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  <p:sldMasterId id="2147483677" r:id="rId2"/>
    <p:sldMasterId id="2147483689" r:id="rId3"/>
  </p:sldMasterIdLst>
  <p:notesMasterIdLst>
    <p:notesMasterId r:id="rId42"/>
  </p:notesMasterIdLst>
  <p:sldIdLst>
    <p:sldId id="274" r:id="rId4"/>
    <p:sldId id="297" r:id="rId5"/>
    <p:sldId id="298" r:id="rId6"/>
    <p:sldId id="299" r:id="rId7"/>
    <p:sldId id="276" r:id="rId8"/>
    <p:sldId id="300" r:id="rId9"/>
    <p:sldId id="308" r:id="rId10"/>
    <p:sldId id="301" r:id="rId11"/>
    <p:sldId id="309" r:id="rId12"/>
    <p:sldId id="310" r:id="rId13"/>
    <p:sldId id="302" r:id="rId14"/>
    <p:sldId id="257" r:id="rId15"/>
    <p:sldId id="258" r:id="rId16"/>
    <p:sldId id="260" r:id="rId17"/>
    <p:sldId id="259" r:id="rId18"/>
    <p:sldId id="311" r:id="rId19"/>
    <p:sldId id="285" r:id="rId20"/>
    <p:sldId id="286" r:id="rId21"/>
    <p:sldId id="288" r:id="rId22"/>
    <p:sldId id="289" r:id="rId23"/>
    <p:sldId id="291" r:id="rId24"/>
    <p:sldId id="293" r:id="rId25"/>
    <p:sldId id="295" r:id="rId26"/>
    <p:sldId id="282" r:id="rId27"/>
    <p:sldId id="262" r:id="rId28"/>
    <p:sldId id="284" r:id="rId29"/>
    <p:sldId id="312" r:id="rId30"/>
    <p:sldId id="280" r:id="rId31"/>
    <p:sldId id="281" r:id="rId32"/>
    <p:sldId id="263" r:id="rId33"/>
    <p:sldId id="264" r:id="rId34"/>
    <p:sldId id="265" r:id="rId35"/>
    <p:sldId id="269" r:id="rId36"/>
    <p:sldId id="270" r:id="rId37"/>
    <p:sldId id="271" r:id="rId38"/>
    <p:sldId id="272" r:id="rId39"/>
    <p:sldId id="277" r:id="rId40"/>
    <p:sldId id="306" r:id="rId4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5pPr>
    <a:lvl6pPr marL="22860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6pPr>
    <a:lvl7pPr marL="27432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7pPr>
    <a:lvl8pPr marL="32004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8pPr>
    <a:lvl9pPr marL="36576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99" autoAdjust="0"/>
    <p:restoredTop sz="94660"/>
  </p:normalViewPr>
  <p:slideViewPr>
    <p:cSldViewPr>
      <p:cViewPr varScale="1">
        <p:scale>
          <a:sx n="83" d="100"/>
          <a:sy n="83" d="100"/>
        </p:scale>
        <p:origin x="-102" y="-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hape 3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custGeom>
            <a:avLst/>
            <a:gdLst>
              <a:gd name="T0" fmla="*/ 0 w 120000"/>
              <a:gd name="T1" fmla="*/ 0 h 120000"/>
              <a:gd name="T2" fmla="*/ 4572000 w 120000"/>
              <a:gd name="T3" fmla="*/ 0 h 120000"/>
              <a:gd name="T4" fmla="*/ 4572000 w 120000"/>
              <a:gd name="T5" fmla="*/ 3429000 h 120000"/>
              <a:gd name="T6" fmla="*/ 0 w 120000"/>
              <a:gd name="T7" fmla="*/ 3429000 h 120000"/>
              <a:gd name="T8" fmla="*/ 0 60000 65536"/>
              <a:gd name="T9" fmla="*/ 0 60000 65536"/>
              <a:gd name="T10" fmla="*/ 0 60000 65536"/>
              <a:gd name="T11" fmla="*/ 0 60000 65536"/>
              <a:gd name="T12" fmla="*/ 0 w 120000"/>
              <a:gd name="T13" fmla="*/ 0 h 120000"/>
              <a:gd name="T14" fmla="*/ 120000 w 120000"/>
              <a:gd name="T15" fmla="*/ 120000 h 120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buChar char="●"/>
              <a:defRPr sz="1100"/>
            </a:lvl1pPr>
            <a:lvl2pPr lvl="1">
              <a:spcBef>
                <a:spcPts val="0"/>
              </a:spcBef>
              <a:buChar char="○"/>
              <a:defRPr sz="1100"/>
            </a:lvl2pPr>
            <a:lvl3pPr lvl="2">
              <a:spcBef>
                <a:spcPts val="0"/>
              </a:spcBef>
              <a:buChar char="■"/>
              <a:defRPr sz="1100"/>
            </a:lvl3pPr>
            <a:lvl4pPr lvl="3">
              <a:spcBef>
                <a:spcPts val="0"/>
              </a:spcBef>
              <a:buChar char="●"/>
              <a:defRPr sz="1100"/>
            </a:lvl4pPr>
            <a:lvl5pPr lvl="4">
              <a:spcBef>
                <a:spcPts val="0"/>
              </a:spcBef>
              <a:buChar char="○"/>
              <a:defRPr sz="1100"/>
            </a:lvl5pPr>
            <a:lvl6pPr lvl="5">
              <a:spcBef>
                <a:spcPts val="0"/>
              </a:spcBef>
              <a:buChar char="■"/>
              <a:defRPr sz="1100"/>
            </a:lvl6pPr>
            <a:lvl7pPr lvl="6">
              <a:spcBef>
                <a:spcPts val="0"/>
              </a:spcBef>
              <a:buChar char="●"/>
              <a:defRPr sz="1100"/>
            </a:lvl7pPr>
            <a:lvl8pPr lvl="7">
              <a:spcBef>
                <a:spcPts val="0"/>
              </a:spcBef>
              <a:buChar char="○"/>
              <a:defRPr sz="1100"/>
            </a:lvl8pPr>
            <a:lvl9pPr lvl="8">
              <a:spcBef>
                <a:spcPts val="0"/>
              </a:spcBef>
              <a:buChar char="■"/>
              <a:defRPr sz="1100"/>
            </a:lvl9pPr>
          </a:lstStyle>
          <a:p>
            <a:pPr lvl="0"/>
            <a:endParaRPr noProof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hape 97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numCol="1" anchor="ctr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endParaRPr lang="ru-RU" smtClean="0"/>
          </a:p>
        </p:txBody>
      </p:sp>
      <p:sp>
        <p:nvSpPr>
          <p:cNvPr id="15362" name="Shape 98"/>
          <p:cNvSpPr>
            <a:spLocks noGrp="1" noRot="1" noChangeAspect="1"/>
          </p:cNvSpPr>
          <p:nvPr>
            <p:ph type="sldImg" idx="2"/>
          </p:nvPr>
        </p:nvSpPr>
        <p:spPr>
          <a:ln>
            <a:headEnd/>
            <a:tailEnd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Shape 194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numCol="1" anchor="ctr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endParaRPr lang="ru-RU" smtClean="0"/>
          </a:p>
        </p:txBody>
      </p:sp>
      <p:sp>
        <p:nvSpPr>
          <p:cNvPr id="39938" name="Shape 195"/>
          <p:cNvSpPr>
            <a:spLocks noGrp="1" noRot="1" noChangeAspect="1"/>
          </p:cNvSpPr>
          <p:nvPr>
            <p:ph type="sldImg" idx="2"/>
          </p:nvPr>
        </p:nvSpPr>
        <p:spPr>
          <a:ln>
            <a:headEnd/>
            <a:tailEnd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Shape 201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numCol="1" anchor="ctr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endParaRPr lang="ru-RU" smtClean="0"/>
          </a:p>
        </p:txBody>
      </p:sp>
      <p:sp>
        <p:nvSpPr>
          <p:cNvPr id="41986" name="Shape 202"/>
          <p:cNvSpPr>
            <a:spLocks noGrp="1" noRot="1" noChangeAspect="1"/>
          </p:cNvSpPr>
          <p:nvPr>
            <p:ph type="sldImg" idx="2"/>
          </p:nvPr>
        </p:nvSpPr>
        <p:spPr>
          <a:ln>
            <a:headEnd/>
            <a:tailEnd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Shape 208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numCol="1" anchor="ctr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endParaRPr lang="ru-RU" smtClean="0"/>
          </a:p>
        </p:txBody>
      </p:sp>
      <p:sp>
        <p:nvSpPr>
          <p:cNvPr id="44034" name="Shape 209"/>
          <p:cNvSpPr>
            <a:spLocks noGrp="1" noRot="1" noChangeAspect="1"/>
          </p:cNvSpPr>
          <p:nvPr>
            <p:ph type="sldImg" idx="2"/>
          </p:nvPr>
        </p:nvSpPr>
        <p:spPr>
          <a:ln>
            <a:headEnd/>
            <a:tailEnd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Shape 166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numCol="1" anchor="ctr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endParaRPr lang="ru-RU" smtClean="0"/>
          </a:p>
        </p:txBody>
      </p:sp>
      <p:sp>
        <p:nvSpPr>
          <p:cNvPr id="46082" name="Shape 167"/>
          <p:cNvSpPr>
            <a:spLocks noGrp="1" noRot="1" noChangeAspect="1" noTextEdit="1"/>
          </p:cNvSpPr>
          <p:nvPr>
            <p:ph type="sldImg" idx="2"/>
          </p:nvPr>
        </p:nvSpPr>
        <p:spPr>
          <a:ln>
            <a:headEnd/>
            <a:tailEnd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hape 104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numCol="1" anchor="ctr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endParaRPr lang="ru-RU" smtClean="0"/>
          </a:p>
        </p:txBody>
      </p:sp>
      <p:sp>
        <p:nvSpPr>
          <p:cNvPr id="17410" name="Shape 105"/>
          <p:cNvSpPr>
            <a:spLocks noGrp="1" noRot="1" noChangeAspect="1"/>
          </p:cNvSpPr>
          <p:nvPr>
            <p:ph type="sldImg" idx="2"/>
          </p:nvPr>
        </p:nvSpPr>
        <p:spPr>
          <a:ln>
            <a:headEnd/>
            <a:tailEnd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Shape 119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numCol="1" anchor="ctr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endParaRPr lang="ru-RU" smtClean="0"/>
          </a:p>
        </p:txBody>
      </p:sp>
      <p:sp>
        <p:nvSpPr>
          <p:cNvPr id="21506" name="Shape 120"/>
          <p:cNvSpPr>
            <a:spLocks noGrp="1" noRot="1" noChangeAspect="1"/>
          </p:cNvSpPr>
          <p:nvPr>
            <p:ph type="sldImg" idx="2"/>
          </p:nvPr>
        </p:nvSpPr>
        <p:spPr>
          <a:ln>
            <a:headEnd/>
            <a:tailEnd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Shape 111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numCol="1" anchor="ctr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endParaRPr lang="ru-RU" smtClean="0"/>
          </a:p>
        </p:txBody>
      </p:sp>
      <p:sp>
        <p:nvSpPr>
          <p:cNvPr id="19458" name="Shape 112"/>
          <p:cNvSpPr>
            <a:spLocks noGrp="1" noRot="1" noChangeAspect="1"/>
          </p:cNvSpPr>
          <p:nvPr>
            <p:ph type="sldImg" idx="2"/>
          </p:nvPr>
        </p:nvSpPr>
        <p:spPr>
          <a:ln>
            <a:headEnd/>
            <a:tailEnd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hape 135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numCol="1" anchor="ctr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endParaRPr lang="ru-RU" smtClean="0"/>
          </a:p>
        </p:txBody>
      </p:sp>
      <p:sp>
        <p:nvSpPr>
          <p:cNvPr id="27650" name="Shape 136"/>
          <p:cNvSpPr>
            <a:spLocks noGrp="1" noRot="1" noChangeAspect="1"/>
          </p:cNvSpPr>
          <p:nvPr>
            <p:ph type="sldImg" idx="2"/>
          </p:nvPr>
        </p:nvSpPr>
        <p:spPr>
          <a:ln>
            <a:headEnd/>
            <a:tailEnd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Shape 147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numCol="1" anchor="ctr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endParaRPr lang="ru-RU" smtClean="0"/>
          </a:p>
        </p:txBody>
      </p:sp>
      <p:sp>
        <p:nvSpPr>
          <p:cNvPr id="31746" name="Shape 148"/>
          <p:cNvSpPr>
            <a:spLocks noGrp="1" noRot="1" noChangeAspect="1"/>
          </p:cNvSpPr>
          <p:nvPr>
            <p:ph type="sldImg" idx="2"/>
          </p:nvPr>
        </p:nvSpPr>
        <p:spPr>
          <a:ln>
            <a:headEnd/>
            <a:tailEnd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Shape 153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numCol="1" anchor="ctr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endParaRPr lang="ru-RU" smtClean="0"/>
          </a:p>
        </p:txBody>
      </p:sp>
      <p:sp>
        <p:nvSpPr>
          <p:cNvPr id="33794" name="Shape 154"/>
          <p:cNvSpPr>
            <a:spLocks noGrp="1" noRot="1" noChangeAspect="1"/>
          </p:cNvSpPr>
          <p:nvPr>
            <p:ph type="sldImg" idx="2"/>
          </p:nvPr>
        </p:nvSpPr>
        <p:spPr>
          <a:ln>
            <a:headEnd/>
            <a:tailEnd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Shape 159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numCol="1" anchor="ctr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endParaRPr lang="ru-RU" smtClean="0"/>
          </a:p>
        </p:txBody>
      </p:sp>
      <p:sp>
        <p:nvSpPr>
          <p:cNvPr id="35842" name="Shape 160"/>
          <p:cNvSpPr>
            <a:spLocks noGrp="1" noRot="1" noChangeAspect="1"/>
          </p:cNvSpPr>
          <p:nvPr>
            <p:ph type="sldImg" idx="2"/>
          </p:nvPr>
        </p:nvSpPr>
        <p:spPr>
          <a:ln>
            <a:headEnd/>
            <a:tailEnd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Shape 187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numCol="1" anchor="ctr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endParaRPr lang="ru-RU" smtClean="0"/>
          </a:p>
        </p:txBody>
      </p:sp>
      <p:sp>
        <p:nvSpPr>
          <p:cNvPr id="37890" name="Shape 188"/>
          <p:cNvSpPr>
            <a:spLocks noGrp="1" noRot="1" noChangeAspect="1"/>
          </p:cNvSpPr>
          <p:nvPr>
            <p:ph type="sldImg" idx="2"/>
          </p:nvPr>
        </p:nvSpPr>
        <p:spPr>
          <a:ln>
            <a:headEnd/>
            <a:tailEnd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Заголовок и объект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6"/>
          <p:cNvSpPr/>
          <p:nvPr/>
        </p:nvSpPr>
        <p:spPr>
          <a:xfrm>
            <a:off x="165100" y="147638"/>
            <a:ext cx="8810625" cy="6564312"/>
          </a:xfrm>
          <a:prstGeom prst="round2DiagRect">
            <a:avLst>
              <a:gd name="adj1" fmla="val 11807"/>
              <a:gd name="adj2" fmla="val 0"/>
            </a:avLst>
          </a:prstGeom>
          <a:solidFill>
            <a:srgbClr val="CEB6E2">
              <a:alpha val="64705"/>
            </a:srgbClr>
          </a:solidFill>
          <a:ln w="11000" cap="rnd" cmpd="sng">
            <a:solidFill>
              <a:srgbClr val="DDC2F2">
                <a:alpha val="87843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sz="1800" kern="0">
              <a:solidFill>
                <a:schemeClr val="lt1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  <p:sp>
        <p:nvSpPr>
          <p:cNvPr id="5" name="Shape 20"/>
          <p:cNvSpPr>
            <a:spLocks noChangeArrowheads="1"/>
          </p:cNvSpPr>
          <p:nvPr/>
        </p:nvSpPr>
        <p:spPr bwMode="auto"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lIns="91425" tIns="45700" rIns="91425" bIns="45700" anchor="ctr"/>
          <a:lstStyle/>
          <a:p>
            <a:pPr algn="ctr">
              <a:defRPr/>
            </a:pPr>
            <a:endParaRPr lang="ru-RU" sz="1800">
              <a:solidFill>
                <a:srgbClr val="4B376B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54864" marR="0" lvl="0" indent="-4064" algn="r" rtl="0">
              <a:spcBef>
                <a:spcPts val="0"/>
              </a:spcBef>
              <a:buClr>
                <a:srgbClr val="FFFF98"/>
              </a:buClr>
              <a:buFont typeface="Rokkitt"/>
              <a:buNone/>
              <a:defRPr sz="4600" b="0" i="0" u="none" strike="noStrike" cap="none">
                <a:solidFill>
                  <a:srgbClr val="FFFF98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292100" marR="0" lvl="0" indent="-149860" algn="l" rtl="0">
              <a:spcBef>
                <a:spcPts val="0"/>
              </a:spcBef>
              <a:buClr>
                <a:schemeClr val="accent1"/>
              </a:buClr>
              <a:buSzPct val="70000"/>
              <a:buFont typeface="Noto Sans Symbols"/>
              <a:buChar char="⦿"/>
              <a:defRPr sz="32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marL="640080" marR="0" lvl="1" indent="-85090" algn="l" rtl="0">
              <a:spcBef>
                <a:spcPts val="400"/>
              </a:spcBef>
              <a:buClr>
                <a:schemeClr val="accent2"/>
              </a:buClr>
              <a:buSzPct val="90000"/>
              <a:buFont typeface="Rokkitt"/>
              <a:buChar char="•"/>
              <a:defRPr sz="2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marL="822960" marR="0" lvl="2" indent="-54610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23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marL="1005839" marR="0" lvl="3" indent="-66039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20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marL="1188720" marR="0" lvl="4" indent="-64769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19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marL="1371600" marR="0" lvl="5" indent="-6350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8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marL="1554480" marR="0" lvl="6" indent="-8128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marL="1737360" marR="0" lvl="7" indent="-7366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marL="1920240" marR="0" lvl="8" indent="-78739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>
            <a:endParaRPr/>
          </a:p>
        </p:txBody>
      </p:sp>
      <p:sp>
        <p:nvSpPr>
          <p:cNvPr id="6" name="Shape 23"/>
          <p:cNvSpPr txBox="1">
            <a:spLocks noGrp="1"/>
          </p:cNvSpPr>
          <p:nvPr>
            <p:ph type="dt" idx="10"/>
          </p:nvPr>
        </p:nvSpPr>
        <p:spPr bwMode="auto">
          <a:xfrm>
            <a:off x="5562600" y="6400800"/>
            <a:ext cx="3001963" cy="274638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rgbClr val="E5D4F3"/>
                </a:solidFill>
                <a:latin typeface="Rokkitt"/>
                <a:ea typeface="Rokkitt"/>
                <a:cs typeface="Rokkitt"/>
                <a:sym typeface="Rokkit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hape 24"/>
          <p:cNvSpPr txBox="1">
            <a:spLocks noGrp="1"/>
          </p:cNvSpPr>
          <p:nvPr>
            <p:ph type="ftr" idx="11"/>
          </p:nvPr>
        </p:nvSpPr>
        <p:spPr bwMode="auto">
          <a:xfrm>
            <a:off x="1295400" y="6400800"/>
            <a:ext cx="4211638" cy="274638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solidFill>
                  <a:srgbClr val="E5D4F3"/>
                </a:solidFill>
                <a:latin typeface="Rokkitt"/>
                <a:ea typeface="Rokkitt"/>
                <a:cs typeface="Rokkitt"/>
                <a:sym typeface="Rokkit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hape 25"/>
          <p:cNvSpPr txBox="1">
            <a:spLocks noGrp="1"/>
          </p:cNvSpPr>
          <p:nvPr>
            <p:ph type="sldNum" idx="12"/>
          </p:nvPr>
        </p:nvSpPr>
        <p:spPr bwMode="auto">
          <a:xfrm>
            <a:off x="8639175" y="6515100"/>
            <a:ext cx="463550" cy="2730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>
            <a:lvl1pPr algn="r">
              <a:buSzPct val="25000"/>
              <a:defRPr sz="1600">
                <a:solidFill>
                  <a:srgbClr val="F2EEBF"/>
                </a:solidFill>
                <a:latin typeface="Rokkitt"/>
                <a:ea typeface="Rokkitt"/>
                <a:cs typeface="Rokkitt"/>
                <a:sym typeface="Rokkitt"/>
              </a:defRPr>
            </a:lvl1pPr>
          </a:lstStyle>
          <a:p>
            <a:pPr>
              <a:defRPr/>
            </a:pPr>
            <a:fld id="{BABAE3AF-7B4F-4465-B240-47CFCF021BEB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11/24/2017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BAE3AF-7B4F-4465-B240-47CFCF021BEB}" type="slidenum">
              <a:rPr lang="uk-UA" smtClean="0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AAD3AD-1ADF-4235-BC08-4AF5A8B80432}" type="slidenum">
              <a:rPr lang="uk-UA" smtClean="0"/>
              <a:pPr>
                <a:defRPr/>
              </a:pPr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AA77B0-650D-453F-84F1-6ED173A8D012}" type="slidenum">
              <a:rPr lang="uk-UA" smtClean="0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CAFB65-D007-469A-AE14-1CBBBCF43366}" type="slidenum">
              <a:rPr lang="uk-UA" smtClean="0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A97E9D-5460-41F9-B353-F3F7E0C31D3B}" type="slidenum">
              <a:rPr lang="uk-UA" smtClean="0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11/24/2017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F1317D-C89B-4DCE-9934-0DA9A12D220A}" type="slidenum">
              <a:rPr lang="uk-UA" smtClean="0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A45B3A21-5C52-4CE1-8A4D-A2B07F2EC69F}" type="slidenum">
              <a:rPr lang="uk-UA" smtClean="0"/>
              <a:pPr>
                <a:defRPr/>
              </a:pPr>
              <a:t>‹#›</a:t>
            </a:fld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11/24/2017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>
  <p:cSld name="Заголовок раздела">
    <p:bg>
      <p:bgPr>
        <a:solidFill>
          <a:schemeClr val="bg2"/>
        </a:solid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27"/>
          <p:cNvSpPr>
            <a:spLocks noChangeArrowheads="1"/>
          </p:cNvSpPr>
          <p:nvPr/>
        </p:nvSpPr>
        <p:spPr bwMode="auto">
          <a:xfrm>
            <a:off x="1000125" y="3267075"/>
            <a:ext cx="7407275" cy="95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lIns="91425" tIns="45700" rIns="91425" bIns="45700" anchor="ctr"/>
          <a:lstStyle/>
          <a:p>
            <a:pPr algn="ctr">
              <a:defRPr/>
            </a:pPr>
            <a:endParaRPr lang="ru-RU" sz="1800">
              <a:solidFill>
                <a:srgbClr val="4B376B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  <p:sp>
        <p:nvSpPr>
          <p:cNvPr id="28" name="Shape 28"/>
          <p:cNvSpPr txBox="1"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54864" marR="0" lvl="0" indent="-4064" algn="r" rtl="0">
              <a:spcBef>
                <a:spcPts val="0"/>
              </a:spcBef>
              <a:buClr>
                <a:srgbClr val="ACCA8A"/>
              </a:buClr>
              <a:buFont typeface="Rokkitt"/>
              <a:buNone/>
              <a:defRPr sz="4000" b="1" i="0" u="none" strike="noStrike" cap="none">
                <a:solidFill>
                  <a:srgbClr val="ACCA8A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r" rtl="0">
              <a:spcBef>
                <a:spcPts val="0"/>
              </a:spcBef>
              <a:buClr>
                <a:schemeClr val="accent1"/>
              </a:buClr>
              <a:buFont typeface="Noto Sans Symbols"/>
              <a:buNone/>
              <a:defRPr sz="2000" b="0" i="0" u="none" strike="noStrike" cap="none">
                <a:solidFill>
                  <a:srgbClr val="948EA0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marL="640080" marR="0" lvl="1" indent="-233680" algn="l" rtl="0">
              <a:spcBef>
                <a:spcPts val="400"/>
              </a:spcBef>
              <a:buClr>
                <a:schemeClr val="accent2"/>
              </a:buClr>
              <a:buFont typeface="Rokkitt"/>
              <a:buNone/>
              <a:defRPr sz="1800" b="0" i="0" u="none" strike="noStrike" cap="none">
                <a:solidFill>
                  <a:srgbClr val="948EA0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marL="822960" marR="0" lvl="2" indent="-200660" algn="l" rtl="0">
              <a:spcBef>
                <a:spcPts val="400"/>
              </a:spcBef>
              <a:buClr>
                <a:schemeClr val="accent3"/>
              </a:buClr>
              <a:buFont typeface="Noto Sans Symbols"/>
              <a:buNone/>
              <a:defRPr sz="1600" b="0" i="0" u="none" strike="noStrike" cap="none">
                <a:solidFill>
                  <a:srgbClr val="948EA0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marL="1005839" marR="0" lvl="3" indent="-193039" algn="l" rtl="0">
              <a:spcBef>
                <a:spcPts val="400"/>
              </a:spcBef>
              <a:buClr>
                <a:schemeClr val="accent3"/>
              </a:buClr>
              <a:buFont typeface="Noto Sans Symbols"/>
              <a:buNone/>
              <a:defRPr sz="1400" b="0" i="0" u="none" strike="noStrike" cap="none">
                <a:solidFill>
                  <a:srgbClr val="948EA0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marL="1188720" marR="0" lvl="4" indent="-185419" algn="l" rtl="0">
              <a:spcBef>
                <a:spcPts val="400"/>
              </a:spcBef>
              <a:buClr>
                <a:schemeClr val="accent3"/>
              </a:buClr>
              <a:buFont typeface="Noto Sans Symbols"/>
              <a:buNone/>
              <a:defRPr sz="1400" b="0" i="0" u="none" strike="noStrike" cap="none">
                <a:solidFill>
                  <a:srgbClr val="948EA0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marL="1371600" marR="0" lvl="5" indent="-6350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8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marL="1554480" marR="0" lvl="6" indent="-8128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marL="1737360" marR="0" lvl="7" indent="-7366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marL="1920240" marR="0" lvl="8" indent="-78739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>
            <a:endParaRPr/>
          </a:p>
        </p:txBody>
      </p:sp>
      <p:sp>
        <p:nvSpPr>
          <p:cNvPr id="5" name="Shape 30"/>
          <p:cNvSpPr txBox="1">
            <a:spLocks noGrp="1"/>
          </p:cNvSpPr>
          <p:nvPr>
            <p:ph type="dt" idx="10"/>
          </p:nvPr>
        </p:nvSpPr>
        <p:spPr bwMode="auto">
          <a:xfrm>
            <a:off x="5562600" y="6513513"/>
            <a:ext cx="3001963" cy="274637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rgbClr val="E5D4F3"/>
                </a:solidFill>
                <a:latin typeface="Rokkitt"/>
                <a:ea typeface="Rokkitt"/>
                <a:cs typeface="Rokkitt"/>
                <a:sym typeface="Rokkit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hape 31"/>
          <p:cNvSpPr txBox="1">
            <a:spLocks noGrp="1"/>
          </p:cNvSpPr>
          <p:nvPr>
            <p:ph type="sldNum" idx="11"/>
          </p:nvPr>
        </p:nvSpPr>
        <p:spPr bwMode="auto">
          <a:xfrm>
            <a:off x="8639175" y="6513513"/>
            <a:ext cx="463550" cy="274637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>
            <a:lvl1pPr algn="r">
              <a:buSzPct val="25000"/>
              <a:defRPr sz="1600">
                <a:solidFill>
                  <a:srgbClr val="F2EEBF"/>
                </a:solidFill>
                <a:latin typeface="Rokkitt"/>
                <a:ea typeface="Rokkitt"/>
                <a:cs typeface="Rokkitt"/>
                <a:sym typeface="Rokkitt"/>
              </a:defRPr>
            </a:lvl1pPr>
          </a:lstStyle>
          <a:p>
            <a:pPr>
              <a:defRPr/>
            </a:pPr>
            <a:fld id="{71AAD3AD-1ADF-4235-BC08-4AF5A8B80432}" type="slidenum">
              <a:rPr lang="uk-UA"/>
              <a:pPr>
                <a:defRPr/>
              </a:pPr>
              <a:t>‹#›</a:t>
            </a:fld>
            <a:endParaRPr lang="uk-UA"/>
          </a:p>
        </p:txBody>
      </p:sp>
      <p:sp>
        <p:nvSpPr>
          <p:cNvPr id="7" name="Shape 32"/>
          <p:cNvSpPr txBox="1">
            <a:spLocks noGrp="1"/>
          </p:cNvSpPr>
          <p:nvPr>
            <p:ph type="ftr" idx="12"/>
          </p:nvPr>
        </p:nvSpPr>
        <p:spPr bwMode="auto">
          <a:xfrm>
            <a:off x="1600200" y="6513513"/>
            <a:ext cx="3906838" cy="274637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solidFill>
                  <a:srgbClr val="E5D4F3"/>
                </a:solidFill>
                <a:latin typeface="Rokkitt"/>
                <a:ea typeface="Rokkitt"/>
                <a:cs typeface="Rokkitt"/>
                <a:sym typeface="Rokkitt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11/24/2017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Заголовок и объект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6"/>
          <p:cNvSpPr/>
          <p:nvPr/>
        </p:nvSpPr>
        <p:spPr>
          <a:xfrm>
            <a:off x="165100" y="147638"/>
            <a:ext cx="8810625" cy="6564312"/>
          </a:xfrm>
          <a:prstGeom prst="round2DiagRect">
            <a:avLst>
              <a:gd name="adj1" fmla="val 11807"/>
              <a:gd name="adj2" fmla="val 0"/>
            </a:avLst>
          </a:prstGeom>
          <a:solidFill>
            <a:srgbClr val="CEB6E2">
              <a:alpha val="64705"/>
            </a:srgbClr>
          </a:solidFill>
          <a:ln w="11000" cap="rnd" cmpd="sng">
            <a:solidFill>
              <a:srgbClr val="DDC2F2">
                <a:alpha val="87843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sz="1800" kern="0">
              <a:solidFill>
                <a:srgbClr val="4B376B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  <p:sp>
        <p:nvSpPr>
          <p:cNvPr id="5" name="Shape 20"/>
          <p:cNvSpPr>
            <a:spLocks noChangeArrowheads="1"/>
          </p:cNvSpPr>
          <p:nvPr/>
        </p:nvSpPr>
        <p:spPr bwMode="auto"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lIns="91425" tIns="45700" rIns="91425" bIns="45700" anchor="ctr"/>
          <a:lstStyle/>
          <a:p>
            <a:pPr algn="ctr">
              <a:defRPr/>
            </a:pPr>
            <a:endParaRPr lang="ru-RU" sz="1800">
              <a:solidFill>
                <a:srgbClr val="4B376B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54864" marR="0" lvl="0" indent="-4064" algn="r" rtl="0">
              <a:spcBef>
                <a:spcPts val="0"/>
              </a:spcBef>
              <a:buClr>
                <a:srgbClr val="FFFF98"/>
              </a:buClr>
              <a:buFont typeface="Rokkitt"/>
              <a:buNone/>
              <a:defRPr sz="4600" b="0" i="0" u="none" strike="noStrike" cap="none">
                <a:solidFill>
                  <a:srgbClr val="FFFF98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292100" marR="0" lvl="0" indent="-149860" algn="l" rtl="0">
              <a:spcBef>
                <a:spcPts val="0"/>
              </a:spcBef>
              <a:buClr>
                <a:schemeClr val="accent1"/>
              </a:buClr>
              <a:buSzPct val="70000"/>
              <a:buFont typeface="Noto Sans Symbols"/>
              <a:buChar char="⦿"/>
              <a:defRPr sz="32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marL="640080" marR="0" lvl="1" indent="-85090" algn="l" rtl="0">
              <a:spcBef>
                <a:spcPts val="400"/>
              </a:spcBef>
              <a:buClr>
                <a:schemeClr val="accent2"/>
              </a:buClr>
              <a:buSzPct val="90000"/>
              <a:buFont typeface="Rokkitt"/>
              <a:buChar char="•"/>
              <a:defRPr sz="2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marL="822960" marR="0" lvl="2" indent="-54610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23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marL="1005839" marR="0" lvl="3" indent="-66039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20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marL="1188720" marR="0" lvl="4" indent="-64769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19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marL="1371600" marR="0" lvl="5" indent="-6350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8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marL="1554480" marR="0" lvl="6" indent="-8128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marL="1737360" marR="0" lvl="7" indent="-7366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marL="1920240" marR="0" lvl="8" indent="-78739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>
            <a:endParaRPr/>
          </a:p>
        </p:txBody>
      </p:sp>
      <p:sp>
        <p:nvSpPr>
          <p:cNvPr id="6" name="Shape 23"/>
          <p:cNvSpPr txBox="1">
            <a:spLocks noGrp="1"/>
          </p:cNvSpPr>
          <p:nvPr>
            <p:ph type="dt" idx="10"/>
          </p:nvPr>
        </p:nvSpPr>
        <p:spPr bwMode="auto">
          <a:xfrm>
            <a:off x="5562600" y="6400800"/>
            <a:ext cx="3001963" cy="274638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rgbClr val="E5D4F3"/>
                </a:solidFill>
                <a:latin typeface="Rokkitt"/>
                <a:ea typeface="Rokkitt"/>
                <a:cs typeface="Rokkitt"/>
                <a:sym typeface="Rokkit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hape 24"/>
          <p:cNvSpPr txBox="1">
            <a:spLocks noGrp="1"/>
          </p:cNvSpPr>
          <p:nvPr>
            <p:ph type="ftr" idx="11"/>
          </p:nvPr>
        </p:nvSpPr>
        <p:spPr bwMode="auto">
          <a:xfrm>
            <a:off x="1295400" y="6400800"/>
            <a:ext cx="4211638" cy="274638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solidFill>
                  <a:srgbClr val="E5D4F3"/>
                </a:solidFill>
                <a:latin typeface="Rokkitt"/>
                <a:ea typeface="Rokkitt"/>
                <a:cs typeface="Rokkitt"/>
                <a:sym typeface="Rokkit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hape 25"/>
          <p:cNvSpPr txBox="1">
            <a:spLocks noGrp="1"/>
          </p:cNvSpPr>
          <p:nvPr>
            <p:ph type="sldNum" idx="12"/>
          </p:nvPr>
        </p:nvSpPr>
        <p:spPr bwMode="auto">
          <a:xfrm>
            <a:off x="8639175" y="6515100"/>
            <a:ext cx="463550" cy="2730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>
            <a:lvl1pPr algn="r">
              <a:buSzPct val="25000"/>
              <a:defRPr sz="1600">
                <a:solidFill>
                  <a:srgbClr val="F2EEBF"/>
                </a:solidFill>
                <a:latin typeface="Rokkitt"/>
                <a:ea typeface="Rokkitt"/>
                <a:cs typeface="Rokkitt"/>
                <a:sym typeface="Rokkitt"/>
              </a:defRPr>
            </a:lvl1pPr>
          </a:lstStyle>
          <a:p>
            <a:pPr>
              <a:defRPr/>
            </a:pPr>
            <a:fld id="{BABAE3AF-7B4F-4465-B240-47CFCF021BEB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>
  <p:cSld name="Заголовок раздела">
    <p:bg>
      <p:bgPr>
        <a:solidFill>
          <a:schemeClr val="bg2"/>
        </a:solid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27"/>
          <p:cNvSpPr>
            <a:spLocks noChangeArrowheads="1"/>
          </p:cNvSpPr>
          <p:nvPr/>
        </p:nvSpPr>
        <p:spPr bwMode="auto">
          <a:xfrm>
            <a:off x="1000125" y="3267075"/>
            <a:ext cx="7407275" cy="95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lIns="91425" tIns="45700" rIns="91425" bIns="45700" anchor="ctr"/>
          <a:lstStyle/>
          <a:p>
            <a:pPr algn="ctr">
              <a:defRPr/>
            </a:pPr>
            <a:endParaRPr lang="ru-RU" sz="1800">
              <a:solidFill>
                <a:srgbClr val="4B376B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  <p:sp>
        <p:nvSpPr>
          <p:cNvPr id="28" name="Shape 28"/>
          <p:cNvSpPr txBox="1"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54864" marR="0" lvl="0" indent="-4064" algn="r" rtl="0">
              <a:spcBef>
                <a:spcPts val="0"/>
              </a:spcBef>
              <a:buClr>
                <a:srgbClr val="ACCA8A"/>
              </a:buClr>
              <a:buFont typeface="Rokkitt"/>
              <a:buNone/>
              <a:defRPr sz="4000" b="1" i="0" u="none" strike="noStrike" cap="none">
                <a:solidFill>
                  <a:srgbClr val="ACCA8A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r" rtl="0">
              <a:spcBef>
                <a:spcPts val="0"/>
              </a:spcBef>
              <a:buClr>
                <a:schemeClr val="accent1"/>
              </a:buClr>
              <a:buFont typeface="Noto Sans Symbols"/>
              <a:buNone/>
              <a:defRPr sz="2000" b="0" i="0" u="none" strike="noStrike" cap="none">
                <a:solidFill>
                  <a:srgbClr val="948EA0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marL="640080" marR="0" lvl="1" indent="-233680" algn="l" rtl="0">
              <a:spcBef>
                <a:spcPts val="400"/>
              </a:spcBef>
              <a:buClr>
                <a:schemeClr val="accent2"/>
              </a:buClr>
              <a:buFont typeface="Rokkitt"/>
              <a:buNone/>
              <a:defRPr sz="1800" b="0" i="0" u="none" strike="noStrike" cap="none">
                <a:solidFill>
                  <a:srgbClr val="948EA0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marL="822960" marR="0" lvl="2" indent="-200660" algn="l" rtl="0">
              <a:spcBef>
                <a:spcPts val="400"/>
              </a:spcBef>
              <a:buClr>
                <a:schemeClr val="accent3"/>
              </a:buClr>
              <a:buFont typeface="Noto Sans Symbols"/>
              <a:buNone/>
              <a:defRPr sz="1600" b="0" i="0" u="none" strike="noStrike" cap="none">
                <a:solidFill>
                  <a:srgbClr val="948EA0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marL="1005839" marR="0" lvl="3" indent="-193039" algn="l" rtl="0">
              <a:spcBef>
                <a:spcPts val="400"/>
              </a:spcBef>
              <a:buClr>
                <a:schemeClr val="accent3"/>
              </a:buClr>
              <a:buFont typeface="Noto Sans Symbols"/>
              <a:buNone/>
              <a:defRPr sz="1400" b="0" i="0" u="none" strike="noStrike" cap="none">
                <a:solidFill>
                  <a:srgbClr val="948EA0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marL="1188720" marR="0" lvl="4" indent="-185419" algn="l" rtl="0">
              <a:spcBef>
                <a:spcPts val="400"/>
              </a:spcBef>
              <a:buClr>
                <a:schemeClr val="accent3"/>
              </a:buClr>
              <a:buFont typeface="Noto Sans Symbols"/>
              <a:buNone/>
              <a:defRPr sz="1400" b="0" i="0" u="none" strike="noStrike" cap="none">
                <a:solidFill>
                  <a:srgbClr val="948EA0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marL="1371600" marR="0" lvl="5" indent="-6350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8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marL="1554480" marR="0" lvl="6" indent="-8128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marL="1737360" marR="0" lvl="7" indent="-7366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marL="1920240" marR="0" lvl="8" indent="-78739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>
            <a:endParaRPr/>
          </a:p>
        </p:txBody>
      </p:sp>
      <p:sp>
        <p:nvSpPr>
          <p:cNvPr id="5" name="Shape 30"/>
          <p:cNvSpPr txBox="1">
            <a:spLocks noGrp="1"/>
          </p:cNvSpPr>
          <p:nvPr>
            <p:ph type="dt" idx="10"/>
          </p:nvPr>
        </p:nvSpPr>
        <p:spPr bwMode="auto">
          <a:xfrm>
            <a:off x="5562600" y="6513513"/>
            <a:ext cx="3001963" cy="274637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rgbClr val="E5D4F3"/>
                </a:solidFill>
                <a:latin typeface="Rokkitt"/>
                <a:ea typeface="Rokkitt"/>
                <a:cs typeface="Rokkitt"/>
                <a:sym typeface="Rokkit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hape 31"/>
          <p:cNvSpPr txBox="1">
            <a:spLocks noGrp="1"/>
          </p:cNvSpPr>
          <p:nvPr>
            <p:ph type="sldNum" idx="11"/>
          </p:nvPr>
        </p:nvSpPr>
        <p:spPr bwMode="auto">
          <a:xfrm>
            <a:off x="8639175" y="6513513"/>
            <a:ext cx="463550" cy="274637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>
            <a:lvl1pPr algn="r">
              <a:buSzPct val="25000"/>
              <a:defRPr sz="1600">
                <a:solidFill>
                  <a:srgbClr val="F2EEBF"/>
                </a:solidFill>
                <a:latin typeface="Rokkitt"/>
                <a:ea typeface="Rokkitt"/>
                <a:cs typeface="Rokkitt"/>
                <a:sym typeface="Rokkitt"/>
              </a:defRPr>
            </a:lvl1pPr>
          </a:lstStyle>
          <a:p>
            <a:pPr>
              <a:defRPr/>
            </a:pPr>
            <a:fld id="{71AAD3AD-1ADF-4235-BC08-4AF5A8B80432}" type="slidenum">
              <a:rPr lang="uk-UA"/>
              <a:pPr>
                <a:defRPr/>
              </a:pPr>
              <a:t>‹#›</a:t>
            </a:fld>
            <a:endParaRPr lang="uk-UA"/>
          </a:p>
        </p:txBody>
      </p:sp>
      <p:sp>
        <p:nvSpPr>
          <p:cNvPr id="7" name="Shape 32"/>
          <p:cNvSpPr txBox="1">
            <a:spLocks noGrp="1"/>
          </p:cNvSpPr>
          <p:nvPr>
            <p:ph type="ftr" idx="12"/>
          </p:nvPr>
        </p:nvSpPr>
        <p:spPr bwMode="auto">
          <a:xfrm>
            <a:off x="1600200" y="6513513"/>
            <a:ext cx="3906838" cy="274637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solidFill>
                  <a:srgbClr val="E5D4F3"/>
                </a:solidFill>
                <a:latin typeface="Rokkitt"/>
                <a:ea typeface="Rokkitt"/>
                <a:cs typeface="Rokkitt"/>
                <a:sym typeface="Rokkitt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>
  <p:cSld name="Два объекта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6"/>
          <p:cNvSpPr/>
          <p:nvPr/>
        </p:nvSpPr>
        <p:spPr>
          <a:xfrm>
            <a:off x="165100" y="147638"/>
            <a:ext cx="8810625" cy="6564312"/>
          </a:xfrm>
          <a:prstGeom prst="round2DiagRect">
            <a:avLst>
              <a:gd name="adj1" fmla="val 11807"/>
              <a:gd name="adj2" fmla="val 0"/>
            </a:avLst>
          </a:prstGeom>
          <a:solidFill>
            <a:srgbClr val="CEB6E2">
              <a:alpha val="64705"/>
            </a:srgbClr>
          </a:solidFill>
          <a:ln w="11000" cap="rnd" cmpd="sng">
            <a:solidFill>
              <a:srgbClr val="DDC2F2">
                <a:alpha val="87843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sz="1800" kern="0">
              <a:solidFill>
                <a:srgbClr val="4B376B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  <p:sp>
        <p:nvSpPr>
          <p:cNvPr id="6" name="Shape 40"/>
          <p:cNvSpPr>
            <a:spLocks noChangeArrowheads="1"/>
          </p:cNvSpPr>
          <p:nvPr/>
        </p:nvSpPr>
        <p:spPr bwMode="auto"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lIns="91425" tIns="45700" rIns="91425" bIns="45700" anchor="ctr"/>
          <a:lstStyle/>
          <a:p>
            <a:pPr algn="ctr">
              <a:defRPr/>
            </a:pPr>
            <a:endParaRPr lang="ru-RU" sz="1800">
              <a:solidFill>
                <a:srgbClr val="4B376B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  <p:sp>
        <p:nvSpPr>
          <p:cNvPr id="34" name="Shape 34"/>
          <p:cNvSpPr txBox="1"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54864" marR="0" lvl="0" indent="-4064" algn="r" rtl="0">
              <a:spcBef>
                <a:spcPts val="0"/>
              </a:spcBef>
              <a:buClr>
                <a:srgbClr val="FFFF98"/>
              </a:buClr>
              <a:buFont typeface="Rokkitt"/>
              <a:buNone/>
              <a:defRPr sz="4600" b="0" i="0" u="none" strike="noStrike" cap="none">
                <a:solidFill>
                  <a:srgbClr val="FFFF98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body" idx="1"/>
          </p:nvPr>
        </p:nvSpPr>
        <p:spPr>
          <a:xfrm>
            <a:off x="457200" y="1645920"/>
            <a:ext cx="4038600" cy="452628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292100" marR="0" lvl="0" indent="-167640" algn="l" rtl="0">
              <a:spcBef>
                <a:spcPts val="0"/>
              </a:spcBef>
              <a:buClr>
                <a:schemeClr val="accent1"/>
              </a:buClr>
              <a:buSzPct val="70000"/>
              <a:buFont typeface="Noto Sans Symbols"/>
              <a:buChar char="⦿"/>
              <a:defRPr sz="28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marL="640080" marR="0" lvl="1" indent="-96520" algn="l" rtl="0">
              <a:spcBef>
                <a:spcPts val="400"/>
              </a:spcBef>
              <a:buClr>
                <a:schemeClr val="accent2"/>
              </a:buClr>
              <a:buSzPct val="90000"/>
              <a:buFont typeface="Rokkitt"/>
              <a:buChar char="•"/>
              <a:defRPr sz="24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marL="822960" marR="0" lvl="2" indent="-73660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20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marL="1005839" marR="0" lvl="3" indent="-78739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18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marL="1188720" marR="0" lvl="4" indent="-71119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18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marL="1371600" marR="0" lvl="5" indent="-6350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8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marL="1554480" marR="0" lvl="6" indent="-8128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marL="1737360" marR="0" lvl="7" indent="-7366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marL="1920240" marR="0" lvl="8" indent="-78739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body" idx="2"/>
          </p:nvPr>
        </p:nvSpPr>
        <p:spPr>
          <a:xfrm>
            <a:off x="4648200" y="1645920"/>
            <a:ext cx="4038600" cy="452628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292100" marR="0" lvl="0" indent="-167640" algn="l" rtl="0">
              <a:spcBef>
                <a:spcPts val="0"/>
              </a:spcBef>
              <a:buClr>
                <a:schemeClr val="accent1"/>
              </a:buClr>
              <a:buSzPct val="70000"/>
              <a:buFont typeface="Noto Sans Symbols"/>
              <a:buChar char="⦿"/>
              <a:defRPr sz="28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marL="640080" marR="0" lvl="1" indent="-96520" algn="l" rtl="0">
              <a:spcBef>
                <a:spcPts val="400"/>
              </a:spcBef>
              <a:buClr>
                <a:schemeClr val="accent2"/>
              </a:buClr>
              <a:buSzPct val="90000"/>
              <a:buFont typeface="Rokkitt"/>
              <a:buChar char="•"/>
              <a:defRPr sz="24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marL="822960" marR="0" lvl="2" indent="-73660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20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marL="1005839" marR="0" lvl="3" indent="-78739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18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marL="1188720" marR="0" lvl="4" indent="-71119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18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marL="1371600" marR="0" lvl="5" indent="-6350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8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marL="1554480" marR="0" lvl="6" indent="-8128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marL="1737360" marR="0" lvl="7" indent="-7366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marL="1920240" marR="0" lvl="8" indent="-78739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>
            <a:endParaRPr/>
          </a:p>
        </p:txBody>
      </p:sp>
      <p:sp>
        <p:nvSpPr>
          <p:cNvPr id="7" name="Shape 37"/>
          <p:cNvSpPr txBox="1">
            <a:spLocks noGrp="1"/>
          </p:cNvSpPr>
          <p:nvPr>
            <p:ph type="dt" idx="10"/>
          </p:nvPr>
        </p:nvSpPr>
        <p:spPr bwMode="auto">
          <a:xfrm>
            <a:off x="5562600" y="6400800"/>
            <a:ext cx="3001963" cy="274638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rgbClr val="E5D4F3"/>
                </a:solidFill>
                <a:latin typeface="Rokkitt"/>
                <a:ea typeface="Rokkitt"/>
                <a:cs typeface="Rokkitt"/>
                <a:sym typeface="Rokkit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hape 38"/>
          <p:cNvSpPr txBox="1">
            <a:spLocks noGrp="1"/>
          </p:cNvSpPr>
          <p:nvPr>
            <p:ph type="ftr" idx="11"/>
          </p:nvPr>
        </p:nvSpPr>
        <p:spPr bwMode="auto">
          <a:xfrm>
            <a:off x="1295400" y="6400800"/>
            <a:ext cx="4211638" cy="274638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solidFill>
                  <a:srgbClr val="E5D4F3"/>
                </a:solidFill>
                <a:latin typeface="Rokkitt"/>
                <a:ea typeface="Rokkitt"/>
                <a:cs typeface="Rokkitt"/>
                <a:sym typeface="Rokkit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hape 39"/>
          <p:cNvSpPr txBox="1">
            <a:spLocks noGrp="1"/>
          </p:cNvSpPr>
          <p:nvPr>
            <p:ph type="sldNum" idx="12"/>
          </p:nvPr>
        </p:nvSpPr>
        <p:spPr bwMode="auto">
          <a:xfrm>
            <a:off x="8640763" y="6515100"/>
            <a:ext cx="465137" cy="2730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>
            <a:lvl1pPr algn="r">
              <a:buSzPct val="25000"/>
              <a:defRPr sz="1600">
                <a:solidFill>
                  <a:srgbClr val="F2EEBF"/>
                </a:solidFill>
                <a:latin typeface="Rokkitt"/>
                <a:ea typeface="Rokkitt"/>
                <a:cs typeface="Rokkitt"/>
                <a:sym typeface="Rokkitt"/>
              </a:defRPr>
            </a:lvl1pPr>
          </a:lstStyle>
          <a:p>
            <a:pPr>
              <a:defRPr/>
            </a:pPr>
            <a:fld id="{B1AA77B0-650D-453F-84F1-6ED173A8D012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>
  <p:cSld name="Сравнение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6"/>
          <p:cNvSpPr/>
          <p:nvPr/>
        </p:nvSpPr>
        <p:spPr>
          <a:xfrm>
            <a:off x="165100" y="147638"/>
            <a:ext cx="8810625" cy="6564312"/>
          </a:xfrm>
          <a:prstGeom prst="round2DiagRect">
            <a:avLst>
              <a:gd name="adj1" fmla="val 11807"/>
              <a:gd name="adj2" fmla="val 0"/>
            </a:avLst>
          </a:prstGeom>
          <a:solidFill>
            <a:srgbClr val="CEB6E2">
              <a:alpha val="64705"/>
            </a:srgbClr>
          </a:solidFill>
          <a:ln w="11000" cap="rnd" cmpd="sng">
            <a:solidFill>
              <a:srgbClr val="DDC2F2">
                <a:alpha val="87843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sz="1800" kern="0">
              <a:solidFill>
                <a:srgbClr val="4B376B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  <p:sp>
        <p:nvSpPr>
          <p:cNvPr id="8" name="Shape 42"/>
          <p:cNvSpPr>
            <a:spLocks noChangeArrowheads="1"/>
          </p:cNvSpPr>
          <p:nvPr/>
        </p:nvSpPr>
        <p:spPr bwMode="auto">
          <a:xfrm>
            <a:off x="617538" y="2165350"/>
            <a:ext cx="3748087" cy="95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lIns="91425" tIns="45700" rIns="91425" bIns="45700" anchor="b"/>
          <a:lstStyle/>
          <a:p>
            <a:pPr algn="ctr">
              <a:defRPr/>
            </a:pPr>
            <a:endParaRPr lang="ru-RU" sz="1800">
              <a:solidFill>
                <a:srgbClr val="4B376B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  <p:sp>
        <p:nvSpPr>
          <p:cNvPr id="9" name="Shape 43"/>
          <p:cNvSpPr>
            <a:spLocks noChangeArrowheads="1"/>
          </p:cNvSpPr>
          <p:nvPr/>
        </p:nvSpPr>
        <p:spPr bwMode="auto">
          <a:xfrm>
            <a:off x="4800600" y="2165350"/>
            <a:ext cx="3749675" cy="95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lIns="91425" tIns="45700" rIns="91425" bIns="45700" anchor="b"/>
          <a:lstStyle/>
          <a:p>
            <a:pPr algn="ctr">
              <a:defRPr/>
            </a:pPr>
            <a:endParaRPr lang="ru-RU" sz="1800">
              <a:solidFill>
                <a:srgbClr val="4B376B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  <p:sp>
        <p:nvSpPr>
          <p:cNvPr id="44" name="Shape 44"/>
          <p:cNvSpPr txBox="1"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54864" marR="0" lvl="0" indent="-4064" algn="r" rtl="0">
              <a:spcBef>
                <a:spcPts val="0"/>
              </a:spcBef>
              <a:buClr>
                <a:srgbClr val="FFFF98"/>
              </a:buClr>
              <a:buFont typeface="Rokkitt"/>
              <a:buNone/>
              <a:defRPr sz="4600" b="0" i="0" u="none" strike="noStrike" cap="none">
                <a:solidFill>
                  <a:srgbClr val="FFFF98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 marL="91440" marR="0" lvl="0" indent="-2539" algn="l" rtl="0">
              <a:spcBef>
                <a:spcPts val="0"/>
              </a:spcBef>
              <a:buClr>
                <a:schemeClr val="accent1"/>
              </a:buClr>
              <a:buFont typeface="Noto Sans Symbols"/>
              <a:buNone/>
              <a:defRPr sz="22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marL="640080" marR="0" lvl="1" indent="-233680" algn="l" rtl="0">
              <a:spcBef>
                <a:spcPts val="400"/>
              </a:spcBef>
              <a:buClr>
                <a:schemeClr val="accent2"/>
              </a:buClr>
              <a:buFont typeface="Rokkitt"/>
              <a:buNone/>
              <a:defRPr sz="2000" b="1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marL="822960" marR="0" lvl="2" indent="-200660" algn="l" rtl="0">
              <a:spcBef>
                <a:spcPts val="400"/>
              </a:spcBef>
              <a:buClr>
                <a:schemeClr val="accent3"/>
              </a:buClr>
              <a:buFont typeface="Noto Sans Symbols"/>
              <a:buNone/>
              <a:defRPr sz="1800" b="1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marL="1005839" marR="0" lvl="3" indent="-193039" algn="l" rtl="0">
              <a:spcBef>
                <a:spcPts val="400"/>
              </a:spcBef>
              <a:buClr>
                <a:schemeClr val="accent3"/>
              </a:buClr>
              <a:buFont typeface="Noto Sans Symbols"/>
              <a:buNone/>
              <a:defRPr sz="1600" b="1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marL="1188720" marR="0" lvl="4" indent="-185419" algn="l" rtl="0">
              <a:spcBef>
                <a:spcPts val="400"/>
              </a:spcBef>
              <a:buClr>
                <a:schemeClr val="accent3"/>
              </a:buClr>
              <a:buFont typeface="Noto Sans Symbols"/>
              <a:buNone/>
              <a:defRPr sz="1600" b="1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marL="1371600" marR="0" lvl="5" indent="-6350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8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marL="1554480" marR="0" lvl="6" indent="-8128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marL="1737360" marR="0" lvl="7" indent="-7366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marL="1920240" marR="0" lvl="8" indent="-78739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2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 marL="91440" marR="0" lvl="0" indent="-2539" algn="l" rtl="0">
              <a:spcBef>
                <a:spcPts val="0"/>
              </a:spcBef>
              <a:buClr>
                <a:schemeClr val="accent1"/>
              </a:buClr>
              <a:buFont typeface="Noto Sans Symbols"/>
              <a:buNone/>
              <a:defRPr sz="22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marL="640080" marR="0" lvl="1" indent="-233680" algn="l" rtl="0">
              <a:spcBef>
                <a:spcPts val="400"/>
              </a:spcBef>
              <a:buClr>
                <a:schemeClr val="accent2"/>
              </a:buClr>
              <a:buFont typeface="Rokkitt"/>
              <a:buNone/>
              <a:defRPr sz="2000" b="1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marL="822960" marR="0" lvl="2" indent="-200660" algn="l" rtl="0">
              <a:spcBef>
                <a:spcPts val="400"/>
              </a:spcBef>
              <a:buClr>
                <a:schemeClr val="accent3"/>
              </a:buClr>
              <a:buFont typeface="Noto Sans Symbols"/>
              <a:buNone/>
              <a:defRPr sz="1800" b="1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marL="1005839" marR="0" lvl="3" indent="-193039" algn="l" rtl="0">
              <a:spcBef>
                <a:spcPts val="400"/>
              </a:spcBef>
              <a:buClr>
                <a:schemeClr val="accent3"/>
              </a:buClr>
              <a:buFont typeface="Noto Sans Symbols"/>
              <a:buNone/>
              <a:defRPr sz="1600" b="1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marL="1188720" marR="0" lvl="4" indent="-185419" algn="l" rtl="0">
              <a:spcBef>
                <a:spcPts val="400"/>
              </a:spcBef>
              <a:buClr>
                <a:schemeClr val="accent3"/>
              </a:buClr>
              <a:buFont typeface="Noto Sans Symbols"/>
              <a:buNone/>
              <a:defRPr sz="1600" b="1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marL="1371600" marR="0" lvl="5" indent="-6350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8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marL="1554480" marR="0" lvl="6" indent="-8128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marL="1737360" marR="0" lvl="7" indent="-7366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marL="1920240" marR="0" lvl="8" indent="-78739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body" idx="3"/>
          </p:nvPr>
        </p:nvSpPr>
        <p:spPr>
          <a:xfrm>
            <a:off x="457200" y="2362200"/>
            <a:ext cx="4040188" cy="39417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292100" marR="0" lvl="0" indent="-194310" algn="l" rtl="0">
              <a:spcBef>
                <a:spcPts val="0"/>
              </a:spcBef>
              <a:buClr>
                <a:schemeClr val="accent1"/>
              </a:buClr>
              <a:buSzPct val="70000"/>
              <a:buFont typeface="Noto Sans Symbols"/>
              <a:buChar char="⦿"/>
              <a:defRPr sz="22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marL="640080" marR="0" lvl="1" indent="-119380" algn="l" rtl="0">
              <a:spcBef>
                <a:spcPts val="400"/>
              </a:spcBef>
              <a:buClr>
                <a:schemeClr val="accent2"/>
              </a:buClr>
              <a:buSzPct val="90000"/>
              <a:buFont typeface="Rokkitt"/>
              <a:buChar char="•"/>
              <a:defRPr sz="20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marL="822960" marR="0" lvl="2" indent="-86360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18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marL="1005839" marR="0" lvl="3" indent="-91439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marL="1188720" marR="0" lvl="4" indent="-83819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marL="1371600" marR="0" lvl="5" indent="-6350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8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marL="1554480" marR="0" lvl="6" indent="-8128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marL="1737360" marR="0" lvl="7" indent="-7366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marL="1920240" marR="0" lvl="8" indent="-78739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body" idx="4"/>
          </p:nvPr>
        </p:nvSpPr>
        <p:spPr>
          <a:xfrm>
            <a:off x="4645025" y="2362200"/>
            <a:ext cx="4041775" cy="39417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292100" marR="0" lvl="0" indent="-194310" algn="l" rtl="0">
              <a:spcBef>
                <a:spcPts val="0"/>
              </a:spcBef>
              <a:buClr>
                <a:schemeClr val="accent1"/>
              </a:buClr>
              <a:buSzPct val="70000"/>
              <a:buFont typeface="Noto Sans Symbols"/>
              <a:buChar char="⦿"/>
              <a:defRPr sz="22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marL="640080" marR="0" lvl="1" indent="-119380" algn="l" rtl="0">
              <a:spcBef>
                <a:spcPts val="400"/>
              </a:spcBef>
              <a:buClr>
                <a:schemeClr val="accent2"/>
              </a:buClr>
              <a:buSzPct val="90000"/>
              <a:buFont typeface="Rokkitt"/>
              <a:buChar char="•"/>
              <a:defRPr sz="20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marL="822960" marR="0" lvl="2" indent="-86360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18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marL="1005839" marR="0" lvl="3" indent="-91439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marL="1188720" marR="0" lvl="4" indent="-83819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marL="1371600" marR="0" lvl="5" indent="-6350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8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marL="1554480" marR="0" lvl="6" indent="-8128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marL="1737360" marR="0" lvl="7" indent="-7366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marL="1920240" marR="0" lvl="8" indent="-78739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>
            <a:endParaRPr/>
          </a:p>
        </p:txBody>
      </p:sp>
      <p:sp>
        <p:nvSpPr>
          <p:cNvPr id="10" name="Shape 49"/>
          <p:cNvSpPr txBox="1">
            <a:spLocks noGrp="1"/>
          </p:cNvSpPr>
          <p:nvPr>
            <p:ph type="dt" idx="10"/>
          </p:nvPr>
        </p:nvSpPr>
        <p:spPr bwMode="auto">
          <a:xfrm>
            <a:off x="5562600" y="6400800"/>
            <a:ext cx="3001963" cy="274638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rgbClr val="E5D4F3"/>
                </a:solidFill>
                <a:latin typeface="Rokkitt"/>
                <a:ea typeface="Rokkitt"/>
                <a:cs typeface="Rokkitt"/>
                <a:sym typeface="Rokkit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hape 50"/>
          <p:cNvSpPr txBox="1">
            <a:spLocks noGrp="1"/>
          </p:cNvSpPr>
          <p:nvPr>
            <p:ph type="ftr" idx="11"/>
          </p:nvPr>
        </p:nvSpPr>
        <p:spPr bwMode="auto">
          <a:xfrm>
            <a:off x="1295400" y="6400800"/>
            <a:ext cx="4211638" cy="274638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solidFill>
                  <a:srgbClr val="E5D4F3"/>
                </a:solidFill>
                <a:latin typeface="Rokkitt"/>
                <a:ea typeface="Rokkitt"/>
                <a:cs typeface="Rokkitt"/>
                <a:sym typeface="Rokkit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hape 51"/>
          <p:cNvSpPr txBox="1">
            <a:spLocks noGrp="1"/>
          </p:cNvSpPr>
          <p:nvPr>
            <p:ph type="sldNum" idx="12"/>
          </p:nvPr>
        </p:nvSpPr>
        <p:spPr bwMode="auto">
          <a:xfrm>
            <a:off x="8640763" y="6515100"/>
            <a:ext cx="465137" cy="2730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>
            <a:lvl1pPr algn="r">
              <a:buSzPct val="25000"/>
              <a:defRPr sz="1600">
                <a:solidFill>
                  <a:srgbClr val="F2EEBF"/>
                </a:solidFill>
                <a:latin typeface="Rokkitt"/>
                <a:ea typeface="Rokkitt"/>
                <a:cs typeface="Rokkitt"/>
                <a:sym typeface="Rokkitt"/>
              </a:defRPr>
            </a:lvl1pPr>
          </a:lstStyle>
          <a:p>
            <a:pPr>
              <a:defRPr/>
            </a:pPr>
            <a:fld id="{CFCAFB65-D007-469A-AE14-1CBBBCF4336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>
  <p:cSld name="Только заголовок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6"/>
          <p:cNvSpPr/>
          <p:nvPr/>
        </p:nvSpPr>
        <p:spPr>
          <a:xfrm>
            <a:off x="165100" y="147638"/>
            <a:ext cx="8810625" cy="6564312"/>
          </a:xfrm>
          <a:prstGeom prst="round2DiagRect">
            <a:avLst>
              <a:gd name="adj1" fmla="val 11807"/>
              <a:gd name="adj2" fmla="val 0"/>
            </a:avLst>
          </a:prstGeom>
          <a:solidFill>
            <a:srgbClr val="CEB6E2">
              <a:alpha val="64705"/>
            </a:srgbClr>
          </a:solidFill>
          <a:ln w="11000" cap="rnd" cmpd="sng">
            <a:solidFill>
              <a:srgbClr val="DDC2F2">
                <a:alpha val="87843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sz="1800" kern="0">
              <a:solidFill>
                <a:srgbClr val="4B376B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  <p:sp>
        <p:nvSpPr>
          <p:cNvPr id="4" name="Shape 57"/>
          <p:cNvSpPr>
            <a:spLocks noChangeArrowheads="1"/>
          </p:cNvSpPr>
          <p:nvPr/>
        </p:nvSpPr>
        <p:spPr bwMode="auto"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lIns="91425" tIns="45700" rIns="91425" bIns="45700" anchor="ctr"/>
          <a:lstStyle/>
          <a:p>
            <a:pPr algn="ctr">
              <a:defRPr/>
            </a:pPr>
            <a:endParaRPr lang="ru-RU" sz="1800">
              <a:solidFill>
                <a:srgbClr val="4B376B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  <p:sp>
        <p:nvSpPr>
          <p:cNvPr id="53" name="Shape 53"/>
          <p:cNvSpPr txBox="1"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54864" marR="0" lvl="0" indent="-4064" algn="r" rtl="0">
              <a:spcBef>
                <a:spcPts val="0"/>
              </a:spcBef>
              <a:buClr>
                <a:srgbClr val="FFFF98"/>
              </a:buClr>
              <a:buFont typeface="Rokkitt"/>
              <a:buNone/>
              <a:defRPr sz="4600" b="0" i="0" u="none" strike="noStrike" cap="none">
                <a:solidFill>
                  <a:srgbClr val="FFFF98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" name="Shape 54"/>
          <p:cNvSpPr txBox="1">
            <a:spLocks noGrp="1"/>
          </p:cNvSpPr>
          <p:nvPr>
            <p:ph type="dt" idx="10"/>
          </p:nvPr>
        </p:nvSpPr>
        <p:spPr bwMode="auto">
          <a:xfrm>
            <a:off x="5562600" y="6400800"/>
            <a:ext cx="3001963" cy="274638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rgbClr val="E5D4F3"/>
                </a:solidFill>
                <a:latin typeface="Rokkitt"/>
                <a:ea typeface="Rokkitt"/>
                <a:cs typeface="Rokkitt"/>
                <a:sym typeface="Rokkit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hape 55"/>
          <p:cNvSpPr txBox="1">
            <a:spLocks noGrp="1"/>
          </p:cNvSpPr>
          <p:nvPr>
            <p:ph type="ftr" idx="11"/>
          </p:nvPr>
        </p:nvSpPr>
        <p:spPr bwMode="auto">
          <a:xfrm>
            <a:off x="1295400" y="6400800"/>
            <a:ext cx="4211638" cy="274638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solidFill>
                  <a:srgbClr val="E5D4F3"/>
                </a:solidFill>
                <a:latin typeface="Rokkitt"/>
                <a:ea typeface="Rokkitt"/>
                <a:cs typeface="Rokkitt"/>
                <a:sym typeface="Rokkit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hape 56"/>
          <p:cNvSpPr txBox="1">
            <a:spLocks noGrp="1"/>
          </p:cNvSpPr>
          <p:nvPr>
            <p:ph type="sldNum" idx="12"/>
          </p:nvPr>
        </p:nvSpPr>
        <p:spPr bwMode="auto">
          <a:xfrm>
            <a:off x="8639175" y="6515100"/>
            <a:ext cx="463550" cy="2730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>
            <a:lvl1pPr algn="r">
              <a:buSzPct val="25000"/>
              <a:defRPr sz="1600">
                <a:solidFill>
                  <a:srgbClr val="F2EEBF"/>
                </a:solidFill>
                <a:latin typeface="Rokkitt"/>
                <a:ea typeface="Rokkitt"/>
                <a:cs typeface="Rokkitt"/>
                <a:sym typeface="Rokkitt"/>
              </a:defRPr>
            </a:lvl1pPr>
          </a:lstStyle>
          <a:p>
            <a:pPr>
              <a:defRPr/>
            </a:pPr>
            <a:fld id="{99A97E9D-5460-41F9-B353-F3F7E0C31D3B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>
  <p:cSld name="Объект с подписью">
    <p:bg>
      <p:bgPr>
        <a:solidFill>
          <a:schemeClr val="bg2"/>
        </a:solidFill>
        <a:effectLst/>
      </p:bgPr>
    </p:bg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63"/>
          <p:cNvSpPr>
            <a:spLocks noChangeArrowheads="1"/>
          </p:cNvSpPr>
          <p:nvPr/>
        </p:nvSpPr>
        <p:spPr bwMode="auto">
          <a:xfrm>
            <a:off x="5057775" y="1057275"/>
            <a:ext cx="3748088" cy="95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lIns="91425" tIns="45700" rIns="91425" bIns="45700" anchor="ctr"/>
          <a:lstStyle/>
          <a:p>
            <a:pPr algn="ctr">
              <a:defRPr/>
            </a:pPr>
            <a:endParaRPr lang="ru-RU" sz="1800">
              <a:solidFill>
                <a:srgbClr val="4B376B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  <p:sp>
        <p:nvSpPr>
          <p:cNvPr id="64" name="Shape 64"/>
          <p:cNvSpPr txBox="1"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r" rtl="0">
              <a:spcBef>
                <a:spcPts val="0"/>
              </a:spcBef>
              <a:buClr>
                <a:srgbClr val="FFFF98"/>
              </a:buClr>
              <a:buFont typeface="Rokkitt"/>
              <a:buNone/>
              <a:defRPr sz="2000" b="1" i="0" u="none" strike="noStrike" cap="none">
                <a:solidFill>
                  <a:srgbClr val="FFFF98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4963136" y="1107560"/>
            <a:ext cx="3931920" cy="10668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r" rtl="0">
              <a:spcBef>
                <a:spcPts val="0"/>
              </a:spcBef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marL="640080" marR="0" lvl="1" indent="-233680" algn="l" rtl="0">
              <a:spcBef>
                <a:spcPts val="400"/>
              </a:spcBef>
              <a:buClr>
                <a:schemeClr val="accent2"/>
              </a:buClr>
              <a:buFont typeface="Rokkitt"/>
              <a:buNone/>
              <a:defRPr sz="12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marL="822960" marR="0" lvl="2" indent="-200660" algn="l" rtl="0">
              <a:spcBef>
                <a:spcPts val="400"/>
              </a:spcBef>
              <a:buClr>
                <a:schemeClr val="accent3"/>
              </a:buClr>
              <a:buFont typeface="Noto Sans Symbols"/>
              <a:buNone/>
              <a:defRPr sz="10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marL="1005839" marR="0" lvl="3" indent="-193039" algn="l" rtl="0">
              <a:spcBef>
                <a:spcPts val="400"/>
              </a:spcBef>
              <a:buClr>
                <a:schemeClr val="accent3"/>
              </a:buClr>
              <a:buFont typeface="Noto Sans Symbols"/>
              <a:buNone/>
              <a:defRPr sz="9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marL="1188720" marR="0" lvl="4" indent="-185419" algn="l" rtl="0">
              <a:spcBef>
                <a:spcPts val="400"/>
              </a:spcBef>
              <a:buClr>
                <a:schemeClr val="accent3"/>
              </a:buClr>
              <a:buFont typeface="Noto Sans Symbols"/>
              <a:buNone/>
              <a:defRPr sz="9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marL="1371600" marR="0" lvl="5" indent="-6350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8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marL="1554480" marR="0" lvl="6" indent="-8128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marL="1737360" marR="0" lvl="7" indent="-7366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marL="1920240" marR="0" lvl="8" indent="-78739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body" idx="2"/>
          </p:nvPr>
        </p:nvSpPr>
        <p:spPr>
          <a:xfrm>
            <a:off x="228600" y="2209800"/>
            <a:ext cx="8666456" cy="397764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292608" marR="0" lvl="0" indent="-150368" algn="l" rtl="0">
              <a:spcBef>
                <a:spcPts val="0"/>
              </a:spcBef>
              <a:buClr>
                <a:schemeClr val="accent1"/>
              </a:buClr>
              <a:buSzPct val="70000"/>
              <a:buFont typeface="Noto Sans Symbols"/>
              <a:buChar char="⦿"/>
              <a:defRPr sz="32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marL="594360" marR="0" lvl="1" indent="-78740" algn="l" rtl="0">
              <a:spcBef>
                <a:spcPts val="400"/>
              </a:spcBef>
              <a:buClr>
                <a:schemeClr val="accent2"/>
              </a:buClr>
              <a:buSzPct val="90000"/>
              <a:buFont typeface="Rokkitt"/>
              <a:buChar char="•"/>
              <a:defRPr sz="28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marL="822960" marR="0" lvl="2" indent="-48260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24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marL="1051560" marR="0" lvl="3" indent="-60960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20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marL="1261872" marR="0" lvl="4" indent="-68072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20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marL="1371600" marR="0" lvl="5" indent="-6350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8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marL="1554480" marR="0" lvl="6" indent="-8128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marL="1737360" marR="0" lvl="7" indent="-7366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marL="1920240" marR="0" lvl="8" indent="-78739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>
            <a:endParaRPr/>
          </a:p>
        </p:txBody>
      </p:sp>
      <p:sp>
        <p:nvSpPr>
          <p:cNvPr id="6" name="Shape 67"/>
          <p:cNvSpPr txBox="1">
            <a:spLocks noGrp="1"/>
          </p:cNvSpPr>
          <p:nvPr>
            <p:ph type="dt" idx="10"/>
          </p:nvPr>
        </p:nvSpPr>
        <p:spPr bwMode="auto">
          <a:xfrm>
            <a:off x="5562600" y="6513513"/>
            <a:ext cx="3001963" cy="274637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rgbClr val="E5D4F3"/>
                </a:solidFill>
                <a:latin typeface="Rokkitt"/>
                <a:ea typeface="Rokkitt"/>
                <a:cs typeface="Rokkitt"/>
                <a:sym typeface="Rokkit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hape 68"/>
          <p:cNvSpPr txBox="1">
            <a:spLocks noGrp="1"/>
          </p:cNvSpPr>
          <p:nvPr>
            <p:ph type="sldNum" idx="11"/>
          </p:nvPr>
        </p:nvSpPr>
        <p:spPr bwMode="auto">
          <a:xfrm>
            <a:off x="8639175" y="6513513"/>
            <a:ext cx="463550" cy="274637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>
            <a:lvl1pPr algn="r">
              <a:buSzPct val="25000"/>
              <a:defRPr sz="1600">
                <a:solidFill>
                  <a:srgbClr val="F2EEBF"/>
                </a:solidFill>
                <a:latin typeface="Rokkitt"/>
                <a:ea typeface="Rokkitt"/>
                <a:cs typeface="Rokkitt"/>
                <a:sym typeface="Rokkitt"/>
              </a:defRPr>
            </a:lvl1pPr>
          </a:lstStyle>
          <a:p>
            <a:pPr>
              <a:defRPr/>
            </a:pPr>
            <a:fld id="{EEF1317D-C89B-4DCE-9934-0DA9A12D220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  <p:sp>
        <p:nvSpPr>
          <p:cNvPr id="8" name="Shape 69"/>
          <p:cNvSpPr txBox="1">
            <a:spLocks noGrp="1"/>
          </p:cNvSpPr>
          <p:nvPr>
            <p:ph type="ftr" idx="12"/>
          </p:nvPr>
        </p:nvSpPr>
        <p:spPr bwMode="auto">
          <a:xfrm>
            <a:off x="1600200" y="6513513"/>
            <a:ext cx="3906838" cy="274637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solidFill>
                  <a:srgbClr val="E5D4F3"/>
                </a:solidFill>
                <a:latin typeface="Rokkitt"/>
                <a:ea typeface="Rokkitt"/>
                <a:cs typeface="Rokkitt"/>
                <a:sym typeface="Rokkitt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>
  <p:cSld name="Рисунок с подписью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r" rtl="0">
              <a:spcBef>
                <a:spcPts val="0"/>
              </a:spcBef>
              <a:buClr>
                <a:srgbClr val="FFFF98"/>
              </a:buClr>
              <a:buFont typeface="Rokkitt"/>
              <a:buNone/>
              <a:defRPr sz="2000" b="1" i="0" u="none" strike="noStrike" cap="none">
                <a:solidFill>
                  <a:srgbClr val="FFFF98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3040443" y="5388936"/>
            <a:ext cx="5486400" cy="91225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r" rtl="0">
              <a:spcBef>
                <a:spcPts val="0"/>
              </a:spcBef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marL="640080" marR="0" lvl="1" indent="-165100" algn="l" rtl="0">
              <a:spcBef>
                <a:spcPts val="400"/>
              </a:spcBef>
              <a:buClr>
                <a:schemeClr val="accent2"/>
              </a:buClr>
              <a:buSzPct val="90000"/>
              <a:buFont typeface="Rokkitt"/>
              <a:buChar char="•"/>
              <a:defRPr sz="12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marL="822960" marR="0" lvl="2" indent="-137160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10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marL="1005839" marR="0" lvl="3" indent="-135889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9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marL="1188720" marR="0" lvl="4" indent="-128269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9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marL="1371600" marR="0" lvl="5" indent="-6350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8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marL="1554480" marR="0" lvl="6" indent="-8128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marL="1737360" marR="0" lvl="7" indent="-7366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marL="1920240" marR="0" lvl="8" indent="-78739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>
            <a:endParaRPr/>
          </a:p>
        </p:txBody>
      </p:sp>
      <p:sp>
        <p:nvSpPr>
          <p:cNvPr id="73" name="Shape 73"/>
          <p:cNvSpPr>
            <a:spLocks noGrp="1"/>
          </p:cNvSpPr>
          <p:nvPr>
            <p:ph type="pic" idx="2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rgbClr val="CEB6E2">
              <a:alpha val="64705"/>
            </a:srgbClr>
          </a:solidFill>
          <a:ln w="11000" cap="rnd" cmpd="sng">
            <a:solidFill>
              <a:srgbClr val="DDC2F2">
                <a:alpha val="87843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lvl1pPr marL="292100" marR="0" lvl="0" indent="0" algn="l" rtl="0">
              <a:spcBef>
                <a:spcPts val="0"/>
              </a:spcBef>
              <a:buClr>
                <a:schemeClr val="accent1"/>
              </a:buClr>
              <a:buFont typeface="Noto Sans Symbols"/>
              <a:buNone/>
              <a:defRPr sz="32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marL="640080" marR="0" lvl="1" indent="-85090" algn="l" rtl="0">
              <a:spcBef>
                <a:spcPts val="400"/>
              </a:spcBef>
              <a:buClr>
                <a:schemeClr val="accent2"/>
              </a:buClr>
              <a:buSzPct val="90000"/>
              <a:buFont typeface="Rokkitt"/>
              <a:buChar char="•"/>
              <a:defRPr sz="2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marL="822960" marR="0" lvl="2" indent="-54610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23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marL="1005839" marR="0" lvl="3" indent="-66039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20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marL="1188720" marR="0" lvl="4" indent="-64769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19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marL="1371600" marR="0" lvl="5" indent="-6350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8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marL="1554480" marR="0" lvl="6" indent="-8128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marL="1737360" marR="0" lvl="7" indent="-7366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marL="1920240" marR="0" lvl="8" indent="-78739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>
            <a:pPr lvl="0"/>
            <a:endParaRPr noProof="0">
              <a:sym typeface="Rokkitt"/>
            </a:endParaRPr>
          </a:p>
        </p:txBody>
      </p:sp>
      <p:sp>
        <p:nvSpPr>
          <p:cNvPr id="5" name="Shape 74"/>
          <p:cNvSpPr txBox="1">
            <a:spLocks noGrp="1"/>
          </p:cNvSpPr>
          <p:nvPr>
            <p:ph type="dt" idx="10"/>
          </p:nvPr>
        </p:nvSpPr>
        <p:spPr bwMode="auto">
          <a:xfrm>
            <a:off x="5562600" y="6508750"/>
            <a:ext cx="3001963" cy="274638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rgbClr val="E5D4F3"/>
                </a:solidFill>
                <a:latin typeface="Rokkitt"/>
                <a:ea typeface="Rokkitt"/>
                <a:cs typeface="Rokkitt"/>
                <a:sym typeface="Rokkit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hape 75"/>
          <p:cNvSpPr txBox="1">
            <a:spLocks noGrp="1"/>
          </p:cNvSpPr>
          <p:nvPr>
            <p:ph type="sldNum" idx="11"/>
          </p:nvPr>
        </p:nvSpPr>
        <p:spPr bwMode="auto">
          <a:xfrm>
            <a:off x="8639175" y="6508750"/>
            <a:ext cx="463550" cy="274638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>
            <a:lvl1pPr algn="r">
              <a:buSzPct val="25000"/>
              <a:defRPr sz="1600">
                <a:solidFill>
                  <a:srgbClr val="F2EEBF"/>
                </a:solidFill>
                <a:latin typeface="Rokkitt"/>
                <a:ea typeface="Rokkitt"/>
                <a:cs typeface="Rokkitt"/>
                <a:sym typeface="Rokkitt"/>
              </a:defRPr>
            </a:lvl1pPr>
          </a:lstStyle>
          <a:p>
            <a:pPr>
              <a:defRPr/>
            </a:pPr>
            <a:fld id="{A45B3A21-5C52-4CE1-8A4D-A2B07F2EC69F}" type="slidenum">
              <a:rPr lang="uk-UA"/>
              <a:pPr>
                <a:defRPr/>
              </a:pPr>
              <a:t>‹#›</a:t>
            </a:fld>
            <a:endParaRPr lang="uk-UA"/>
          </a:p>
        </p:txBody>
      </p:sp>
      <p:sp>
        <p:nvSpPr>
          <p:cNvPr id="7" name="Shape 76"/>
          <p:cNvSpPr txBox="1">
            <a:spLocks noGrp="1"/>
          </p:cNvSpPr>
          <p:nvPr>
            <p:ph type="ftr" idx="12"/>
          </p:nvPr>
        </p:nvSpPr>
        <p:spPr bwMode="auto">
          <a:xfrm>
            <a:off x="1600200" y="6508750"/>
            <a:ext cx="3906838" cy="274638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solidFill>
                  <a:srgbClr val="E5D4F3"/>
                </a:solidFill>
                <a:latin typeface="Rokkitt"/>
                <a:ea typeface="Rokkitt"/>
                <a:cs typeface="Rokkitt"/>
                <a:sym typeface="Rokkitt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Заголовок и вертикальный текст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54864" marR="0" lvl="0" indent="-4064" algn="r" rtl="0">
              <a:spcBef>
                <a:spcPts val="0"/>
              </a:spcBef>
              <a:buClr>
                <a:srgbClr val="FFFF98"/>
              </a:buClr>
              <a:buFont typeface="Rokkitt"/>
              <a:buNone/>
              <a:defRPr sz="4600" b="0" i="0" u="none" strike="noStrike" cap="none">
                <a:solidFill>
                  <a:srgbClr val="FFFF98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 rot="5400000">
            <a:off x="2308860" y="-205423"/>
            <a:ext cx="4526280" cy="82296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292100" marR="0" lvl="0" indent="-149860" algn="l" rtl="0">
              <a:spcBef>
                <a:spcPts val="0"/>
              </a:spcBef>
              <a:buClr>
                <a:schemeClr val="accent1"/>
              </a:buClr>
              <a:buSzPct val="70000"/>
              <a:buFont typeface="Noto Sans Symbols"/>
              <a:buChar char="⦿"/>
              <a:defRPr sz="32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marL="640080" marR="0" lvl="1" indent="-85090" algn="l" rtl="0">
              <a:spcBef>
                <a:spcPts val="400"/>
              </a:spcBef>
              <a:buClr>
                <a:schemeClr val="accent2"/>
              </a:buClr>
              <a:buSzPct val="90000"/>
              <a:buFont typeface="Rokkitt"/>
              <a:buChar char="•"/>
              <a:defRPr sz="2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marL="822960" marR="0" lvl="2" indent="-54610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23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marL="1005839" marR="0" lvl="3" indent="-66039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20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marL="1188720" marR="0" lvl="4" indent="-64769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19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marL="1371600" marR="0" lvl="5" indent="-6350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8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marL="1554480" marR="0" lvl="6" indent="-8128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marL="1737360" marR="0" lvl="7" indent="-7366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marL="1920240" marR="0" lvl="8" indent="-78739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>
  <p:cSld name="Два объекта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6"/>
          <p:cNvSpPr/>
          <p:nvPr/>
        </p:nvSpPr>
        <p:spPr>
          <a:xfrm>
            <a:off x="165100" y="147638"/>
            <a:ext cx="8810625" cy="6564312"/>
          </a:xfrm>
          <a:prstGeom prst="round2DiagRect">
            <a:avLst>
              <a:gd name="adj1" fmla="val 11807"/>
              <a:gd name="adj2" fmla="val 0"/>
            </a:avLst>
          </a:prstGeom>
          <a:solidFill>
            <a:srgbClr val="CEB6E2">
              <a:alpha val="64705"/>
            </a:srgbClr>
          </a:solidFill>
          <a:ln w="11000" cap="rnd" cmpd="sng">
            <a:solidFill>
              <a:srgbClr val="DDC2F2">
                <a:alpha val="87843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sz="1800" kern="0">
              <a:solidFill>
                <a:schemeClr val="lt1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  <p:sp>
        <p:nvSpPr>
          <p:cNvPr id="6" name="Shape 40"/>
          <p:cNvSpPr>
            <a:spLocks noChangeArrowheads="1"/>
          </p:cNvSpPr>
          <p:nvPr/>
        </p:nvSpPr>
        <p:spPr bwMode="auto"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lIns="91425" tIns="45700" rIns="91425" bIns="45700" anchor="ctr"/>
          <a:lstStyle/>
          <a:p>
            <a:pPr algn="ctr">
              <a:defRPr/>
            </a:pPr>
            <a:endParaRPr lang="ru-RU" sz="1800">
              <a:solidFill>
                <a:srgbClr val="4B376B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  <p:sp>
        <p:nvSpPr>
          <p:cNvPr id="34" name="Shape 34"/>
          <p:cNvSpPr txBox="1"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54864" marR="0" lvl="0" indent="-4064" algn="r" rtl="0">
              <a:spcBef>
                <a:spcPts val="0"/>
              </a:spcBef>
              <a:buClr>
                <a:srgbClr val="FFFF98"/>
              </a:buClr>
              <a:buFont typeface="Rokkitt"/>
              <a:buNone/>
              <a:defRPr sz="4600" b="0" i="0" u="none" strike="noStrike" cap="none">
                <a:solidFill>
                  <a:srgbClr val="FFFF98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body" idx="1"/>
          </p:nvPr>
        </p:nvSpPr>
        <p:spPr>
          <a:xfrm>
            <a:off x="457200" y="1645920"/>
            <a:ext cx="4038600" cy="452628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292100" marR="0" lvl="0" indent="-167640" algn="l" rtl="0">
              <a:spcBef>
                <a:spcPts val="0"/>
              </a:spcBef>
              <a:buClr>
                <a:schemeClr val="accent1"/>
              </a:buClr>
              <a:buSzPct val="70000"/>
              <a:buFont typeface="Noto Sans Symbols"/>
              <a:buChar char="⦿"/>
              <a:defRPr sz="28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marL="640080" marR="0" lvl="1" indent="-96520" algn="l" rtl="0">
              <a:spcBef>
                <a:spcPts val="400"/>
              </a:spcBef>
              <a:buClr>
                <a:schemeClr val="accent2"/>
              </a:buClr>
              <a:buSzPct val="90000"/>
              <a:buFont typeface="Rokkitt"/>
              <a:buChar char="•"/>
              <a:defRPr sz="24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marL="822960" marR="0" lvl="2" indent="-73660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20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marL="1005839" marR="0" lvl="3" indent="-78739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18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marL="1188720" marR="0" lvl="4" indent="-71119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18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marL="1371600" marR="0" lvl="5" indent="-6350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8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marL="1554480" marR="0" lvl="6" indent="-8128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marL="1737360" marR="0" lvl="7" indent="-7366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marL="1920240" marR="0" lvl="8" indent="-78739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body" idx="2"/>
          </p:nvPr>
        </p:nvSpPr>
        <p:spPr>
          <a:xfrm>
            <a:off x="4648200" y="1645920"/>
            <a:ext cx="4038600" cy="452628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292100" marR="0" lvl="0" indent="-167640" algn="l" rtl="0">
              <a:spcBef>
                <a:spcPts val="0"/>
              </a:spcBef>
              <a:buClr>
                <a:schemeClr val="accent1"/>
              </a:buClr>
              <a:buSzPct val="70000"/>
              <a:buFont typeface="Noto Sans Symbols"/>
              <a:buChar char="⦿"/>
              <a:defRPr sz="28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marL="640080" marR="0" lvl="1" indent="-96520" algn="l" rtl="0">
              <a:spcBef>
                <a:spcPts val="400"/>
              </a:spcBef>
              <a:buClr>
                <a:schemeClr val="accent2"/>
              </a:buClr>
              <a:buSzPct val="90000"/>
              <a:buFont typeface="Rokkitt"/>
              <a:buChar char="•"/>
              <a:defRPr sz="24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marL="822960" marR="0" lvl="2" indent="-73660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20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marL="1005839" marR="0" lvl="3" indent="-78739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18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marL="1188720" marR="0" lvl="4" indent="-71119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18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marL="1371600" marR="0" lvl="5" indent="-6350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8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marL="1554480" marR="0" lvl="6" indent="-8128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marL="1737360" marR="0" lvl="7" indent="-7366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marL="1920240" marR="0" lvl="8" indent="-78739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>
            <a:endParaRPr/>
          </a:p>
        </p:txBody>
      </p:sp>
      <p:sp>
        <p:nvSpPr>
          <p:cNvPr id="7" name="Shape 37"/>
          <p:cNvSpPr txBox="1">
            <a:spLocks noGrp="1"/>
          </p:cNvSpPr>
          <p:nvPr>
            <p:ph type="dt" idx="10"/>
          </p:nvPr>
        </p:nvSpPr>
        <p:spPr bwMode="auto">
          <a:xfrm>
            <a:off x="5562600" y="6400800"/>
            <a:ext cx="3001963" cy="274638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rgbClr val="E5D4F3"/>
                </a:solidFill>
                <a:latin typeface="Rokkitt"/>
                <a:ea typeface="Rokkitt"/>
                <a:cs typeface="Rokkitt"/>
                <a:sym typeface="Rokkit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hape 38"/>
          <p:cNvSpPr txBox="1">
            <a:spLocks noGrp="1"/>
          </p:cNvSpPr>
          <p:nvPr>
            <p:ph type="ftr" idx="11"/>
          </p:nvPr>
        </p:nvSpPr>
        <p:spPr bwMode="auto">
          <a:xfrm>
            <a:off x="1295400" y="6400800"/>
            <a:ext cx="4211638" cy="274638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solidFill>
                  <a:srgbClr val="E5D4F3"/>
                </a:solidFill>
                <a:latin typeface="Rokkitt"/>
                <a:ea typeface="Rokkitt"/>
                <a:cs typeface="Rokkitt"/>
                <a:sym typeface="Rokkit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hape 39"/>
          <p:cNvSpPr txBox="1">
            <a:spLocks noGrp="1"/>
          </p:cNvSpPr>
          <p:nvPr>
            <p:ph type="sldNum" idx="12"/>
          </p:nvPr>
        </p:nvSpPr>
        <p:spPr bwMode="auto">
          <a:xfrm>
            <a:off x="8640763" y="6515100"/>
            <a:ext cx="465137" cy="2730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>
            <a:lvl1pPr algn="r">
              <a:buSzPct val="25000"/>
              <a:defRPr sz="1600">
                <a:solidFill>
                  <a:srgbClr val="F2EEBF"/>
                </a:solidFill>
                <a:latin typeface="Rokkitt"/>
                <a:ea typeface="Rokkitt"/>
                <a:cs typeface="Rokkitt"/>
                <a:sym typeface="Rokkitt"/>
              </a:defRPr>
            </a:lvl1pPr>
          </a:lstStyle>
          <a:p>
            <a:pPr>
              <a:defRPr/>
            </a:pPr>
            <a:fld id="{B1AA77B0-650D-453F-84F1-6ED173A8D012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Вертикальный заголовок и текст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54864" marR="0" lvl="0" indent="-4064" algn="l" rtl="0">
              <a:spcBef>
                <a:spcPts val="0"/>
              </a:spcBef>
              <a:buClr>
                <a:srgbClr val="FFFF98"/>
              </a:buClr>
              <a:buFont typeface="Rokkitt"/>
              <a:buNone/>
              <a:defRPr sz="4600" b="0" i="0" u="none" strike="noStrike" cap="none">
                <a:solidFill>
                  <a:srgbClr val="FFFF98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292100" marR="0" lvl="0" indent="-149860" algn="l" rtl="0">
              <a:spcBef>
                <a:spcPts val="0"/>
              </a:spcBef>
              <a:buClr>
                <a:schemeClr val="accent1"/>
              </a:buClr>
              <a:buSzPct val="70000"/>
              <a:buFont typeface="Noto Sans Symbols"/>
              <a:buChar char="⦿"/>
              <a:defRPr sz="32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marL="640080" marR="0" lvl="1" indent="-85090" algn="l" rtl="0">
              <a:spcBef>
                <a:spcPts val="400"/>
              </a:spcBef>
              <a:buClr>
                <a:schemeClr val="accent2"/>
              </a:buClr>
              <a:buSzPct val="90000"/>
              <a:buFont typeface="Rokkitt"/>
              <a:buChar char="•"/>
              <a:defRPr sz="2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marL="822960" marR="0" lvl="2" indent="-54610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23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marL="1005839" marR="0" lvl="3" indent="-66039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20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marL="1188720" marR="0" lvl="4" indent="-64769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19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marL="1371600" marR="0" lvl="5" indent="-6350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8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marL="1554480" marR="0" lvl="6" indent="-8128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marL="1737360" marR="0" lvl="7" indent="-7366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marL="1920240" marR="0" lvl="8" indent="-78739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>
  <p:cSld name="Только заголовок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6"/>
          <p:cNvSpPr/>
          <p:nvPr/>
        </p:nvSpPr>
        <p:spPr>
          <a:xfrm>
            <a:off x="165100" y="147638"/>
            <a:ext cx="8810625" cy="6564312"/>
          </a:xfrm>
          <a:prstGeom prst="round2DiagRect">
            <a:avLst>
              <a:gd name="adj1" fmla="val 11807"/>
              <a:gd name="adj2" fmla="val 0"/>
            </a:avLst>
          </a:prstGeom>
          <a:solidFill>
            <a:srgbClr val="CEB6E2">
              <a:alpha val="64705"/>
            </a:srgbClr>
          </a:solidFill>
          <a:ln w="11000" cap="rnd" cmpd="sng">
            <a:solidFill>
              <a:srgbClr val="DDC2F2">
                <a:alpha val="87843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sz="1800" kern="0">
              <a:solidFill>
                <a:schemeClr val="lt1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  <p:sp>
        <p:nvSpPr>
          <p:cNvPr id="4" name="Shape 57"/>
          <p:cNvSpPr>
            <a:spLocks noChangeArrowheads="1"/>
          </p:cNvSpPr>
          <p:nvPr/>
        </p:nvSpPr>
        <p:spPr bwMode="auto"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lIns="91425" tIns="45700" rIns="91425" bIns="45700" anchor="ctr"/>
          <a:lstStyle/>
          <a:p>
            <a:pPr algn="ctr">
              <a:defRPr/>
            </a:pPr>
            <a:endParaRPr lang="ru-RU" sz="1800">
              <a:solidFill>
                <a:srgbClr val="4B376B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  <p:sp>
        <p:nvSpPr>
          <p:cNvPr id="53" name="Shape 53"/>
          <p:cNvSpPr txBox="1"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54864" marR="0" lvl="0" indent="-4064" algn="r" rtl="0">
              <a:spcBef>
                <a:spcPts val="0"/>
              </a:spcBef>
              <a:buClr>
                <a:srgbClr val="FFFF98"/>
              </a:buClr>
              <a:buFont typeface="Rokkitt"/>
              <a:buNone/>
              <a:defRPr sz="4600" b="0" i="0" u="none" strike="noStrike" cap="none">
                <a:solidFill>
                  <a:srgbClr val="FFFF98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" name="Shape 54"/>
          <p:cNvSpPr txBox="1">
            <a:spLocks noGrp="1"/>
          </p:cNvSpPr>
          <p:nvPr>
            <p:ph type="dt" idx="10"/>
          </p:nvPr>
        </p:nvSpPr>
        <p:spPr bwMode="auto">
          <a:xfrm>
            <a:off x="5562600" y="6400800"/>
            <a:ext cx="3001963" cy="274638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rgbClr val="E5D4F3"/>
                </a:solidFill>
                <a:latin typeface="Rokkitt"/>
                <a:ea typeface="Rokkitt"/>
                <a:cs typeface="Rokkitt"/>
                <a:sym typeface="Rokkit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hape 55"/>
          <p:cNvSpPr txBox="1">
            <a:spLocks noGrp="1"/>
          </p:cNvSpPr>
          <p:nvPr>
            <p:ph type="ftr" idx="11"/>
          </p:nvPr>
        </p:nvSpPr>
        <p:spPr bwMode="auto">
          <a:xfrm>
            <a:off x="1295400" y="6400800"/>
            <a:ext cx="4211638" cy="274638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solidFill>
                  <a:srgbClr val="E5D4F3"/>
                </a:solidFill>
                <a:latin typeface="Rokkitt"/>
                <a:ea typeface="Rokkitt"/>
                <a:cs typeface="Rokkitt"/>
                <a:sym typeface="Rokkit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hape 56"/>
          <p:cNvSpPr txBox="1">
            <a:spLocks noGrp="1"/>
          </p:cNvSpPr>
          <p:nvPr>
            <p:ph type="sldNum" idx="12"/>
          </p:nvPr>
        </p:nvSpPr>
        <p:spPr bwMode="auto">
          <a:xfrm>
            <a:off x="8639175" y="6515100"/>
            <a:ext cx="463550" cy="2730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>
            <a:lvl1pPr algn="r">
              <a:buSzPct val="25000"/>
              <a:defRPr sz="1600">
                <a:solidFill>
                  <a:srgbClr val="F2EEBF"/>
                </a:solidFill>
                <a:latin typeface="Rokkitt"/>
                <a:ea typeface="Rokkitt"/>
                <a:cs typeface="Rokkitt"/>
                <a:sym typeface="Rokkitt"/>
              </a:defRPr>
            </a:lvl1pPr>
          </a:lstStyle>
          <a:p>
            <a:pPr>
              <a:defRPr/>
            </a:pPr>
            <a:fld id="{99A97E9D-5460-41F9-B353-F3F7E0C31D3B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>
  <p:cSld name="Объект с подписью">
    <p:bg>
      <p:bgPr>
        <a:solidFill>
          <a:schemeClr val="bg2"/>
        </a:solidFill>
        <a:effectLst/>
      </p:bgPr>
    </p:bg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63"/>
          <p:cNvSpPr>
            <a:spLocks noChangeArrowheads="1"/>
          </p:cNvSpPr>
          <p:nvPr/>
        </p:nvSpPr>
        <p:spPr bwMode="auto">
          <a:xfrm>
            <a:off x="5057775" y="1057275"/>
            <a:ext cx="3748088" cy="95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lIns="91425" tIns="45700" rIns="91425" bIns="45700" anchor="ctr"/>
          <a:lstStyle/>
          <a:p>
            <a:pPr algn="ctr">
              <a:defRPr/>
            </a:pPr>
            <a:endParaRPr lang="ru-RU" sz="1800">
              <a:solidFill>
                <a:srgbClr val="4B376B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  <p:sp>
        <p:nvSpPr>
          <p:cNvPr id="64" name="Shape 64"/>
          <p:cNvSpPr txBox="1"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r" rtl="0">
              <a:spcBef>
                <a:spcPts val="0"/>
              </a:spcBef>
              <a:buClr>
                <a:srgbClr val="FFFF98"/>
              </a:buClr>
              <a:buFont typeface="Rokkitt"/>
              <a:buNone/>
              <a:defRPr sz="2000" b="1" i="0" u="none" strike="noStrike" cap="none">
                <a:solidFill>
                  <a:srgbClr val="FFFF98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4963136" y="1107560"/>
            <a:ext cx="3931920" cy="10668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r" rtl="0">
              <a:spcBef>
                <a:spcPts val="0"/>
              </a:spcBef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marL="640080" marR="0" lvl="1" indent="-233680" algn="l" rtl="0">
              <a:spcBef>
                <a:spcPts val="400"/>
              </a:spcBef>
              <a:buClr>
                <a:schemeClr val="accent2"/>
              </a:buClr>
              <a:buFont typeface="Rokkitt"/>
              <a:buNone/>
              <a:defRPr sz="12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marL="822960" marR="0" lvl="2" indent="-200660" algn="l" rtl="0">
              <a:spcBef>
                <a:spcPts val="400"/>
              </a:spcBef>
              <a:buClr>
                <a:schemeClr val="accent3"/>
              </a:buClr>
              <a:buFont typeface="Noto Sans Symbols"/>
              <a:buNone/>
              <a:defRPr sz="10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marL="1005839" marR="0" lvl="3" indent="-193039" algn="l" rtl="0">
              <a:spcBef>
                <a:spcPts val="400"/>
              </a:spcBef>
              <a:buClr>
                <a:schemeClr val="accent3"/>
              </a:buClr>
              <a:buFont typeface="Noto Sans Symbols"/>
              <a:buNone/>
              <a:defRPr sz="9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marL="1188720" marR="0" lvl="4" indent="-185419" algn="l" rtl="0">
              <a:spcBef>
                <a:spcPts val="400"/>
              </a:spcBef>
              <a:buClr>
                <a:schemeClr val="accent3"/>
              </a:buClr>
              <a:buFont typeface="Noto Sans Symbols"/>
              <a:buNone/>
              <a:defRPr sz="9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marL="1371600" marR="0" lvl="5" indent="-6350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8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marL="1554480" marR="0" lvl="6" indent="-8128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marL="1737360" marR="0" lvl="7" indent="-7366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marL="1920240" marR="0" lvl="8" indent="-78739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body" idx="2"/>
          </p:nvPr>
        </p:nvSpPr>
        <p:spPr>
          <a:xfrm>
            <a:off x="228600" y="2209800"/>
            <a:ext cx="8666456" cy="397764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292608" marR="0" lvl="0" indent="-150368" algn="l" rtl="0">
              <a:spcBef>
                <a:spcPts val="0"/>
              </a:spcBef>
              <a:buClr>
                <a:schemeClr val="accent1"/>
              </a:buClr>
              <a:buSzPct val="70000"/>
              <a:buFont typeface="Noto Sans Symbols"/>
              <a:buChar char="⦿"/>
              <a:defRPr sz="32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marL="594360" marR="0" lvl="1" indent="-78740" algn="l" rtl="0">
              <a:spcBef>
                <a:spcPts val="400"/>
              </a:spcBef>
              <a:buClr>
                <a:schemeClr val="accent2"/>
              </a:buClr>
              <a:buSzPct val="90000"/>
              <a:buFont typeface="Rokkitt"/>
              <a:buChar char="•"/>
              <a:defRPr sz="28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marL="822960" marR="0" lvl="2" indent="-48260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24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marL="1051560" marR="0" lvl="3" indent="-60960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20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marL="1261872" marR="0" lvl="4" indent="-68072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20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marL="1371600" marR="0" lvl="5" indent="-6350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8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marL="1554480" marR="0" lvl="6" indent="-8128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marL="1737360" marR="0" lvl="7" indent="-7366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marL="1920240" marR="0" lvl="8" indent="-78739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>
            <a:endParaRPr/>
          </a:p>
        </p:txBody>
      </p:sp>
      <p:sp>
        <p:nvSpPr>
          <p:cNvPr id="6" name="Shape 67"/>
          <p:cNvSpPr txBox="1">
            <a:spLocks noGrp="1"/>
          </p:cNvSpPr>
          <p:nvPr>
            <p:ph type="dt" idx="10"/>
          </p:nvPr>
        </p:nvSpPr>
        <p:spPr bwMode="auto">
          <a:xfrm>
            <a:off x="5562600" y="6513513"/>
            <a:ext cx="3001963" cy="274637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rgbClr val="E5D4F3"/>
                </a:solidFill>
                <a:latin typeface="Rokkitt"/>
                <a:ea typeface="Rokkitt"/>
                <a:cs typeface="Rokkitt"/>
                <a:sym typeface="Rokkit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hape 68"/>
          <p:cNvSpPr txBox="1">
            <a:spLocks noGrp="1"/>
          </p:cNvSpPr>
          <p:nvPr>
            <p:ph type="sldNum" idx="11"/>
          </p:nvPr>
        </p:nvSpPr>
        <p:spPr bwMode="auto">
          <a:xfrm>
            <a:off x="8639175" y="6513513"/>
            <a:ext cx="463550" cy="274637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>
            <a:lvl1pPr algn="r">
              <a:buSzPct val="25000"/>
              <a:defRPr sz="1600">
                <a:solidFill>
                  <a:srgbClr val="F2EEBF"/>
                </a:solidFill>
                <a:latin typeface="Rokkitt"/>
                <a:ea typeface="Rokkitt"/>
                <a:cs typeface="Rokkitt"/>
                <a:sym typeface="Rokkitt"/>
              </a:defRPr>
            </a:lvl1pPr>
          </a:lstStyle>
          <a:p>
            <a:pPr>
              <a:defRPr/>
            </a:pPr>
            <a:fld id="{EEF1317D-C89B-4DCE-9934-0DA9A12D220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  <p:sp>
        <p:nvSpPr>
          <p:cNvPr id="8" name="Shape 69"/>
          <p:cNvSpPr txBox="1">
            <a:spLocks noGrp="1"/>
          </p:cNvSpPr>
          <p:nvPr>
            <p:ph type="ftr" idx="12"/>
          </p:nvPr>
        </p:nvSpPr>
        <p:spPr bwMode="auto">
          <a:xfrm>
            <a:off x="1600200" y="6513513"/>
            <a:ext cx="3906838" cy="274637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solidFill>
                  <a:srgbClr val="E5D4F3"/>
                </a:solidFill>
                <a:latin typeface="Rokkitt"/>
                <a:ea typeface="Rokkitt"/>
                <a:cs typeface="Rokkitt"/>
                <a:sym typeface="Rokkitt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>
  <p:cSld name="Рисунок с подписью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r" rtl="0">
              <a:spcBef>
                <a:spcPts val="0"/>
              </a:spcBef>
              <a:buClr>
                <a:srgbClr val="FFFF98"/>
              </a:buClr>
              <a:buFont typeface="Rokkitt"/>
              <a:buNone/>
              <a:defRPr sz="2000" b="1" i="0" u="none" strike="noStrike" cap="none">
                <a:solidFill>
                  <a:srgbClr val="FFFF98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3040443" y="5388936"/>
            <a:ext cx="5486400" cy="91225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r" rtl="0">
              <a:spcBef>
                <a:spcPts val="0"/>
              </a:spcBef>
              <a:buClr>
                <a:schemeClr val="accent1"/>
              </a:buClr>
              <a:buFont typeface="Noto Sans Symbols"/>
              <a:buNone/>
              <a:defRPr sz="14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marL="640080" marR="0" lvl="1" indent="-165100" algn="l" rtl="0">
              <a:spcBef>
                <a:spcPts val="400"/>
              </a:spcBef>
              <a:buClr>
                <a:schemeClr val="accent2"/>
              </a:buClr>
              <a:buSzPct val="90000"/>
              <a:buFont typeface="Rokkitt"/>
              <a:buChar char="•"/>
              <a:defRPr sz="12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marL="822960" marR="0" lvl="2" indent="-137160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10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marL="1005839" marR="0" lvl="3" indent="-135889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9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marL="1188720" marR="0" lvl="4" indent="-128269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9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marL="1371600" marR="0" lvl="5" indent="-6350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8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marL="1554480" marR="0" lvl="6" indent="-8128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marL="1737360" marR="0" lvl="7" indent="-7366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marL="1920240" marR="0" lvl="8" indent="-78739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>
            <a:endParaRPr/>
          </a:p>
        </p:txBody>
      </p:sp>
      <p:sp>
        <p:nvSpPr>
          <p:cNvPr id="73" name="Shape 73"/>
          <p:cNvSpPr>
            <a:spLocks noGrp="1"/>
          </p:cNvSpPr>
          <p:nvPr>
            <p:ph type="pic" idx="2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rgbClr val="CEB6E2">
              <a:alpha val="64705"/>
            </a:srgbClr>
          </a:solidFill>
          <a:ln w="11000" cap="rnd" cmpd="sng">
            <a:solidFill>
              <a:srgbClr val="DDC2F2">
                <a:alpha val="87843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lvl1pPr marL="292100" marR="0" lvl="0" indent="0" algn="l" rtl="0">
              <a:spcBef>
                <a:spcPts val="0"/>
              </a:spcBef>
              <a:buClr>
                <a:schemeClr val="accent1"/>
              </a:buClr>
              <a:buFont typeface="Noto Sans Symbols"/>
              <a:buNone/>
              <a:defRPr sz="32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marL="640080" marR="0" lvl="1" indent="-85090" algn="l" rtl="0">
              <a:spcBef>
                <a:spcPts val="400"/>
              </a:spcBef>
              <a:buClr>
                <a:schemeClr val="accent2"/>
              </a:buClr>
              <a:buSzPct val="90000"/>
              <a:buFont typeface="Rokkitt"/>
              <a:buChar char="•"/>
              <a:defRPr sz="2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marL="822960" marR="0" lvl="2" indent="-54610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23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marL="1005839" marR="0" lvl="3" indent="-66039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20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marL="1188720" marR="0" lvl="4" indent="-64769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19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marL="1371600" marR="0" lvl="5" indent="-6350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8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marL="1554480" marR="0" lvl="6" indent="-8128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marL="1737360" marR="0" lvl="7" indent="-7366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marL="1920240" marR="0" lvl="8" indent="-78739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>
            <a:pPr lvl="0"/>
            <a:endParaRPr noProof="0">
              <a:sym typeface="Rokkitt"/>
            </a:endParaRPr>
          </a:p>
        </p:txBody>
      </p:sp>
      <p:sp>
        <p:nvSpPr>
          <p:cNvPr id="5" name="Shape 74"/>
          <p:cNvSpPr txBox="1">
            <a:spLocks noGrp="1"/>
          </p:cNvSpPr>
          <p:nvPr>
            <p:ph type="dt" idx="10"/>
          </p:nvPr>
        </p:nvSpPr>
        <p:spPr bwMode="auto">
          <a:xfrm>
            <a:off x="5562600" y="6508750"/>
            <a:ext cx="3001963" cy="274638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rgbClr val="E5D4F3"/>
                </a:solidFill>
                <a:latin typeface="Rokkitt"/>
                <a:ea typeface="Rokkitt"/>
                <a:cs typeface="Rokkitt"/>
                <a:sym typeface="Rokkit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hape 75"/>
          <p:cNvSpPr txBox="1">
            <a:spLocks noGrp="1"/>
          </p:cNvSpPr>
          <p:nvPr>
            <p:ph type="sldNum" idx="11"/>
          </p:nvPr>
        </p:nvSpPr>
        <p:spPr bwMode="auto">
          <a:xfrm>
            <a:off x="8639175" y="6508750"/>
            <a:ext cx="463550" cy="274638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>
            <a:lvl1pPr algn="r">
              <a:buSzPct val="25000"/>
              <a:defRPr sz="1600">
                <a:solidFill>
                  <a:srgbClr val="F2EEBF"/>
                </a:solidFill>
                <a:latin typeface="Rokkitt"/>
                <a:ea typeface="Rokkitt"/>
                <a:cs typeface="Rokkitt"/>
                <a:sym typeface="Rokkitt"/>
              </a:defRPr>
            </a:lvl1pPr>
          </a:lstStyle>
          <a:p>
            <a:pPr>
              <a:defRPr/>
            </a:pPr>
            <a:fld id="{A45B3A21-5C52-4CE1-8A4D-A2B07F2EC69F}" type="slidenum">
              <a:rPr lang="uk-UA"/>
              <a:pPr>
                <a:defRPr/>
              </a:pPr>
              <a:t>‹#›</a:t>
            </a:fld>
            <a:endParaRPr lang="uk-UA"/>
          </a:p>
        </p:txBody>
      </p:sp>
      <p:sp>
        <p:nvSpPr>
          <p:cNvPr id="7" name="Shape 76"/>
          <p:cNvSpPr txBox="1">
            <a:spLocks noGrp="1"/>
          </p:cNvSpPr>
          <p:nvPr>
            <p:ph type="ftr" idx="12"/>
          </p:nvPr>
        </p:nvSpPr>
        <p:spPr bwMode="auto">
          <a:xfrm>
            <a:off x="1600200" y="6508750"/>
            <a:ext cx="3906838" cy="274638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solidFill>
                  <a:srgbClr val="E5D4F3"/>
                </a:solidFill>
                <a:latin typeface="Rokkitt"/>
                <a:ea typeface="Rokkitt"/>
                <a:cs typeface="Rokkitt"/>
                <a:sym typeface="Rokkitt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Заголовок и вертикальный текст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54864" marR="0" lvl="0" indent="-4064" algn="r" rtl="0">
              <a:spcBef>
                <a:spcPts val="0"/>
              </a:spcBef>
              <a:buClr>
                <a:srgbClr val="FFFF98"/>
              </a:buClr>
              <a:buFont typeface="Rokkitt"/>
              <a:buNone/>
              <a:defRPr sz="4600" b="0" i="0" u="none" strike="noStrike" cap="none">
                <a:solidFill>
                  <a:srgbClr val="FFFF98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 rot="5400000">
            <a:off x="2308860" y="-205423"/>
            <a:ext cx="4526280" cy="82296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292100" marR="0" lvl="0" indent="-149860" algn="l" rtl="0">
              <a:spcBef>
                <a:spcPts val="0"/>
              </a:spcBef>
              <a:buClr>
                <a:schemeClr val="accent1"/>
              </a:buClr>
              <a:buSzPct val="70000"/>
              <a:buFont typeface="Noto Sans Symbols"/>
              <a:buChar char="⦿"/>
              <a:defRPr sz="32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marL="640080" marR="0" lvl="1" indent="-85090" algn="l" rtl="0">
              <a:spcBef>
                <a:spcPts val="400"/>
              </a:spcBef>
              <a:buClr>
                <a:schemeClr val="accent2"/>
              </a:buClr>
              <a:buSzPct val="90000"/>
              <a:buFont typeface="Rokkitt"/>
              <a:buChar char="•"/>
              <a:defRPr sz="2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marL="822960" marR="0" lvl="2" indent="-54610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23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marL="1005839" marR="0" lvl="3" indent="-66039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20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marL="1188720" marR="0" lvl="4" indent="-64769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19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marL="1371600" marR="0" lvl="5" indent="-6350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8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marL="1554480" marR="0" lvl="6" indent="-8128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marL="1737360" marR="0" lvl="7" indent="-7366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marL="1920240" marR="0" lvl="8" indent="-78739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Вертикальный заголовок и текст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54864" marR="0" lvl="0" indent="-4064" algn="l" rtl="0">
              <a:spcBef>
                <a:spcPts val="0"/>
              </a:spcBef>
              <a:buClr>
                <a:srgbClr val="FFFF98"/>
              </a:buClr>
              <a:buFont typeface="Rokkitt"/>
              <a:buNone/>
              <a:defRPr sz="4600" b="0" i="0" u="none" strike="noStrike" cap="none">
                <a:solidFill>
                  <a:srgbClr val="FFFF98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292100" marR="0" lvl="0" indent="-149860" algn="l" rtl="0">
              <a:spcBef>
                <a:spcPts val="0"/>
              </a:spcBef>
              <a:buClr>
                <a:schemeClr val="accent1"/>
              </a:buClr>
              <a:buSzPct val="70000"/>
              <a:buFont typeface="Noto Sans Symbols"/>
              <a:buChar char="⦿"/>
              <a:defRPr sz="32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1pPr>
            <a:lvl2pPr marL="640080" marR="0" lvl="1" indent="-85090" algn="l" rtl="0">
              <a:spcBef>
                <a:spcPts val="400"/>
              </a:spcBef>
              <a:buClr>
                <a:schemeClr val="accent2"/>
              </a:buClr>
              <a:buSzPct val="90000"/>
              <a:buFont typeface="Rokkitt"/>
              <a:buChar char="•"/>
              <a:defRPr sz="2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2pPr>
            <a:lvl3pPr marL="822960" marR="0" lvl="2" indent="-54610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23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3pPr>
            <a:lvl4pPr marL="1005839" marR="0" lvl="3" indent="-66039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20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4pPr>
            <a:lvl5pPr marL="1188720" marR="0" lvl="4" indent="-64769" algn="l" rtl="0">
              <a:spcBef>
                <a:spcPts val="400"/>
              </a:spcBef>
              <a:buClr>
                <a:schemeClr val="accent3"/>
              </a:buClr>
              <a:buSzPct val="100000"/>
              <a:buFont typeface="Noto Sans Symbols"/>
              <a:buChar char="⚫"/>
              <a:defRPr sz="19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5pPr>
            <a:lvl6pPr marL="1371600" marR="0" lvl="5" indent="-6350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8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6pPr>
            <a:lvl7pPr marL="1554480" marR="0" lvl="6" indent="-8128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7pPr>
            <a:lvl8pPr marL="1737360" marR="0" lvl="7" indent="-73660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8pPr>
            <a:lvl9pPr marL="1920240" marR="0" lvl="8" indent="-78739" algn="l" rtl="0">
              <a:spcBef>
                <a:spcPts val="400"/>
              </a:spcBef>
              <a:buClr>
                <a:schemeClr val="accent4"/>
              </a:buClr>
              <a:buSzPct val="100000"/>
              <a:buFont typeface="Noto Sans Symbols"/>
              <a:buChar char="⚫"/>
              <a:defRPr sz="1600" b="0" i="0" u="none" strike="noStrike" cap="none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1">
            <a:alphaModFix/>
          </a:blip>
          <a:tile tx="0" ty="0" sx="50000" sy="50000" flip="none" algn="t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/>
          <p:nvPr/>
        </p:nvSpPr>
        <p:spPr>
          <a:xfrm>
            <a:off x="165100" y="147638"/>
            <a:ext cx="8810625" cy="6564312"/>
          </a:xfrm>
          <a:prstGeom prst="round2DiagRect">
            <a:avLst>
              <a:gd name="adj1" fmla="val 11807"/>
              <a:gd name="adj2" fmla="val 0"/>
            </a:avLst>
          </a:prstGeom>
          <a:solidFill>
            <a:srgbClr val="CEB6E2">
              <a:alpha val="64705"/>
            </a:srgbClr>
          </a:solidFill>
          <a:ln w="11000" cap="rnd" cmpd="sng">
            <a:solidFill>
              <a:srgbClr val="DDC2F2">
                <a:alpha val="87843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sz="1800" kern="0">
              <a:solidFill>
                <a:schemeClr val="lt1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  <p:sp>
        <p:nvSpPr>
          <p:cNvPr id="1027" name="Shape 7"/>
          <p:cNvSpPr txBox="1">
            <a:spLocks noGrp="1"/>
          </p:cNvSpPr>
          <p:nvPr/>
        </p:nvSpPr>
        <p:spPr bwMode="auto">
          <a:xfrm>
            <a:off x="1295400" y="6400800"/>
            <a:ext cx="42116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91425" rIns="91425" bIns="91425"/>
          <a:lstStyle/>
          <a:p>
            <a:pPr algn="r">
              <a:defRPr/>
            </a:pPr>
            <a:endParaRPr lang="ru-RU" sz="1300">
              <a:solidFill>
                <a:srgbClr val="E5D4F3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  <p:sp>
        <p:nvSpPr>
          <p:cNvPr id="1028" name="Shape 8"/>
          <p:cNvSpPr txBox="1">
            <a:spLocks noGrp="1"/>
          </p:cNvSpPr>
          <p:nvPr/>
        </p:nvSpPr>
        <p:spPr bwMode="auto">
          <a:xfrm>
            <a:off x="5562600" y="6400800"/>
            <a:ext cx="300196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91425" rIns="91425" bIns="91425"/>
          <a:lstStyle/>
          <a:p>
            <a:pPr>
              <a:defRPr/>
            </a:pPr>
            <a:endParaRPr lang="ru-RU" sz="1300">
              <a:solidFill>
                <a:srgbClr val="E5D4F3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  <p:sp>
        <p:nvSpPr>
          <p:cNvPr id="1029" name="Shape 9"/>
          <p:cNvSpPr txBox="1">
            <a:spLocks noGrp="1"/>
          </p:cNvSpPr>
          <p:nvPr/>
        </p:nvSpPr>
        <p:spPr bwMode="auto">
          <a:xfrm>
            <a:off x="8639175" y="6515100"/>
            <a:ext cx="46355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 anchor="ctr"/>
          <a:lstStyle/>
          <a:p>
            <a:pPr algn="r">
              <a:buSzPct val="25000"/>
              <a:defRPr/>
            </a:pPr>
            <a:fld id="{E60DB6E0-DFBB-451C-ABD4-08F868B8D5B9}" type="slidenum">
              <a:rPr lang="uk-UA" sz="1600">
                <a:solidFill>
                  <a:srgbClr val="F2EEBF"/>
                </a:solidFill>
                <a:latin typeface="Rokkitt"/>
                <a:ea typeface="Rokkitt"/>
                <a:cs typeface="Rokkitt"/>
                <a:sym typeface="Rokkitt"/>
              </a:rPr>
              <a:pPr algn="r">
                <a:buSzPct val="25000"/>
                <a:defRPr/>
              </a:pPr>
              <a:t>‹#›</a:t>
            </a:fld>
            <a:endParaRPr lang="uk-UA" sz="1600">
              <a:solidFill>
                <a:srgbClr val="F2EEBF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  <p:sp>
        <p:nvSpPr>
          <p:cNvPr id="1030" name="Shape 10"/>
          <p:cNvSpPr txBox="1">
            <a:spLocks noGrp="1"/>
          </p:cNvSpPr>
          <p:nvPr>
            <p:ph type="title"/>
          </p:nvPr>
        </p:nvSpPr>
        <p:spPr bwMode="auto">
          <a:xfrm>
            <a:off x="457200" y="2540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b" anchorCtr="0" compatLnSpc="1">
            <a:prstTxWarp prst="textNoShape">
              <a:avLst/>
            </a:prstTxWarp>
          </a:bodyPr>
          <a:lstStyle/>
          <a:p>
            <a:pPr lvl="0"/>
            <a:endParaRPr lang="ru-RU" smtClean="0">
              <a:sym typeface="Arial" charset="0"/>
            </a:endParaRPr>
          </a:p>
        </p:txBody>
      </p:sp>
      <p:sp>
        <p:nvSpPr>
          <p:cNvPr id="1031" name="Shape 11"/>
          <p:cNvSpPr txBox="1">
            <a:spLocks noGrp="1"/>
          </p:cNvSpPr>
          <p:nvPr>
            <p:ph type="body" idx="1"/>
          </p:nvPr>
        </p:nvSpPr>
        <p:spPr bwMode="auto">
          <a:xfrm>
            <a:off x="457200" y="16462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>
              <a:sym typeface="Arial" charset="0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4" r:id="rId4"/>
    <p:sldLayoutId id="2147483669" r:id="rId5"/>
    <p:sldLayoutId id="2147483675" r:id="rId6"/>
    <p:sldLayoutId id="2147483676" r:id="rId7"/>
    <p:sldLayoutId id="2147483668" r:id="rId8"/>
    <p:sldLayoutId id="2147483667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L="342900" indent="-3429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marL="742950" lvl="1" indent="-28575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marL="1143000" lvl="2" indent="-228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marL="1600200" lvl="3" indent="-228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marL="2057400" lvl="4" indent="-228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C9B81F-C347-4BEF-BFDF-29C42F48304A}" type="datetimeFigureOut">
              <a:rPr lang="en-US" smtClean="0"/>
              <a:pPr/>
              <a:t>11/24/2017</a:t>
            </a:fld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algn="l" eaLnBrk="1" latinLnBrk="0" hangingPunct="1"/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2">
            <a:alphaModFix/>
          </a:blip>
          <a:tile tx="0" ty="0" sx="50000" sy="50000" flip="none" algn="t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/>
          <p:nvPr/>
        </p:nvSpPr>
        <p:spPr>
          <a:xfrm>
            <a:off x="165100" y="147638"/>
            <a:ext cx="8810625" cy="6564312"/>
          </a:xfrm>
          <a:prstGeom prst="round2DiagRect">
            <a:avLst>
              <a:gd name="adj1" fmla="val 11807"/>
              <a:gd name="adj2" fmla="val 0"/>
            </a:avLst>
          </a:prstGeom>
          <a:solidFill>
            <a:srgbClr val="CEB6E2">
              <a:alpha val="64705"/>
            </a:srgbClr>
          </a:solidFill>
          <a:ln w="11000" cap="rnd" cmpd="sng">
            <a:solidFill>
              <a:srgbClr val="DDC2F2">
                <a:alpha val="87843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sz="1800" kern="0">
              <a:solidFill>
                <a:srgbClr val="4B376B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  <p:sp>
        <p:nvSpPr>
          <p:cNvPr id="1027" name="Shape 7"/>
          <p:cNvSpPr txBox="1">
            <a:spLocks noGrp="1"/>
          </p:cNvSpPr>
          <p:nvPr/>
        </p:nvSpPr>
        <p:spPr bwMode="auto">
          <a:xfrm>
            <a:off x="1295400" y="6400800"/>
            <a:ext cx="42116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91425" rIns="91425" bIns="91425"/>
          <a:lstStyle/>
          <a:p>
            <a:pPr algn="r">
              <a:defRPr/>
            </a:pPr>
            <a:endParaRPr lang="ru-RU" sz="1300">
              <a:solidFill>
                <a:srgbClr val="E5D4F3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  <p:sp>
        <p:nvSpPr>
          <p:cNvPr id="1028" name="Shape 8"/>
          <p:cNvSpPr txBox="1">
            <a:spLocks noGrp="1"/>
          </p:cNvSpPr>
          <p:nvPr/>
        </p:nvSpPr>
        <p:spPr bwMode="auto">
          <a:xfrm>
            <a:off x="5562600" y="6400800"/>
            <a:ext cx="300196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91425" rIns="91425" bIns="91425"/>
          <a:lstStyle/>
          <a:p>
            <a:pPr>
              <a:defRPr/>
            </a:pPr>
            <a:endParaRPr lang="ru-RU" sz="1300">
              <a:solidFill>
                <a:srgbClr val="E5D4F3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  <p:sp>
        <p:nvSpPr>
          <p:cNvPr id="1029" name="Shape 9"/>
          <p:cNvSpPr txBox="1">
            <a:spLocks noGrp="1"/>
          </p:cNvSpPr>
          <p:nvPr/>
        </p:nvSpPr>
        <p:spPr bwMode="auto">
          <a:xfrm>
            <a:off x="8639175" y="6515100"/>
            <a:ext cx="46355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 anchor="ctr"/>
          <a:lstStyle/>
          <a:p>
            <a:pPr algn="r">
              <a:buSzPct val="25000"/>
              <a:defRPr/>
            </a:pPr>
            <a:fld id="{E60DB6E0-DFBB-451C-ABD4-08F868B8D5B9}" type="slidenum">
              <a:rPr lang="uk-UA" sz="1600">
                <a:solidFill>
                  <a:srgbClr val="F2EEBF"/>
                </a:solidFill>
                <a:latin typeface="Rokkitt"/>
                <a:ea typeface="Rokkitt"/>
                <a:cs typeface="Rokkitt"/>
                <a:sym typeface="Rokkitt"/>
              </a:rPr>
              <a:pPr algn="r">
                <a:buSzPct val="25000"/>
                <a:defRPr/>
              </a:pPr>
              <a:t>‹#›</a:t>
            </a:fld>
            <a:endParaRPr lang="uk-UA" sz="1600">
              <a:solidFill>
                <a:srgbClr val="F2EEBF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  <p:sp>
        <p:nvSpPr>
          <p:cNvPr id="1030" name="Shape 10"/>
          <p:cNvSpPr txBox="1">
            <a:spLocks noGrp="1"/>
          </p:cNvSpPr>
          <p:nvPr>
            <p:ph type="title"/>
          </p:nvPr>
        </p:nvSpPr>
        <p:spPr bwMode="auto">
          <a:xfrm>
            <a:off x="457200" y="2540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b" anchorCtr="0" compatLnSpc="1">
            <a:prstTxWarp prst="textNoShape">
              <a:avLst/>
            </a:prstTxWarp>
          </a:bodyPr>
          <a:lstStyle/>
          <a:p>
            <a:pPr lvl="0"/>
            <a:endParaRPr lang="ru-RU" smtClean="0">
              <a:sym typeface="Arial" charset="0"/>
            </a:endParaRPr>
          </a:p>
        </p:txBody>
      </p:sp>
      <p:sp>
        <p:nvSpPr>
          <p:cNvPr id="1031" name="Shape 11"/>
          <p:cNvSpPr txBox="1">
            <a:spLocks noGrp="1"/>
          </p:cNvSpPr>
          <p:nvPr>
            <p:ph type="body" idx="1"/>
          </p:nvPr>
        </p:nvSpPr>
        <p:spPr bwMode="auto">
          <a:xfrm>
            <a:off x="457200" y="16462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>
              <a:sym typeface="Arial" charset="0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L="342900" indent="-3429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marL="742950" lvl="1" indent="-28575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marL="1143000" lvl="2" indent="-228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marL="1600200" lvl="3" indent="-228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marL="2057400" lvl="4" indent="-228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08.%20&#1050;&#1072;&#1088;&#1072;&#1086;&#1082;&#1077;.%20&#1055;&#1110;&#1089;&#1085;&#1103;%20&#171;&#1056;&#1110;&#1079;&#1085;&#1086;&#1082;&#1086;&#1083;&#1100;&#1086;&#1088;&#1086;&#1074;&#1072;%20&#1075;&#1088;&#1072;&#187;.mp4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04.%20&#1042;&#1110;&#1076;&#1086;&#1084;&#1086;&#1089;&#1090;&#1110;%20&#1087;&#1088;&#1086;%20&#1074;&#1072;&#1088;&#1110;&#1072;&#1094;&#1110;&#1111;.%20&#1057;&#1083;&#1091;&#1093;&#1072;&#1085;&#1085;&#1103;.%20&#1041;.%20&#1041;&#1088;&#1110;&#1090;&#1090;&#1077;&#1085;.%20&#171;&#1055;&#1091;&#1090;&#1110;&#1074;&#1085;&#1080;&#1082;%20&#1087;&#1086;%20&#1086;&#1088;&#1082;&#1077;&#1089;&#1090;&#1088;&#1091;.mp4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 txBox="1">
            <a:spLocks noGrp="1"/>
          </p:cNvSpPr>
          <p:nvPr>
            <p:ph type="title"/>
          </p:nvPr>
        </p:nvSpPr>
        <p:spPr>
          <a:xfrm>
            <a:off x="4572000" y="4786313"/>
            <a:ext cx="3200400" cy="665162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3314" name="Текст 2"/>
          <p:cNvSpPr txBox="1">
            <a:spLocks noGrp="1"/>
          </p:cNvSpPr>
          <p:nvPr>
            <p:ph type="body" idx="1"/>
          </p:nvPr>
        </p:nvSpPr>
        <p:spPr>
          <a:xfrm>
            <a:off x="2000250" y="5643563"/>
            <a:ext cx="5486400" cy="912812"/>
          </a:xfrm>
        </p:spPr>
        <p:txBody>
          <a:bodyPr/>
          <a:lstStyle/>
          <a:p>
            <a:pPr eaLnBrk="1" hangingPunct="1">
              <a:spcBef>
                <a:spcPct val="0"/>
              </a:spcBef>
              <a:buSzPct val="70000"/>
            </a:pPr>
            <a:r>
              <a:rPr lang="uk-UA" smtClean="0">
                <a:solidFill>
                  <a:srgbClr val="4B376B"/>
                </a:solidFill>
              </a:rPr>
              <a:t>.</a:t>
            </a:r>
            <a:endParaRPr lang="ru-RU" smtClean="0">
              <a:solidFill>
                <a:srgbClr val="4B376B"/>
              </a:solidFill>
            </a:endParaRPr>
          </a:p>
        </p:txBody>
      </p:sp>
      <p:pic>
        <p:nvPicPr>
          <p:cNvPr id="5" name="Рисунок 4" descr="muz.png"/>
          <p:cNvPicPr>
            <a:picLocks noGrp="1" noChangeAspect="1"/>
          </p:cNvPicPr>
          <p:nvPr>
            <p:ph type="pic" idx="2"/>
          </p:nvPr>
        </p:nvPicPr>
        <p:blipFill>
          <a:blip r:embed="rId2"/>
          <a:srcRect t="6687" b="6687"/>
          <a:stretch>
            <a:fillRect/>
          </a:stretch>
        </p:blipFill>
        <p:spPr>
          <a:xfrm>
            <a:off x="0" y="80963"/>
            <a:ext cx="9123964" cy="6858000"/>
          </a:xfrm>
          <a:prstGeom prst="round2DiagRect">
            <a:avLst>
              <a:gd name="adj1" fmla="val 6150"/>
              <a:gd name="adj2" fmla="val 3474"/>
            </a:avLst>
          </a:prstGeom>
        </p:spPr>
      </p:pic>
      <p:sp>
        <p:nvSpPr>
          <p:cNvPr id="13316" name="Прямоугольник 6"/>
          <p:cNvSpPr>
            <a:spLocks noChangeArrowheads="1"/>
          </p:cNvSpPr>
          <p:nvPr/>
        </p:nvSpPr>
        <p:spPr bwMode="auto">
          <a:xfrm>
            <a:off x="1571625" y="357188"/>
            <a:ext cx="5143500" cy="23082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/>
            <a:r>
              <a:rPr lang="uk-UA" sz="3600" dirty="0">
                <a:latin typeface="Cambria" pitchFamily="18" charset="0"/>
              </a:rPr>
              <a:t>КОНТРАСТИ ТА ВІДТІНКИ.</a:t>
            </a:r>
          </a:p>
          <a:p>
            <a:pPr algn="ctr"/>
            <a:r>
              <a:rPr lang="uk-UA" sz="3600" dirty="0">
                <a:latin typeface="Cambria" pitchFamily="18" charset="0"/>
              </a:rPr>
              <a:t>СИМФОНІЧНИЙ ОРКЕСТР. КОЛОРИТ</a:t>
            </a:r>
            <a:endParaRPr lang="ru-RU" sz="3600" dirty="0">
              <a:latin typeface="Cambria" pitchFamily="18" charset="0"/>
            </a:endParaRPr>
          </a:p>
        </p:txBody>
      </p:sp>
      <p:sp>
        <p:nvSpPr>
          <p:cNvPr id="13317" name="Прямоугольник 7"/>
          <p:cNvSpPr>
            <a:spLocks noChangeArrowheads="1"/>
          </p:cNvSpPr>
          <p:nvPr/>
        </p:nvSpPr>
        <p:spPr bwMode="auto">
          <a:xfrm>
            <a:off x="6072188" y="6149975"/>
            <a:ext cx="30718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/>
              <a:t>Вчитель мистецтва Савченко  О.Г.</a:t>
            </a:r>
            <a:endParaRPr lang="ru-RU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uk-UA" dirty="0" smtClean="0"/>
              <a:t>Запитання </a:t>
            </a:r>
            <a:r>
              <a:rPr lang="uk-UA" dirty="0" smtClean="0"/>
              <a:t>4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989464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buNone/>
            </a:pPr>
            <a:r>
              <a:rPr lang="ru-RU" dirty="0" err="1" smtClean="0"/>
              <a:t>Які</a:t>
            </a:r>
            <a:r>
              <a:rPr lang="ru-RU" dirty="0" smtClean="0"/>
              <a:t> </a:t>
            </a:r>
            <a:r>
              <a:rPr lang="ru-RU" dirty="0" err="1" smtClean="0"/>
              <a:t>кольори</a:t>
            </a:r>
            <a:r>
              <a:rPr lang="ru-RU" dirty="0" smtClean="0"/>
              <a:t>  </a:t>
            </a:r>
            <a:r>
              <a:rPr lang="ru-RU" dirty="0" err="1" smtClean="0"/>
              <a:t>є</a:t>
            </a:r>
            <a:r>
              <a:rPr lang="ru-RU" dirty="0" smtClean="0"/>
              <a:t> </a:t>
            </a:r>
            <a:r>
              <a:rPr lang="ru-RU" dirty="0" err="1" smtClean="0"/>
              <a:t>похідними</a:t>
            </a:r>
            <a:r>
              <a:rPr lang="ru-RU" dirty="0" smtClean="0"/>
              <a:t>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tonia\Рабочий стол\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1760" y="1196752"/>
            <a:ext cx="4427984" cy="42065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Shape 100"/>
          <p:cNvPicPr preferRelativeResize="0">
            <a:picLocks noChangeAspect="1" noChangeArrowheads="1"/>
          </p:cNvPicPr>
          <p:nvPr/>
        </p:nvPicPr>
        <p:blipFill>
          <a:blip r:embed="rId4"/>
          <a:srcRect l="64693" t="34134" r="9319" b="26053"/>
          <a:stretch>
            <a:fillRect/>
          </a:stretch>
        </p:blipFill>
        <p:spPr bwMode="auto">
          <a:xfrm>
            <a:off x="2071688" y="0"/>
            <a:ext cx="70723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" name="Shape 101"/>
          <p:cNvSpPr txBox="1">
            <a:spLocks noGrp="1"/>
          </p:cNvSpPr>
          <p:nvPr>
            <p:ph type="title"/>
          </p:nvPr>
        </p:nvSpPr>
        <p:spPr>
          <a:xfrm>
            <a:off x="5715000" y="5429250"/>
            <a:ext cx="3429000" cy="1143000"/>
          </a:xfrm>
        </p:spPr>
        <p:txBody>
          <a:bodyPr tIns="45700" bIns="45700">
            <a:noAutofit/>
          </a:bodyPr>
          <a:lstStyle/>
          <a:p>
            <a:pPr algn="ctr" eaLnBrk="1" fontAlgn="auto" hangingPunct="1">
              <a:spcAft>
                <a:spcPts val="0"/>
              </a:spcAft>
              <a:buClr>
                <a:srgbClr val="523C75"/>
              </a:buClr>
              <a:buSzPct val="25000"/>
              <a:defRPr/>
            </a:pPr>
            <a:r>
              <a:rPr lang="uk-UA" sz="4140" b="1">
                <a:solidFill>
                  <a:srgbClr val="523C75"/>
                </a:solidFill>
              </a:rPr>
              <a:t>Теплі </a:t>
            </a:r>
            <a:br>
              <a:rPr lang="uk-UA" sz="4140" b="1">
                <a:solidFill>
                  <a:srgbClr val="523C75"/>
                </a:solidFill>
              </a:rPr>
            </a:br>
            <a:r>
              <a:rPr lang="uk-UA" sz="4140" b="1">
                <a:solidFill>
                  <a:srgbClr val="523C75"/>
                </a:solidFill>
              </a:rPr>
              <a:t>відтінки</a:t>
            </a:r>
          </a:p>
        </p:txBody>
      </p:sp>
      <p:pic>
        <p:nvPicPr>
          <p:cNvPr id="14339" name="Shape 102"/>
          <p:cNvPicPr preferRelativeResize="0">
            <a:picLocks noGrp="1"/>
          </p:cNvPicPr>
          <p:nvPr>
            <p:ph idx="1"/>
          </p:nvPr>
        </p:nvPicPr>
        <p:blipFill>
          <a:blip r:embed="rId5"/>
          <a:srcRect l="16948" t="9319" r="68237" b="64693"/>
          <a:stretch>
            <a:fillRect/>
          </a:stretch>
        </p:blipFill>
        <p:spPr>
          <a:xfrm>
            <a:off x="0" y="0"/>
            <a:ext cx="2143125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hape 107"/>
          <p:cNvSpPr txBox="1">
            <a:spLocks noGrp="1"/>
          </p:cNvSpPr>
          <p:nvPr>
            <p:ph type="title"/>
          </p:nvPr>
        </p:nvSpPr>
        <p:spPr/>
        <p:txBody>
          <a:bodyPr tIns="45700" bIns="45700"/>
          <a:lstStyle/>
          <a:p>
            <a:pPr marL="53975" indent="-3175" eaLnBrk="1" hangingPunct="1">
              <a:spcBef>
                <a:spcPct val="0"/>
              </a:spcBef>
              <a:buSzPct val="25000"/>
            </a:pPr>
            <a:endParaRPr lang="ru-RU" smtClean="0"/>
          </a:p>
        </p:txBody>
      </p:sp>
      <p:pic>
        <p:nvPicPr>
          <p:cNvPr id="16386" name="Shape 108"/>
          <p:cNvPicPr preferRelativeResize="0">
            <a:picLocks noGrp="1"/>
          </p:cNvPicPr>
          <p:nvPr>
            <p:ph idx="1"/>
          </p:nvPr>
        </p:nvPicPr>
        <p:blipFill>
          <a:blip r:embed="rId4"/>
          <a:srcRect l="64691" t="40228" r="9329" b="26053"/>
          <a:stretch>
            <a:fillRect/>
          </a:stretch>
        </p:blipFill>
        <p:spPr>
          <a:xfrm>
            <a:off x="0" y="-4763"/>
            <a:ext cx="9115425" cy="6862763"/>
          </a:xfrm>
        </p:spPr>
      </p:pic>
      <p:sp>
        <p:nvSpPr>
          <p:cNvPr id="109" name="Shape 109"/>
          <p:cNvSpPr txBox="1"/>
          <p:nvPr/>
        </p:nvSpPr>
        <p:spPr>
          <a:xfrm>
            <a:off x="2500313" y="0"/>
            <a:ext cx="3929062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/>
          <a:lstStyle/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523C75"/>
              </a:buClr>
              <a:buSzPct val="25000"/>
              <a:buFont typeface="Rokkitt"/>
              <a:buNone/>
              <a:defRPr/>
            </a:pPr>
            <a:r>
              <a:rPr lang="uk-UA" sz="3870" b="1" kern="0">
                <a:solidFill>
                  <a:srgbClr val="523C75"/>
                </a:solidFill>
                <a:latin typeface="Rokkitt"/>
                <a:ea typeface="Rokkitt"/>
                <a:cs typeface="Rokkitt"/>
                <a:sym typeface="Rokkitt"/>
              </a:rPr>
              <a:t>Холодні відтінки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hape 122"/>
          <p:cNvSpPr txBox="1">
            <a:spLocks noGrp="1"/>
          </p:cNvSpPr>
          <p:nvPr>
            <p:ph type="title"/>
          </p:nvPr>
        </p:nvSpPr>
        <p:spPr/>
        <p:txBody>
          <a:bodyPr tIns="45700" bIns="45700"/>
          <a:lstStyle/>
          <a:p>
            <a:pPr marL="53975" indent="-3175" eaLnBrk="1" hangingPunct="1">
              <a:spcBef>
                <a:spcPct val="0"/>
              </a:spcBef>
              <a:buSzPct val="25000"/>
            </a:pPr>
            <a:endParaRPr lang="ru-RU" smtClean="0"/>
          </a:p>
        </p:txBody>
      </p:sp>
      <p:sp>
        <p:nvSpPr>
          <p:cNvPr id="20482" name="Shape 123"/>
          <p:cNvSpPr txBox="1">
            <a:spLocks noGrp="1"/>
          </p:cNvSpPr>
          <p:nvPr>
            <p:ph idx="1"/>
          </p:nvPr>
        </p:nvSpPr>
        <p:spPr/>
        <p:txBody>
          <a:bodyPr tIns="45700" bIns="45700"/>
          <a:lstStyle/>
          <a:p>
            <a:pPr indent="-292100" eaLnBrk="1" hangingPunct="1">
              <a:spcBef>
                <a:spcPct val="0"/>
              </a:spcBef>
              <a:buFont typeface="Noto Sans Symbols"/>
              <a:buNone/>
            </a:pPr>
            <a:endParaRPr lang="ru-RU" smtClean="0">
              <a:solidFill>
                <a:srgbClr val="4B376B"/>
              </a:solidFill>
            </a:endParaRPr>
          </a:p>
        </p:txBody>
      </p:sp>
      <p:pic>
        <p:nvPicPr>
          <p:cNvPr id="20483" name="Shape 124" descr="http://artbox.kiev.ua/pic/100641.jpg"/>
          <p:cNvPicPr preferRelativeResize="0"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hape 114"/>
          <p:cNvSpPr txBox="1">
            <a:spLocks noGrp="1"/>
          </p:cNvSpPr>
          <p:nvPr>
            <p:ph type="title"/>
          </p:nvPr>
        </p:nvSpPr>
        <p:spPr/>
        <p:txBody>
          <a:bodyPr tIns="45700" bIns="45700"/>
          <a:lstStyle/>
          <a:p>
            <a:pPr marL="53975" indent="-3175" eaLnBrk="1" hangingPunct="1">
              <a:spcBef>
                <a:spcPct val="0"/>
              </a:spcBef>
              <a:buSzPct val="25000"/>
            </a:pPr>
            <a:endParaRPr lang="ru-RU" smtClean="0"/>
          </a:p>
        </p:txBody>
      </p:sp>
      <p:sp>
        <p:nvSpPr>
          <p:cNvPr id="18434" name="Shape 115"/>
          <p:cNvSpPr txBox="1">
            <a:spLocks noGrp="1"/>
          </p:cNvSpPr>
          <p:nvPr>
            <p:ph idx="1"/>
          </p:nvPr>
        </p:nvSpPr>
        <p:spPr/>
        <p:txBody>
          <a:bodyPr tIns="45700" bIns="45700"/>
          <a:lstStyle/>
          <a:p>
            <a:pPr indent="-292100" eaLnBrk="1" hangingPunct="1">
              <a:spcBef>
                <a:spcPct val="0"/>
              </a:spcBef>
              <a:buFont typeface="Noto Sans Symbols"/>
              <a:buNone/>
            </a:pPr>
            <a:endParaRPr lang="ru-RU" smtClean="0">
              <a:solidFill>
                <a:srgbClr val="4B376B"/>
              </a:solidFill>
            </a:endParaRPr>
          </a:p>
        </p:txBody>
      </p:sp>
      <p:pic>
        <p:nvPicPr>
          <p:cNvPr id="18435" name="Shape 116" descr="https://encrypted-tbn3.gstatic.com/images?q=tbn:ANd9GcTqmX_Bt4wC258Cws1062h7L3RCCrcmEdxReBLeoj8dpEURot9W"/>
          <p:cNvPicPr preferRelativeResize="0"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69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2" descr="Осінній парк (Боздошський парк) (1927)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uk-UA" dirty="0" smtClean="0"/>
              <a:t>Гра </a:t>
            </a:r>
            <a:r>
              <a:rPr lang="uk-UA" dirty="0" err="1" smtClean="0"/>
              <a:t>“Два</a:t>
            </a:r>
            <a:r>
              <a:rPr lang="uk-UA" dirty="0" smtClean="0"/>
              <a:t> </a:t>
            </a:r>
            <a:r>
              <a:rPr lang="uk-UA" dirty="0" err="1" smtClean="0"/>
              <a:t>натюрморти”</a:t>
            </a:r>
            <a:endParaRPr lang="ru-RU" dirty="0"/>
          </a:p>
        </p:txBody>
      </p:sp>
      <p:pic>
        <p:nvPicPr>
          <p:cNvPr id="86018" name="Picture 2" descr="C:\Documents and Settings\tonia\Рабочий стол\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512" y="1628800"/>
            <a:ext cx="4176464" cy="4655333"/>
          </a:xfrm>
          <a:prstGeom prst="rect">
            <a:avLst/>
          </a:prstGeom>
          <a:noFill/>
        </p:spPr>
      </p:pic>
      <p:pic>
        <p:nvPicPr>
          <p:cNvPr id="86019" name="Picture 3" descr="C:\Documents and Settings\tonia\Рабочий стол\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984" y="1628801"/>
            <a:ext cx="4325746" cy="4631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1430" y="404664"/>
            <a:ext cx="6512511" cy="1143000"/>
          </a:xfrm>
        </p:spPr>
        <p:txBody>
          <a:bodyPr/>
          <a:lstStyle/>
          <a:p>
            <a:pPr algn="ctr"/>
            <a:r>
              <a:rPr lang="ru-RU" dirty="0" smtClean="0"/>
              <a:t>Колорит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57286" y="1700808"/>
            <a:ext cx="6400800" cy="151216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/>
              <a:t>Колорит </a:t>
            </a:r>
            <a:r>
              <a:rPr lang="ru-RU" dirty="0" smtClean="0"/>
              <a:t>– </a:t>
            </a:r>
            <a:r>
              <a:rPr lang="ru-RU" dirty="0" err="1" smtClean="0"/>
              <a:t>поєднання</a:t>
            </a:r>
            <a:r>
              <a:rPr lang="ru-RU" dirty="0" smtClean="0"/>
              <a:t> </a:t>
            </a:r>
            <a:r>
              <a:rPr lang="ru-RU" dirty="0" err="1" smtClean="0"/>
              <a:t>кольорів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Рисунок 4" descr="иней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85918" y="3214686"/>
            <a:ext cx="5143536" cy="33575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7536" y="188640"/>
            <a:ext cx="4176464" cy="237626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uk-UA" sz="5400" dirty="0" smtClean="0"/>
              <a:t>Колорит може </a:t>
            </a:r>
            <a:r>
              <a:rPr lang="ru-RU" sz="5400" dirty="0" smtClean="0"/>
              <a:t>бути теплим</a:t>
            </a:r>
            <a:endParaRPr lang="ru-RU" sz="5400" dirty="0"/>
          </a:p>
        </p:txBody>
      </p:sp>
      <p:pic>
        <p:nvPicPr>
          <p:cNvPr id="4" name="Содержимое 3" descr="восход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104179" cy="3475037"/>
          </a:xfrm>
          <a:prstGeom prst="rect">
            <a:avLst/>
          </a:prstGeom>
        </p:spPr>
      </p:pic>
      <p:pic>
        <p:nvPicPr>
          <p:cNvPr id="5" name="Содержимое 4" descr="горы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67944" y="3382963"/>
            <a:ext cx="5076056" cy="3475037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07504" y="3933056"/>
            <a:ext cx="4330824" cy="194421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0" rIns="0" bIns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Колорит </a:t>
            </a:r>
            <a:r>
              <a:rPr kumimoji="0" lang="uk-UA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може</a:t>
            </a:r>
            <a:r>
              <a:rPr kumimoji="0" lang="ru-RU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бути </a:t>
            </a:r>
            <a:r>
              <a:rPr kumimoji="0" lang="uk-UA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холодним</a:t>
            </a:r>
            <a:endParaRPr kumimoji="0" lang="uk-UA" sz="5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76672"/>
            <a:ext cx="6512511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err="1" smtClean="0"/>
              <a:t>Яскравим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Содержимое 3" descr="солнце поднимается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71472" y="3071810"/>
            <a:ext cx="4286281" cy="3252790"/>
          </a:xfrm>
          <a:prstGeom prst="rect">
            <a:avLst/>
          </a:prstGeom>
        </p:spPr>
      </p:pic>
      <p:pic>
        <p:nvPicPr>
          <p:cNvPr id="5" name="Рисунок 4" descr="февральская лазурь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96136" y="1196752"/>
            <a:ext cx="2786082" cy="49292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tonia\Рабочий стол\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528" y="171152"/>
            <a:ext cx="8496944" cy="6367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err="1" smtClean="0"/>
              <a:t>Гармонійним</a:t>
            </a:r>
            <a:endParaRPr lang="ru-RU" dirty="0"/>
          </a:p>
        </p:txBody>
      </p:sp>
      <p:pic>
        <p:nvPicPr>
          <p:cNvPr id="4" name="Содержимое 3" descr="сельский вид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51520" y="1196752"/>
            <a:ext cx="4536504" cy="2885627"/>
          </a:xfrm>
          <a:prstGeom prst="rect">
            <a:avLst/>
          </a:prstGeom>
        </p:spPr>
      </p:pic>
      <p:pic>
        <p:nvPicPr>
          <p:cNvPr id="5" name="Содержимое 3" descr="закат над болотом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78967" y="3645024"/>
            <a:ext cx="4865033" cy="29249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dirty="0" smtClean="0"/>
              <a:t>Колорит </a:t>
            </a:r>
            <a:r>
              <a:rPr lang="ru-RU" dirty="0" err="1" smtClean="0"/>
              <a:t>спокійний</a:t>
            </a:r>
            <a:endParaRPr lang="ru-RU" dirty="0"/>
          </a:p>
        </p:txBody>
      </p:sp>
      <p:pic>
        <p:nvPicPr>
          <p:cNvPr id="6" name="Содержимое 5" descr="иней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211960" y="1052736"/>
            <a:ext cx="4432445" cy="3475037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0" y="2636912"/>
            <a:ext cx="4067944" cy="1143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0" rIns="0" bIns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і</a:t>
            </a:r>
            <a:r>
              <a:rPr kumimoji="0" lang="ru-RU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uk-UA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напружений</a:t>
            </a:r>
            <a:endParaRPr kumimoji="0" lang="uk-UA" sz="5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Содержимое 3" descr="небесный бой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717032"/>
            <a:ext cx="4295072" cy="29249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563888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err="1" smtClean="0"/>
              <a:t>світлий</a:t>
            </a:r>
            <a:endParaRPr lang="ru-RU" dirty="0"/>
          </a:p>
        </p:txBody>
      </p:sp>
      <p:pic>
        <p:nvPicPr>
          <p:cNvPr id="4" name="Содержимое 3" descr="утро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63888" y="0"/>
            <a:ext cx="3559155" cy="3699584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39552" y="3501008"/>
            <a:ext cx="2016224" cy="114300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lIns="0" rIns="0" bIns="0" anchor="b">
            <a:normAutofit fontScale="85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і</a:t>
            </a:r>
            <a:r>
              <a:rPr kumimoji="0" lang="ru-RU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5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темний</a:t>
            </a:r>
            <a:r>
              <a:rPr kumimoji="0" lang="ru-RU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5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Содержимое 3" descr="ночь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03848" y="3307200"/>
            <a:ext cx="4932040" cy="355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548680"/>
            <a:ext cx="2818656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/>
              <a:t>веселий</a:t>
            </a:r>
            <a:endParaRPr lang="ru-RU" dirty="0"/>
          </a:p>
        </p:txBody>
      </p:sp>
      <p:pic>
        <p:nvPicPr>
          <p:cNvPr id="5" name="Содержимое 4" descr="веселый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283968" y="0"/>
            <a:ext cx="4710901" cy="3825921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3347864" y="4437112"/>
            <a:ext cx="4248472" cy="1143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0" rIns="0" bIns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5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і</a:t>
            </a:r>
            <a:r>
              <a:rPr kumimoji="0" lang="ru-RU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5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сумний</a:t>
            </a:r>
            <a:endParaRPr kumimoji="0" lang="ru-RU" sz="5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Содержимое 3" descr="грустный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2552836"/>
            <a:ext cx="3456384" cy="41351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58371" name="Rectangle 3"/>
          <p:cNvSpPr txBox="1">
            <a:spLocks noGrp="1"/>
          </p:cNvSpPr>
          <p:nvPr>
            <p:ph idx="1"/>
          </p:nvPr>
        </p:nvSpPr>
        <p:spPr>
          <a:xfrm>
            <a:off x="179512" y="332656"/>
            <a:ext cx="8229600" cy="3024336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endParaRPr lang="ru-RU" dirty="0" smtClean="0"/>
          </a:p>
          <a:p>
            <a:r>
              <a:rPr lang="uk-UA" b="1" dirty="0" smtClean="0"/>
              <a:t>К</a:t>
            </a:r>
            <a:r>
              <a:rPr lang="ru-RU" b="1" dirty="0" err="1" smtClean="0"/>
              <a:t>олорит</a:t>
            </a:r>
            <a:r>
              <a:rPr lang="ru-RU" dirty="0" smtClean="0"/>
              <a:t> </a:t>
            </a:r>
            <a:r>
              <a:rPr lang="uk-UA" dirty="0" smtClean="0"/>
              <a:t>   </a:t>
            </a:r>
            <a:r>
              <a:rPr lang="ru-RU" dirty="0" err="1" smtClean="0"/>
              <a:t>посилює</a:t>
            </a:r>
            <a:r>
              <a:rPr lang="ru-RU" dirty="0" smtClean="0"/>
              <a:t> </a:t>
            </a:r>
            <a:r>
              <a:rPr lang="ru-RU" dirty="0" err="1" smtClean="0"/>
              <a:t>загальне</a:t>
            </a:r>
            <a:r>
              <a:rPr lang="ru-RU" dirty="0" smtClean="0"/>
              <a:t> </a:t>
            </a:r>
            <a:r>
              <a:rPr lang="ru-RU" dirty="0" err="1" smtClean="0"/>
              <a:t>враження</a:t>
            </a:r>
            <a:r>
              <a:rPr lang="ru-RU" dirty="0" smtClean="0"/>
              <a:t> </a:t>
            </a:r>
            <a:r>
              <a:rPr lang="ru-RU" dirty="0" err="1" smtClean="0"/>
              <a:t>від</a:t>
            </a:r>
            <a:r>
              <a:rPr lang="ru-RU" dirty="0" smtClean="0"/>
              <a:t> </a:t>
            </a:r>
            <a:r>
              <a:rPr lang="ru-RU" dirty="0" err="1" smtClean="0"/>
              <a:t>живописної</a:t>
            </a:r>
            <a:r>
              <a:rPr lang="ru-RU" dirty="0" smtClean="0"/>
              <a:t> </a:t>
            </a:r>
            <a:r>
              <a:rPr lang="ru-RU" dirty="0" err="1" smtClean="0"/>
              <a:t>картини</a:t>
            </a:r>
            <a:r>
              <a:rPr lang="ru-RU" dirty="0" smtClean="0"/>
              <a:t>. </a:t>
            </a:r>
          </a:p>
          <a:p>
            <a:r>
              <a:rPr lang="ru-RU" dirty="0" smtClean="0"/>
              <a:t>А </a:t>
            </a:r>
            <a:r>
              <a:rPr lang="ru-RU" dirty="0" err="1" smtClean="0"/>
              <a:t>взаємодія</a:t>
            </a:r>
            <a:r>
              <a:rPr lang="ru-RU" dirty="0" smtClean="0"/>
              <a:t> </a:t>
            </a:r>
            <a:r>
              <a:rPr lang="ru-RU" dirty="0" err="1" smtClean="0"/>
              <a:t>інструментальних</a:t>
            </a:r>
            <a:r>
              <a:rPr lang="ru-RU" dirty="0" smtClean="0"/>
              <a:t> </a:t>
            </a:r>
            <a:r>
              <a:rPr lang="ru-RU" dirty="0" err="1" smtClean="0"/>
              <a:t>тембрів</a:t>
            </a:r>
            <a:r>
              <a:rPr lang="ru-RU" dirty="0" smtClean="0"/>
              <a:t> </a:t>
            </a:r>
            <a:r>
              <a:rPr lang="ru-RU" dirty="0" err="1" smtClean="0"/>
              <a:t>збагачує</a:t>
            </a:r>
            <a:r>
              <a:rPr lang="ru-RU" dirty="0" smtClean="0"/>
              <a:t> </a:t>
            </a:r>
            <a:r>
              <a:rPr lang="ru-RU" dirty="0" err="1" smtClean="0"/>
              <a:t>палітру</a:t>
            </a:r>
            <a:r>
              <a:rPr lang="ru-RU" dirty="0" smtClean="0"/>
              <a:t> </a:t>
            </a:r>
            <a:r>
              <a:rPr lang="ru-RU" dirty="0" err="1" smtClean="0"/>
              <a:t>музичного</a:t>
            </a:r>
            <a:r>
              <a:rPr lang="ru-RU" dirty="0" smtClean="0"/>
              <a:t> </a:t>
            </a:r>
            <a:r>
              <a:rPr lang="ru-RU" dirty="0" err="1" smtClean="0"/>
              <a:t>звучання</a:t>
            </a:r>
            <a:r>
              <a:rPr lang="ru-RU" dirty="0" smtClean="0"/>
              <a:t>.</a:t>
            </a:r>
          </a:p>
          <a:p>
            <a:r>
              <a:rPr lang="ru-RU" dirty="0" err="1" smtClean="0"/>
              <a:t>Іншими</a:t>
            </a:r>
            <a:r>
              <a:rPr lang="ru-RU" dirty="0" smtClean="0"/>
              <a:t> словами </a:t>
            </a:r>
            <a:r>
              <a:rPr lang="ru-RU" dirty="0" err="1" smtClean="0"/>
              <a:t>гармонійне</a:t>
            </a:r>
            <a:r>
              <a:rPr lang="ru-RU" dirty="0" smtClean="0"/>
              <a:t> </a:t>
            </a:r>
            <a:r>
              <a:rPr lang="ru-RU" dirty="0" err="1" smtClean="0"/>
              <a:t>поєднання</a:t>
            </a:r>
            <a:r>
              <a:rPr lang="ru-RU" dirty="0" smtClean="0"/>
              <a:t> </a:t>
            </a:r>
            <a:r>
              <a:rPr lang="ru-RU" dirty="0" err="1" smtClean="0"/>
              <a:t>кольорів</a:t>
            </a:r>
            <a:r>
              <a:rPr lang="ru-RU" dirty="0" smtClean="0"/>
              <a:t> </a:t>
            </a:r>
            <a:r>
              <a:rPr lang="ru-RU" dirty="0" err="1" smtClean="0"/>
              <a:t>називається</a:t>
            </a:r>
            <a:r>
              <a:rPr lang="ru-RU" dirty="0" smtClean="0"/>
              <a:t> </a:t>
            </a:r>
            <a:r>
              <a:rPr lang="uk-UA" dirty="0" smtClean="0"/>
              <a:t>  </a:t>
            </a:r>
            <a:r>
              <a:rPr lang="ru-RU" b="1" dirty="0" smtClean="0"/>
              <a:t>гама.</a:t>
            </a:r>
            <a:endParaRPr lang="ru-RU" dirty="0" smtClean="0"/>
          </a:p>
          <a:p>
            <a:r>
              <a:rPr lang="ru-RU" dirty="0" smtClean="0"/>
              <a:t>У </a:t>
            </a:r>
            <a:r>
              <a:rPr lang="ru-RU" dirty="0" err="1" smtClean="0"/>
              <a:t>музиці</a:t>
            </a:r>
            <a:r>
              <a:rPr lang="ru-RU" dirty="0" smtClean="0"/>
              <a:t> </a:t>
            </a:r>
            <a:r>
              <a:rPr lang="uk-UA" dirty="0" smtClean="0"/>
              <a:t>   </a:t>
            </a:r>
            <a:r>
              <a:rPr lang="ru-RU" b="1" dirty="0" smtClean="0"/>
              <a:t>гама</a:t>
            </a:r>
            <a:r>
              <a:rPr lang="ru-RU" dirty="0" smtClean="0"/>
              <a:t> – </a:t>
            </a:r>
            <a:r>
              <a:rPr lang="ru-RU" dirty="0" err="1" smtClean="0"/>
              <a:t>це</a:t>
            </a:r>
            <a:r>
              <a:rPr lang="ru-RU" dirty="0" smtClean="0"/>
              <a:t> </a:t>
            </a:r>
            <a:r>
              <a:rPr lang="ru-RU" dirty="0" err="1" smtClean="0"/>
              <a:t>послідовний</a:t>
            </a:r>
            <a:r>
              <a:rPr lang="ru-RU" dirty="0" smtClean="0"/>
              <a:t> звукоряд </a:t>
            </a:r>
            <a:r>
              <a:rPr lang="ru-RU" dirty="0" err="1" smtClean="0"/>
              <a:t>вгору</a:t>
            </a:r>
            <a:r>
              <a:rPr lang="ru-RU" dirty="0" smtClean="0"/>
              <a:t> </a:t>
            </a:r>
            <a:r>
              <a:rPr lang="ru-RU" dirty="0" err="1" smtClean="0"/>
              <a:t>або</a:t>
            </a:r>
            <a:r>
              <a:rPr lang="ru-RU" dirty="0" smtClean="0"/>
              <a:t> вниз (</a:t>
            </a:r>
            <a:r>
              <a:rPr lang="ru-RU" dirty="0" err="1" smtClean="0"/>
              <a:t>висхідний</a:t>
            </a:r>
            <a:r>
              <a:rPr lang="ru-RU" dirty="0" smtClean="0"/>
              <a:t> </a:t>
            </a:r>
            <a:r>
              <a:rPr lang="ru-RU" dirty="0" err="1" smtClean="0"/>
              <a:t>або</a:t>
            </a:r>
            <a:r>
              <a:rPr lang="ru-RU" dirty="0" smtClean="0"/>
              <a:t> </a:t>
            </a:r>
            <a:r>
              <a:rPr lang="ru-RU" dirty="0" err="1" smtClean="0"/>
              <a:t>нисхідний</a:t>
            </a:r>
            <a:r>
              <a:rPr lang="ru-RU" dirty="0" smtClean="0"/>
              <a:t>).</a:t>
            </a:r>
            <a:endParaRPr lang="ru-RU" dirty="0" smtClean="0">
              <a:latin typeface="Arial" charset="0"/>
              <a:cs typeface="Arial" charset="0"/>
            </a:endParaRPr>
          </a:p>
        </p:txBody>
      </p:sp>
      <p:pic>
        <p:nvPicPr>
          <p:cNvPr id="41985" name="Picture 1" descr="C:\Documents and Settings\tonia\Рабочий стол\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648" y="3501008"/>
            <a:ext cx="5969000" cy="3086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hape 138"/>
          <p:cNvSpPr txBox="1">
            <a:spLocks noGrp="1"/>
          </p:cNvSpPr>
          <p:nvPr>
            <p:ph type="title"/>
          </p:nvPr>
        </p:nvSpPr>
        <p:spPr/>
        <p:txBody>
          <a:bodyPr tIns="45700" bIns="45700"/>
          <a:lstStyle/>
          <a:p>
            <a:pPr marL="53975" indent="-3175" eaLnBrk="1" hangingPunct="1">
              <a:spcBef>
                <a:spcPct val="0"/>
              </a:spcBef>
              <a:buSzPct val="25000"/>
            </a:pPr>
            <a:endParaRPr lang="ru-RU" smtClean="0"/>
          </a:p>
        </p:txBody>
      </p:sp>
      <p:sp>
        <p:nvSpPr>
          <p:cNvPr id="26626" name="Shape 139"/>
          <p:cNvSpPr txBox="1">
            <a:spLocks noGrp="1"/>
          </p:cNvSpPr>
          <p:nvPr>
            <p:ph idx="1"/>
          </p:nvPr>
        </p:nvSpPr>
        <p:spPr/>
        <p:txBody>
          <a:bodyPr tIns="45700" bIns="45700"/>
          <a:lstStyle/>
          <a:p>
            <a:pPr indent="-292100" eaLnBrk="1" hangingPunct="1">
              <a:spcBef>
                <a:spcPct val="0"/>
              </a:spcBef>
              <a:buFont typeface="Noto Sans Symbols"/>
              <a:buNone/>
            </a:pPr>
            <a:endParaRPr lang="ru-RU" smtClean="0">
              <a:solidFill>
                <a:srgbClr val="4B376B"/>
              </a:solidFill>
            </a:endParaRPr>
          </a:p>
        </p:txBody>
      </p:sp>
      <p:pic>
        <p:nvPicPr>
          <p:cNvPr id="26627" name="Shape 140" descr="http://file.mobilmusic.ru/65/77/07/1115709.jpg"/>
          <p:cNvPicPr preferRelativeResize="0"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Shape 141"/>
          <p:cNvSpPr>
            <a:spLocks noChangeArrowheads="1"/>
          </p:cNvSpPr>
          <p:nvPr/>
        </p:nvSpPr>
        <p:spPr bwMode="auto">
          <a:xfrm>
            <a:off x="357188" y="0"/>
            <a:ext cx="6429375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/>
          <a:lstStyle/>
          <a:p>
            <a:pPr>
              <a:buClr>
                <a:srgbClr val="4B376B"/>
              </a:buClr>
              <a:buSzPct val="25000"/>
              <a:buFont typeface="Rokkitt"/>
              <a:buNone/>
            </a:pPr>
            <a:r>
              <a:rPr lang="uk-UA" sz="3600" b="1">
                <a:solidFill>
                  <a:srgbClr val="4B376B"/>
                </a:solidFill>
                <a:latin typeface="Rokkitt"/>
                <a:ea typeface="Rokkitt"/>
                <a:cs typeface="Rokkitt"/>
                <a:sym typeface="Rokkitt"/>
              </a:rPr>
              <a:t>           Мінорна гама </a:t>
            </a:r>
          </a:p>
          <a:p>
            <a:pPr>
              <a:buClr>
                <a:srgbClr val="4B376B"/>
              </a:buClr>
              <a:buSzPct val="25000"/>
              <a:buFont typeface="Rokkitt"/>
              <a:buNone/>
            </a:pPr>
            <a:r>
              <a:rPr lang="uk-UA" sz="3600">
                <a:solidFill>
                  <a:srgbClr val="4B376B"/>
                </a:solidFill>
                <a:latin typeface="Rokkitt"/>
                <a:ea typeface="Rokkitt"/>
                <a:cs typeface="Rokkitt"/>
                <a:sym typeface="Rokkitt"/>
              </a:rPr>
              <a:t>Зима кружляє і сміється,</a:t>
            </a:r>
            <a:br>
              <a:rPr lang="uk-UA" sz="3600">
                <a:solidFill>
                  <a:srgbClr val="4B376B"/>
                </a:solidFill>
                <a:latin typeface="Rokkitt"/>
                <a:ea typeface="Rokkitt"/>
                <a:cs typeface="Rokkitt"/>
                <a:sym typeface="Rokkitt"/>
              </a:rPr>
            </a:br>
            <a:r>
              <a:rPr lang="uk-UA" sz="3600">
                <a:solidFill>
                  <a:srgbClr val="4B376B"/>
                </a:solidFill>
                <a:latin typeface="Rokkitt"/>
                <a:ea typeface="Rokkitt"/>
                <a:cs typeface="Rokkitt"/>
                <a:sym typeface="Rokkitt"/>
              </a:rPr>
              <a:t>Вітерець за нею в’ється,</a:t>
            </a:r>
            <a:br>
              <a:rPr lang="uk-UA" sz="3600">
                <a:solidFill>
                  <a:srgbClr val="4B376B"/>
                </a:solidFill>
                <a:latin typeface="Rokkitt"/>
                <a:ea typeface="Rokkitt"/>
                <a:cs typeface="Rokkitt"/>
                <a:sym typeface="Rokkitt"/>
              </a:rPr>
            </a:br>
            <a:r>
              <a:rPr lang="uk-UA" sz="3600">
                <a:solidFill>
                  <a:srgbClr val="4B376B"/>
                </a:solidFill>
                <a:latin typeface="Rokkitt"/>
                <a:ea typeface="Rokkitt"/>
                <a:cs typeface="Rokkitt"/>
                <a:sym typeface="Rokkitt"/>
              </a:rPr>
              <a:t>Сніг, мов хутро, розвіває,</a:t>
            </a:r>
            <a:br>
              <a:rPr lang="uk-UA" sz="3600">
                <a:solidFill>
                  <a:srgbClr val="4B376B"/>
                </a:solidFill>
                <a:latin typeface="Rokkitt"/>
                <a:ea typeface="Rokkitt"/>
                <a:cs typeface="Rokkitt"/>
                <a:sym typeface="Rokkitt"/>
              </a:rPr>
            </a:br>
            <a:r>
              <a:rPr lang="uk-UA" sz="3600">
                <a:solidFill>
                  <a:srgbClr val="4B376B"/>
                </a:solidFill>
                <a:latin typeface="Rokkitt"/>
                <a:ea typeface="Rokkitt"/>
                <a:cs typeface="Rokkitt"/>
                <a:sym typeface="Rokkitt"/>
              </a:rPr>
              <a:t>Білі крила розправляє.</a:t>
            </a:r>
            <a:br>
              <a:rPr lang="uk-UA" sz="3600">
                <a:solidFill>
                  <a:srgbClr val="4B376B"/>
                </a:solidFill>
                <a:latin typeface="Rokkitt"/>
                <a:ea typeface="Rokkitt"/>
                <a:cs typeface="Rokkitt"/>
                <a:sym typeface="Rokkitt"/>
              </a:rPr>
            </a:br>
            <a:endParaRPr lang="uk-UA" sz="3600">
              <a:solidFill>
                <a:srgbClr val="4B376B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  <p:sp>
        <p:nvSpPr>
          <p:cNvPr id="142" name="Shape 142"/>
          <p:cNvSpPr txBox="1"/>
          <p:nvPr/>
        </p:nvSpPr>
        <p:spPr>
          <a:xfrm>
            <a:off x="2428875" y="2786063"/>
            <a:ext cx="6715125" cy="350043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/>
          <a:lstStyle/>
          <a:p>
            <a:pPr marL="274320" indent="-274320" fontAlgn="auto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25000"/>
              <a:buFont typeface="Noto Sans Symbols"/>
              <a:buNone/>
              <a:defRPr/>
            </a:pPr>
            <a:r>
              <a:rPr lang="uk-UA" sz="3607" b="1" kern="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             Мажорна гама </a:t>
            </a:r>
          </a:p>
          <a:p>
            <a:pPr marL="274320" indent="-274320" fontAlgn="auto">
              <a:spcBef>
                <a:spcPts val="721"/>
              </a:spcBef>
              <a:spcAft>
                <a:spcPts val="0"/>
              </a:spcAft>
              <a:buClr>
                <a:schemeClr val="accent3"/>
              </a:buClr>
              <a:buSzPct val="25000"/>
              <a:buFont typeface="Noto Sans Symbols"/>
              <a:buNone/>
              <a:defRPr/>
            </a:pPr>
            <a:r>
              <a:rPr lang="uk-UA" sz="3607" kern="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   Вкриті килимом всі стежки,</a:t>
            </a:r>
            <a:br>
              <a:rPr lang="uk-UA" sz="3607" kern="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</a:br>
            <a:r>
              <a:rPr lang="uk-UA" sz="3607" kern="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Бурульки сяють, мов сережки,</a:t>
            </a:r>
            <a:br>
              <a:rPr lang="uk-UA" sz="3607" kern="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</a:br>
            <a:r>
              <a:rPr lang="uk-UA" sz="3607" kern="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І зима, як справжня птиця,</a:t>
            </a:r>
            <a:br>
              <a:rPr lang="uk-UA" sz="3607" kern="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</a:br>
            <a:r>
              <a:rPr lang="uk-UA" sz="3607" kern="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</a:rPr>
              <a:t>В білій казці – чарівниця.</a:t>
            </a:r>
          </a:p>
          <a:p>
            <a:pPr marL="274320" indent="-274320" fontAlgn="auto">
              <a:spcBef>
                <a:spcPts val="481"/>
              </a:spcBef>
              <a:spcAft>
                <a:spcPts val="0"/>
              </a:spcAft>
              <a:buClr>
                <a:schemeClr val="accent3"/>
              </a:buClr>
              <a:buFont typeface="Noto Sans Symbols"/>
              <a:buNone/>
              <a:defRPr/>
            </a:pPr>
            <a:endParaRPr sz="2405" kern="0">
              <a:solidFill>
                <a:schemeClr val="lt1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  <p:pic>
        <p:nvPicPr>
          <p:cNvPr id="26630" name="Shape 143" descr="https://dytpsyholog.files.wordpress.com/2015/09/0_a5ac8_80c84eac_orig.png"/>
          <p:cNvPicPr preferRelativeResize="0"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57875" y="285750"/>
            <a:ext cx="18923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Shape 144" descr="https://dytpsyholog.files.wordpress.com/2015/09/0_a5ac8_80c84eac_orig.png"/>
          <p:cNvPicPr preferRelativeResize="0"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88" y="3500438"/>
            <a:ext cx="18923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Shape 145" descr="http://imagehost.spark-media.ru/i4/D3F9F7A1-CD36-2FE4-B5C1-521B4DEAB103.jpg"/>
          <p:cNvPicPr preferRelativeResize="0"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6134100"/>
            <a:ext cx="914400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 txBox="1">
            <a:spLocks noGrp="1"/>
          </p:cNvSpPr>
          <p:nvPr>
            <p:ph type="title"/>
          </p:nvPr>
        </p:nvSpPr>
        <p:spPr>
          <a:xfrm>
            <a:off x="467544" y="1556792"/>
            <a:ext cx="8229600" cy="2295128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hlinkClick r:id="rId3" action="ppaction://hlinkfile"/>
              </a:rPr>
              <a:t>П</a:t>
            </a:r>
            <a:r>
              <a:rPr lang="ru-RU" b="1" dirty="0" err="1" smtClean="0">
                <a:hlinkClick r:id="rId3" action="ppaction://hlinkfile"/>
              </a:rPr>
              <a:t>існ</a:t>
            </a:r>
            <a:r>
              <a:rPr lang="uk-UA" b="1" dirty="0" smtClean="0">
                <a:hlinkClick r:id="rId3" action="ppaction://hlinkfile"/>
              </a:rPr>
              <a:t>я «</a:t>
            </a:r>
            <a:r>
              <a:rPr lang="ru-RU" b="1" dirty="0" err="1" smtClean="0">
                <a:hlinkClick r:id="rId3" action="ppaction://hlinkfile"/>
              </a:rPr>
              <a:t>Різнокольорова</a:t>
            </a:r>
            <a:r>
              <a:rPr lang="ru-RU" b="1" dirty="0" smtClean="0">
                <a:hlinkClick r:id="rId3" action="ppaction://hlinkfile"/>
              </a:rPr>
              <a:t> </a:t>
            </a:r>
            <a:r>
              <a:rPr lang="ru-RU" b="1" dirty="0" err="1" smtClean="0">
                <a:hlinkClick r:id="rId3" action="ppaction://hlinkfile"/>
              </a:rPr>
              <a:t>гра</a:t>
            </a:r>
            <a:r>
              <a:rPr lang="uk-UA" b="1" dirty="0" smtClean="0">
                <a:hlinkClick r:id="rId3" action="ppaction://hlinkfile"/>
              </a:rPr>
              <a:t>»</a:t>
            </a:r>
            <a:r>
              <a:rPr lang="ru-RU" dirty="0" smtClean="0">
                <a:hlinkClick r:id="rId3" action="ppaction://hlinkfile"/>
              </a:rPr>
              <a:t/>
            </a:r>
            <a:br>
              <a:rPr lang="ru-RU" dirty="0" smtClean="0">
                <a:hlinkClick r:id="rId3" action="ppaction://hlinkfile"/>
              </a:rPr>
            </a:br>
            <a:r>
              <a:rPr lang="uk-UA" b="1" dirty="0" smtClean="0">
                <a:hlinkClick r:id="rId3" action="ppaction://hlinkfile"/>
              </a:rPr>
              <a:t> муз. Б. Савельєва, сл. Лариси </a:t>
            </a:r>
            <a:r>
              <a:rPr lang="uk-UA" b="1" dirty="0" err="1" smtClean="0">
                <a:hlinkClick r:id="rId3" action="ppaction://hlinkfile"/>
              </a:rPr>
              <a:t>Рубальської</a:t>
            </a:r>
            <a:r>
              <a:rPr lang="uk-UA" b="1" dirty="0" smtClean="0">
                <a:hlinkClick r:id="rId3" action="ppaction://hlinkfile"/>
              </a:rPr>
              <a:t> </a:t>
            </a:r>
            <a:endParaRPr lang="ru-RU" dirty="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Documents and Settings\tonia\Рабочий стол\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512" y="55690"/>
            <a:ext cx="8856984" cy="6636987"/>
          </a:xfrm>
          <a:prstGeom prst="rect">
            <a:avLst/>
          </a:prstGeom>
          <a:noFill/>
        </p:spPr>
      </p:pic>
      <p:pic>
        <p:nvPicPr>
          <p:cNvPr id="3074" name="Picture 2" descr="C:\Documents and Settings\tonia\Рабочий стол\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15816" y="3573016"/>
            <a:ext cx="2562597" cy="3187310"/>
          </a:xfrm>
          <a:prstGeom prst="rect">
            <a:avLst/>
          </a:prstGeom>
          <a:noFill/>
        </p:spPr>
      </p:pic>
      <p:pic>
        <p:nvPicPr>
          <p:cNvPr id="3076" name="Picture 4" descr="C:\Documents and Settings\tonia\Рабочий стол\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59832" y="0"/>
            <a:ext cx="2592288" cy="1944216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722313" y="498475"/>
            <a:ext cx="7772400" cy="2730500"/>
          </a:xfrm>
        </p:spPr>
        <p:txBody>
          <a:bodyPr/>
          <a:lstStyle/>
          <a:p>
            <a:pPr marL="53975" indent="-3175" algn="r">
              <a:buClr>
                <a:srgbClr val="ACCA8A"/>
              </a:buClr>
              <a:buFont typeface="Rokkitt"/>
              <a:buNone/>
            </a:pPr>
            <a:endParaRPr lang="ru-RU" sz="4000" b="1" smtClean="0">
              <a:solidFill>
                <a:srgbClr val="ACCA8A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  <p:sp>
        <p:nvSpPr>
          <p:cNvPr id="28674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722313" y="3287713"/>
            <a:ext cx="7772400" cy="1509712"/>
          </a:xfrm>
        </p:spPr>
        <p:txBody>
          <a:bodyPr/>
          <a:lstStyle/>
          <a:p>
            <a:pPr marL="0" indent="0" algn="r">
              <a:buClr>
                <a:schemeClr val="accent1"/>
              </a:buClr>
              <a:buFont typeface="Noto Sans Symbols"/>
              <a:buNone/>
            </a:pPr>
            <a:endParaRPr lang="ru-RU" sz="2000" smtClean="0">
              <a:solidFill>
                <a:srgbClr val="948EA0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  <p:pic>
        <p:nvPicPr>
          <p:cNvPr id="28675" name="Рисунок 3" descr="Пов’язане зображенн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722313" y="498475"/>
            <a:ext cx="7772400" cy="2730500"/>
          </a:xfrm>
        </p:spPr>
        <p:txBody>
          <a:bodyPr/>
          <a:lstStyle/>
          <a:p>
            <a:pPr marL="53975" indent="-3175" algn="r">
              <a:buClr>
                <a:srgbClr val="ACCA8A"/>
              </a:buClr>
              <a:buFont typeface="Rokkitt"/>
              <a:buNone/>
            </a:pPr>
            <a:endParaRPr lang="ru-RU" sz="4000" b="1" smtClean="0">
              <a:solidFill>
                <a:srgbClr val="ACCA8A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  <p:sp>
        <p:nvSpPr>
          <p:cNvPr id="29698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722313" y="3287713"/>
            <a:ext cx="7772400" cy="1509712"/>
          </a:xfrm>
        </p:spPr>
        <p:txBody>
          <a:bodyPr/>
          <a:lstStyle/>
          <a:p>
            <a:pPr marL="0" indent="0" algn="r">
              <a:buClr>
                <a:schemeClr val="accent1"/>
              </a:buClr>
              <a:buFont typeface="Noto Sans Symbols"/>
              <a:buNone/>
            </a:pPr>
            <a:endParaRPr lang="ru-RU" sz="2000" smtClean="0">
              <a:solidFill>
                <a:srgbClr val="948EA0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  <p:pic>
        <p:nvPicPr>
          <p:cNvPr id="29699" name="Рисунок 3" descr="Результат пошуку зображень за запитом &quot;занавес в театре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0" r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&amp;Rcy;&amp;iecy;&amp;zcy;&amp;ucy;&amp;lcy;&amp;softcy;&amp;tcy;&amp;acy;&amp;tcy; &amp;pcy;&amp;ocy;&amp;shcy;&amp;ucy;&amp;kcy;&amp;ucy; &amp;zcy;&amp;ocy;&amp;bcy;&amp;rcy;&amp;acy;&amp;zhcy;&amp;iecy;&amp;ncy;&amp;softcy; &amp;zcy;&amp;acy; &amp;zcy;&amp;acy;&amp;pcy;&amp;icy;&amp;tcy;&amp;ocy;&amp;mcy; &quot;&amp;Bcy;&amp;acy;&amp;gcy;&amp;acy;&amp;zhcy;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84984"/>
            <a:ext cx="4976457" cy="357301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716016" y="332656"/>
            <a:ext cx="3024336" cy="347787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4400" dirty="0" smtClean="0"/>
              <a:t>Зберемо багаж!</a:t>
            </a:r>
          </a:p>
          <a:p>
            <a:pPr algn="ctr"/>
            <a:r>
              <a:rPr lang="uk-UA" sz="4400" dirty="0" smtClean="0"/>
              <a:t>Гра </a:t>
            </a:r>
            <a:r>
              <a:rPr lang="uk-UA" sz="4400" dirty="0" err="1" smtClean="0"/>
              <a:t>“Влучний</a:t>
            </a:r>
            <a:r>
              <a:rPr lang="uk-UA" sz="4400" dirty="0" smtClean="0"/>
              <a:t> </a:t>
            </a:r>
            <a:r>
              <a:rPr lang="uk-UA" sz="4400" dirty="0" err="1" smtClean="0"/>
              <a:t>вистріл”</a:t>
            </a:r>
            <a:endParaRPr lang="ru-RU" sz="4400" dirty="0"/>
          </a:p>
        </p:txBody>
      </p:sp>
      <p:sp>
        <p:nvSpPr>
          <p:cNvPr id="2052" name="AutoShape 4" descr="&amp;Pcy;&amp;ocy;&amp;vcy;’&amp;yacy;&amp;zcy;&amp;acy;&amp;ncy;&amp;iecy; &amp;zcy;&amp;ocy;&amp;bcy;&amp;rcy;&amp;acy;&amp;zhcy;&amp;iecy;&amp;ncy;&amp;ncy;&amp;yacy;"/>
          <p:cNvSpPr>
            <a:spLocks noChangeAspect="1" noChangeArrowheads="1"/>
          </p:cNvSpPr>
          <p:nvPr/>
        </p:nvSpPr>
        <p:spPr bwMode="auto">
          <a:xfrm>
            <a:off x="155575" y="-2689225"/>
            <a:ext cx="6991350" cy="56102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3" name="Picture 5" descr="C:\Documents and Settings\tonia\Рабочий стол\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560" y="836712"/>
            <a:ext cx="3748857" cy="30093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hape 150"/>
          <p:cNvSpPr txBox="1">
            <a:spLocks noGrp="1"/>
          </p:cNvSpPr>
          <p:nvPr>
            <p:ph type="title"/>
          </p:nvPr>
        </p:nvSpPr>
        <p:spPr>
          <a:xfrm>
            <a:off x="457200" y="254000"/>
            <a:ext cx="8229600" cy="1143000"/>
          </a:xfrm>
        </p:spPr>
        <p:txBody>
          <a:bodyPr tIns="45700" bIns="45700"/>
          <a:lstStyle/>
          <a:p>
            <a:pPr marL="53975" indent="-3175" eaLnBrk="1" hangingPunct="1">
              <a:spcBef>
                <a:spcPct val="0"/>
              </a:spcBef>
              <a:buSzPct val="25000"/>
            </a:pPr>
            <a:endParaRPr lang="ru-RU" smtClean="0"/>
          </a:p>
        </p:txBody>
      </p:sp>
      <p:pic>
        <p:nvPicPr>
          <p:cNvPr id="30722" name="Shape 151" descr="https://upload.wikimedia.org/wikipedia/commons/5/51/Orquesta_Filarmonica_de_Jalisco.jpg"/>
          <p:cNvPicPr preferRelativeResize="0">
            <a:picLocks noGrp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260350"/>
            <a:ext cx="9144000" cy="65976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hape 156"/>
          <p:cNvSpPr txBox="1">
            <a:spLocks noGrp="1"/>
          </p:cNvSpPr>
          <p:nvPr>
            <p:ph type="title"/>
          </p:nvPr>
        </p:nvSpPr>
        <p:spPr>
          <a:xfrm>
            <a:off x="457200" y="254000"/>
            <a:ext cx="8229600" cy="1143000"/>
          </a:xfrm>
        </p:spPr>
        <p:txBody>
          <a:bodyPr tIns="45700" bIns="45700"/>
          <a:lstStyle/>
          <a:p>
            <a:pPr marL="53975" indent="-3175" eaLnBrk="1" hangingPunct="1">
              <a:spcBef>
                <a:spcPct val="0"/>
              </a:spcBef>
              <a:buSzPct val="25000"/>
            </a:pPr>
            <a:endParaRPr lang="ru-RU" smtClean="0"/>
          </a:p>
        </p:txBody>
      </p:sp>
      <p:pic>
        <p:nvPicPr>
          <p:cNvPr id="32770" name="Shape 157" descr="http://www.utrinski.mk/WBStorage/Articles/C6A708E828E91F4E885E9510C865E416.jpg"/>
          <p:cNvPicPr preferRelativeResize="0">
            <a:picLocks noGrp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8763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Shape 162"/>
          <p:cNvSpPr txBox="1">
            <a:spLocks noGrp="1"/>
          </p:cNvSpPr>
          <p:nvPr>
            <p:ph type="title"/>
          </p:nvPr>
        </p:nvSpPr>
        <p:spPr>
          <a:xfrm>
            <a:off x="457200" y="254000"/>
            <a:ext cx="8229600" cy="1143000"/>
          </a:xfrm>
        </p:spPr>
        <p:txBody>
          <a:bodyPr tIns="45700" bIns="45700"/>
          <a:lstStyle/>
          <a:p>
            <a:pPr marL="53975" indent="-3175" eaLnBrk="1" hangingPunct="1">
              <a:spcBef>
                <a:spcPct val="0"/>
              </a:spcBef>
              <a:buSzPct val="25000"/>
            </a:pPr>
            <a:endParaRPr lang="ru-RU" smtClean="0"/>
          </a:p>
        </p:txBody>
      </p:sp>
      <p:sp>
        <p:nvSpPr>
          <p:cNvPr id="34818" name="Shape 163"/>
          <p:cNvSpPr txBox="1">
            <a:spLocks noGrp="1"/>
          </p:cNvSpPr>
          <p:nvPr>
            <p:ph type="body" idx="1"/>
          </p:nvPr>
        </p:nvSpPr>
        <p:spPr>
          <a:xfrm>
            <a:off x="457200" y="1646238"/>
            <a:ext cx="8229600" cy="4525962"/>
          </a:xfrm>
        </p:spPr>
        <p:txBody>
          <a:bodyPr tIns="45700" bIns="45700"/>
          <a:lstStyle/>
          <a:p>
            <a:pPr indent="-292100" eaLnBrk="1" hangingPunct="1">
              <a:spcBef>
                <a:spcPct val="0"/>
              </a:spcBef>
              <a:buFont typeface="Noto Sans Symbols"/>
              <a:buNone/>
            </a:pPr>
            <a:endParaRPr lang="ru-RU" smtClean="0">
              <a:solidFill>
                <a:srgbClr val="4B376B"/>
              </a:solidFill>
            </a:endParaRPr>
          </a:p>
        </p:txBody>
      </p:sp>
      <p:pic>
        <p:nvPicPr>
          <p:cNvPr id="34819" name="Shape 164" descr="http://anband.ru/wp-content/uploads/2012/10/IMG_9715.jpg"/>
          <p:cNvPicPr preferRelativeResize="0"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Shape 190"/>
          <p:cNvSpPr txBox="1">
            <a:spLocks noGrp="1"/>
          </p:cNvSpPr>
          <p:nvPr>
            <p:ph type="title"/>
          </p:nvPr>
        </p:nvSpPr>
        <p:spPr>
          <a:xfrm>
            <a:off x="457200" y="254000"/>
            <a:ext cx="8229600" cy="1143000"/>
          </a:xfrm>
        </p:spPr>
        <p:txBody>
          <a:bodyPr tIns="45700" bIns="45700"/>
          <a:lstStyle/>
          <a:p>
            <a:pPr marL="53975" indent="-3175" eaLnBrk="1" hangingPunct="1">
              <a:spcBef>
                <a:spcPct val="0"/>
              </a:spcBef>
              <a:buSzPct val="25000"/>
            </a:pPr>
            <a:endParaRPr lang="ru-RU" smtClean="0"/>
          </a:p>
        </p:txBody>
      </p:sp>
      <p:sp>
        <p:nvSpPr>
          <p:cNvPr id="36866" name="Shape 191"/>
          <p:cNvSpPr txBox="1">
            <a:spLocks noGrp="1"/>
          </p:cNvSpPr>
          <p:nvPr>
            <p:ph type="body" idx="1"/>
          </p:nvPr>
        </p:nvSpPr>
        <p:spPr>
          <a:xfrm>
            <a:off x="457200" y="1646238"/>
            <a:ext cx="8229600" cy="4525962"/>
          </a:xfrm>
        </p:spPr>
        <p:txBody>
          <a:bodyPr tIns="45700" bIns="45700"/>
          <a:lstStyle/>
          <a:p>
            <a:pPr indent="-292100" eaLnBrk="1" hangingPunct="1">
              <a:spcBef>
                <a:spcPct val="0"/>
              </a:spcBef>
              <a:buFont typeface="Noto Sans Symbols"/>
              <a:buNone/>
            </a:pPr>
            <a:endParaRPr lang="ru-RU" smtClean="0">
              <a:solidFill>
                <a:srgbClr val="4B376B"/>
              </a:solidFill>
            </a:endParaRPr>
          </a:p>
        </p:txBody>
      </p:sp>
      <p:pic>
        <p:nvPicPr>
          <p:cNvPr id="36867" name="Рисунок 4" descr="slide_4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214313"/>
            <a:ext cx="8715375" cy="648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Shape 197"/>
          <p:cNvSpPr txBox="1">
            <a:spLocks noGrp="1"/>
          </p:cNvSpPr>
          <p:nvPr>
            <p:ph type="title"/>
          </p:nvPr>
        </p:nvSpPr>
        <p:spPr>
          <a:xfrm>
            <a:off x="457200" y="254000"/>
            <a:ext cx="8229600" cy="1143000"/>
          </a:xfrm>
        </p:spPr>
        <p:txBody>
          <a:bodyPr tIns="45700" bIns="45700"/>
          <a:lstStyle/>
          <a:p>
            <a:pPr marL="53975" indent="-3175" eaLnBrk="1" hangingPunct="1">
              <a:spcBef>
                <a:spcPct val="0"/>
              </a:spcBef>
              <a:buSzPct val="25000"/>
            </a:pPr>
            <a:endParaRPr lang="ru-RU" smtClean="0"/>
          </a:p>
        </p:txBody>
      </p:sp>
      <p:sp>
        <p:nvSpPr>
          <p:cNvPr id="38914" name="Shape 198"/>
          <p:cNvSpPr txBox="1">
            <a:spLocks noGrp="1"/>
          </p:cNvSpPr>
          <p:nvPr>
            <p:ph type="body" idx="1"/>
          </p:nvPr>
        </p:nvSpPr>
        <p:spPr>
          <a:xfrm>
            <a:off x="457200" y="1646238"/>
            <a:ext cx="8229600" cy="4525962"/>
          </a:xfrm>
        </p:spPr>
        <p:txBody>
          <a:bodyPr tIns="45700" bIns="45700"/>
          <a:lstStyle/>
          <a:p>
            <a:pPr indent="-292100" eaLnBrk="1" hangingPunct="1">
              <a:spcBef>
                <a:spcPct val="0"/>
              </a:spcBef>
              <a:buFont typeface="Noto Sans Symbols"/>
              <a:buNone/>
            </a:pPr>
            <a:endParaRPr lang="ru-RU" smtClean="0">
              <a:solidFill>
                <a:srgbClr val="4B376B"/>
              </a:solidFill>
            </a:endParaRPr>
          </a:p>
        </p:txBody>
      </p:sp>
      <p:pic>
        <p:nvPicPr>
          <p:cNvPr id="38915" name="Shape 199"/>
          <p:cNvPicPr preferRelativeResize="0">
            <a:picLocks noChangeAspect="1" noChangeArrowheads="1"/>
          </p:cNvPicPr>
          <p:nvPr/>
        </p:nvPicPr>
        <p:blipFill>
          <a:blip r:embed="rId3"/>
          <a:srcRect l="28551" t="2995" r="7208" b="156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Shape 204"/>
          <p:cNvSpPr txBox="1">
            <a:spLocks noGrp="1"/>
          </p:cNvSpPr>
          <p:nvPr>
            <p:ph type="title"/>
          </p:nvPr>
        </p:nvSpPr>
        <p:spPr>
          <a:xfrm>
            <a:off x="457200" y="254000"/>
            <a:ext cx="8229600" cy="1143000"/>
          </a:xfrm>
        </p:spPr>
        <p:txBody>
          <a:bodyPr tIns="45700" bIns="45700"/>
          <a:lstStyle/>
          <a:p>
            <a:pPr marL="53975" indent="-3175" eaLnBrk="1" hangingPunct="1">
              <a:spcBef>
                <a:spcPct val="0"/>
              </a:spcBef>
              <a:buSzPct val="25000"/>
            </a:pPr>
            <a:endParaRPr lang="ru-RU" smtClean="0"/>
          </a:p>
        </p:txBody>
      </p:sp>
      <p:sp>
        <p:nvSpPr>
          <p:cNvPr id="40962" name="Shape 205"/>
          <p:cNvSpPr txBox="1">
            <a:spLocks noGrp="1"/>
          </p:cNvSpPr>
          <p:nvPr>
            <p:ph type="body" idx="1"/>
          </p:nvPr>
        </p:nvSpPr>
        <p:spPr>
          <a:xfrm>
            <a:off x="457200" y="1646238"/>
            <a:ext cx="8229600" cy="4525962"/>
          </a:xfrm>
        </p:spPr>
        <p:txBody>
          <a:bodyPr tIns="45700" bIns="45700"/>
          <a:lstStyle/>
          <a:p>
            <a:pPr indent="-292100" eaLnBrk="1" hangingPunct="1">
              <a:spcBef>
                <a:spcPct val="0"/>
              </a:spcBef>
              <a:buFont typeface="Noto Sans Symbols"/>
              <a:buNone/>
            </a:pPr>
            <a:endParaRPr lang="ru-RU" smtClean="0">
              <a:solidFill>
                <a:srgbClr val="4B376B"/>
              </a:solidFill>
            </a:endParaRPr>
          </a:p>
        </p:txBody>
      </p:sp>
      <p:pic>
        <p:nvPicPr>
          <p:cNvPr id="40963" name="Shape 206"/>
          <p:cNvPicPr preferRelativeResize="0">
            <a:picLocks noChangeAspect="1" noChangeArrowheads="1"/>
          </p:cNvPicPr>
          <p:nvPr/>
        </p:nvPicPr>
        <p:blipFill>
          <a:blip r:embed="rId3"/>
          <a:srcRect l="29137" t="3059" r="7175" b="14909"/>
          <a:stretch>
            <a:fillRect/>
          </a:stretch>
        </p:blipFill>
        <p:spPr bwMode="auto">
          <a:xfrm>
            <a:off x="0" y="0"/>
            <a:ext cx="91741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Shape 211"/>
          <p:cNvSpPr txBox="1">
            <a:spLocks noGrp="1"/>
          </p:cNvSpPr>
          <p:nvPr>
            <p:ph type="title"/>
          </p:nvPr>
        </p:nvSpPr>
        <p:spPr>
          <a:xfrm>
            <a:off x="457200" y="254000"/>
            <a:ext cx="8229600" cy="1143000"/>
          </a:xfrm>
        </p:spPr>
        <p:txBody>
          <a:bodyPr tIns="45700" bIns="45700"/>
          <a:lstStyle/>
          <a:p>
            <a:pPr marL="53975" indent="-3175" eaLnBrk="1" hangingPunct="1">
              <a:spcBef>
                <a:spcPct val="0"/>
              </a:spcBef>
              <a:buSzPct val="25000"/>
            </a:pPr>
            <a:endParaRPr lang="ru-RU" smtClean="0"/>
          </a:p>
        </p:txBody>
      </p:sp>
      <p:sp>
        <p:nvSpPr>
          <p:cNvPr id="43010" name="Shape 212"/>
          <p:cNvSpPr txBox="1">
            <a:spLocks noGrp="1"/>
          </p:cNvSpPr>
          <p:nvPr>
            <p:ph type="body" idx="1"/>
          </p:nvPr>
        </p:nvSpPr>
        <p:spPr>
          <a:xfrm>
            <a:off x="457200" y="1646238"/>
            <a:ext cx="8229600" cy="4525962"/>
          </a:xfrm>
        </p:spPr>
        <p:txBody>
          <a:bodyPr tIns="45700" bIns="45700"/>
          <a:lstStyle/>
          <a:p>
            <a:pPr indent="-292100" eaLnBrk="1" hangingPunct="1">
              <a:spcBef>
                <a:spcPct val="0"/>
              </a:spcBef>
              <a:buFont typeface="Noto Sans Symbols"/>
              <a:buNone/>
            </a:pPr>
            <a:endParaRPr lang="ru-RU" smtClean="0">
              <a:solidFill>
                <a:srgbClr val="4B376B"/>
              </a:solidFill>
            </a:endParaRPr>
          </a:p>
        </p:txBody>
      </p:sp>
      <p:pic>
        <p:nvPicPr>
          <p:cNvPr id="43011" name="Shape 213"/>
          <p:cNvPicPr preferRelativeResize="0">
            <a:picLocks noChangeAspect="1" noChangeArrowheads="1"/>
          </p:cNvPicPr>
          <p:nvPr/>
        </p:nvPicPr>
        <p:blipFill>
          <a:blip r:embed="rId3"/>
          <a:srcRect l="28551" t="2344" r="7208" b="15623"/>
          <a:stretch>
            <a:fillRect/>
          </a:stretch>
        </p:blipFill>
        <p:spPr bwMode="auto">
          <a:xfrm>
            <a:off x="0" y="0"/>
            <a:ext cx="91535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 txBox="1">
            <a:spLocks noGrp="1"/>
          </p:cNvSpPr>
          <p:nvPr>
            <p:ph type="title" idx="4294967295"/>
          </p:nvPr>
        </p:nvSpPr>
        <p:spPr>
          <a:xfrm>
            <a:off x="5357813" y="2500313"/>
            <a:ext cx="3648075" cy="1143000"/>
          </a:xfrm>
        </p:spPr>
        <p:txBody>
          <a:bodyPr tIns="45700" bIns="45700">
            <a:noAutofit/>
          </a:bodyPr>
          <a:lstStyle/>
          <a:p>
            <a:pPr marL="54864" indent="-4064" algn="ctr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Rokkitt"/>
              <a:buNone/>
              <a:defRPr/>
            </a:pPr>
            <a:r>
              <a:rPr lang="uk-UA" sz="4140" b="1" dirty="0" smtClean="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  <a:hlinkClick r:id="rId3" action="ppaction://hlinkfile"/>
              </a:rPr>
              <a:t>Бенджамін </a:t>
            </a:r>
            <a:r>
              <a:rPr lang="uk-UA" sz="4140" b="1" dirty="0" err="1" smtClean="0">
                <a:solidFill>
                  <a:schemeClr val="lt1"/>
                </a:solidFill>
                <a:latin typeface="Rokkitt"/>
                <a:ea typeface="Rokkitt"/>
                <a:cs typeface="Rokkitt"/>
                <a:sym typeface="Rokkitt"/>
                <a:hlinkClick r:id="rId3" action="ppaction://hlinkfile"/>
              </a:rPr>
              <a:t>Бріттен</a:t>
            </a:r>
            <a:r>
              <a:rPr lang="uk-UA" sz="4140" dirty="0">
                <a:solidFill>
                  <a:srgbClr val="FFFF98"/>
                </a:solidFill>
                <a:latin typeface="Rokkitt"/>
                <a:ea typeface="Rokkitt"/>
                <a:cs typeface="Rokkitt"/>
                <a:sym typeface="Rokkitt"/>
              </a:rPr>
              <a:t/>
            </a:r>
            <a:br>
              <a:rPr lang="uk-UA" sz="4140" dirty="0">
                <a:solidFill>
                  <a:srgbClr val="FFFF98"/>
                </a:solidFill>
                <a:latin typeface="Rokkitt"/>
                <a:ea typeface="Rokkitt"/>
                <a:cs typeface="Rokkitt"/>
                <a:sym typeface="Rokkitt"/>
              </a:rPr>
            </a:br>
            <a:endParaRPr lang="uk-UA" sz="4140" dirty="0">
              <a:solidFill>
                <a:srgbClr val="FFFF98"/>
              </a:solidFill>
              <a:latin typeface="Rokkitt"/>
              <a:ea typeface="Rokkitt"/>
              <a:cs typeface="Rokkitt"/>
              <a:sym typeface="Rokkitt"/>
            </a:endParaRPr>
          </a:p>
        </p:txBody>
      </p:sp>
      <p:pic>
        <p:nvPicPr>
          <p:cNvPr id="45058" name="Shape 170"/>
          <p:cNvPicPr preferRelativeResize="0">
            <a:picLocks noChangeAspect="1" noChangeArrowheads="1"/>
          </p:cNvPicPr>
          <p:nvPr/>
        </p:nvPicPr>
        <p:blipFill>
          <a:blip r:embed="rId4"/>
          <a:srcRect l="62627" t="5988" r="6625" b="15884"/>
          <a:stretch>
            <a:fillRect/>
          </a:stretch>
        </p:blipFill>
        <p:spPr bwMode="auto">
          <a:xfrm>
            <a:off x="500063" y="285750"/>
            <a:ext cx="5000625" cy="635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7772400" cy="952366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uk-UA" dirty="0" smtClean="0">
                <a:solidFill>
                  <a:srgbClr val="00B050"/>
                </a:solidFill>
              </a:rPr>
              <a:t>Дякую за увагу!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1484784"/>
            <a:ext cx="7772400" cy="1509712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uk-UA" b="1" dirty="0" smtClean="0">
                <a:solidFill>
                  <a:srgbClr val="7030A0"/>
                </a:solidFill>
              </a:rPr>
              <a:t>Домашнє завдання: </a:t>
            </a:r>
          </a:p>
          <a:p>
            <a:pPr algn="ctr"/>
            <a:r>
              <a:rPr lang="uk-UA" b="1" dirty="0" smtClean="0">
                <a:solidFill>
                  <a:srgbClr val="7030A0"/>
                </a:solidFill>
              </a:rPr>
              <a:t>створіть  серію ілюстрацій  до пісні </a:t>
            </a:r>
          </a:p>
          <a:p>
            <a:pPr algn="ctr"/>
            <a:r>
              <a:rPr lang="uk-UA" b="1" dirty="0" smtClean="0">
                <a:solidFill>
                  <a:srgbClr val="7030A0"/>
                </a:solidFill>
              </a:rPr>
              <a:t> «Різнокольорова  гра».</a:t>
            </a:r>
            <a:endParaRPr lang="ru-RU" b="1" dirty="0" smtClean="0">
              <a:solidFill>
                <a:srgbClr val="7030A0"/>
              </a:solidFill>
            </a:endParaRPr>
          </a:p>
          <a:p>
            <a:pPr algn="l"/>
            <a:r>
              <a:rPr lang="uk-UA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uk-UA" dirty="0" smtClean="0"/>
              <a:t>Запитання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77344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buNone/>
            </a:pPr>
            <a:r>
              <a:rPr lang="ru-RU" dirty="0" smtClean="0"/>
              <a:t>Як </a:t>
            </a:r>
            <a:r>
              <a:rPr lang="ru-RU" dirty="0" err="1" smtClean="0"/>
              <a:t>можна</a:t>
            </a:r>
            <a:r>
              <a:rPr lang="ru-RU" dirty="0" smtClean="0"/>
              <a:t> </a:t>
            </a:r>
            <a:r>
              <a:rPr lang="ru-RU" dirty="0" err="1" smtClean="0"/>
              <a:t>назвати</a:t>
            </a:r>
            <a:r>
              <a:rPr lang="ru-RU" dirty="0" smtClean="0"/>
              <a:t> </a:t>
            </a:r>
            <a:r>
              <a:rPr lang="ru-RU" dirty="0" err="1" smtClean="0"/>
              <a:t>кольори</a:t>
            </a:r>
            <a:r>
              <a:rPr lang="ru-RU" dirty="0" smtClean="0"/>
              <a:t> </a:t>
            </a:r>
            <a:r>
              <a:rPr lang="ru-RU" dirty="0" err="1" smtClean="0"/>
              <a:t>осені</a:t>
            </a:r>
            <a:r>
              <a:rPr lang="ru-RU" dirty="0" smtClean="0"/>
              <a:t> одним словом? 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7715250" cy="262892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53975" indent="-3175" eaLnBrk="1" hangingPunct="1">
              <a:spcBef>
                <a:spcPct val="0"/>
              </a:spcBef>
            </a:pPr>
            <a:r>
              <a:rPr lang="uk-UA" sz="4000" dirty="0" smtClean="0">
                <a:solidFill>
                  <a:srgbClr val="0D0D0D"/>
                </a:solidFill>
              </a:rPr>
              <a:t/>
            </a:r>
            <a:br>
              <a:rPr lang="uk-UA" sz="4000" dirty="0" smtClean="0">
                <a:solidFill>
                  <a:srgbClr val="0D0D0D"/>
                </a:solidFill>
              </a:rPr>
            </a:br>
            <a:r>
              <a:rPr lang="uk-UA" sz="4000" dirty="0" smtClean="0">
                <a:solidFill>
                  <a:srgbClr val="0D0D0D"/>
                </a:solidFill>
              </a:rPr>
              <a:t>Кольори, які мають </a:t>
            </a:r>
            <a:br>
              <a:rPr lang="uk-UA" sz="4000" dirty="0" smtClean="0">
                <a:solidFill>
                  <a:srgbClr val="0D0D0D"/>
                </a:solidFill>
              </a:rPr>
            </a:br>
            <a:r>
              <a:rPr lang="uk-UA" sz="4000" dirty="0" smtClean="0">
                <a:solidFill>
                  <a:srgbClr val="0D0D0D"/>
                </a:solidFill>
              </a:rPr>
              <a:t>колірний тон (</a:t>
            </a:r>
            <a:r>
              <a:rPr lang="uk-UA" sz="4000" dirty="0" smtClean="0">
                <a:solidFill>
                  <a:srgbClr val="C00000"/>
                </a:solidFill>
              </a:rPr>
              <a:t>червоний</a:t>
            </a:r>
            <a:r>
              <a:rPr lang="uk-UA" sz="4000" dirty="0" smtClean="0">
                <a:solidFill>
                  <a:srgbClr val="0D0D0D"/>
                </a:solidFill>
              </a:rPr>
              <a:t>, </a:t>
            </a:r>
            <a:r>
              <a:rPr lang="uk-UA" sz="4000" dirty="0" smtClean="0">
                <a:solidFill>
                  <a:srgbClr val="FCF059"/>
                </a:solidFill>
              </a:rPr>
              <a:t>жовто</a:t>
            </a:r>
            <a:r>
              <a:rPr lang="uk-UA" sz="4000" dirty="0" smtClean="0">
                <a:solidFill>
                  <a:srgbClr val="0D0D0D"/>
                </a:solidFill>
              </a:rPr>
              <a:t>-</a:t>
            </a:r>
            <a:r>
              <a:rPr lang="uk-UA" sz="4000" dirty="0" smtClean="0">
                <a:solidFill>
                  <a:srgbClr val="00B050"/>
                </a:solidFill>
              </a:rPr>
              <a:t>зелений</a:t>
            </a:r>
            <a:r>
              <a:rPr lang="uk-UA" sz="4000" dirty="0" smtClean="0">
                <a:solidFill>
                  <a:srgbClr val="0D0D0D"/>
                </a:solidFill>
              </a:rPr>
              <a:t>, </a:t>
            </a:r>
            <a:r>
              <a:rPr lang="uk-UA" sz="4000" dirty="0" smtClean="0">
                <a:solidFill>
                  <a:srgbClr val="0070C0"/>
                </a:solidFill>
              </a:rPr>
              <a:t>синьо</a:t>
            </a:r>
            <a:r>
              <a:rPr lang="uk-UA" sz="4000" dirty="0" smtClean="0">
                <a:solidFill>
                  <a:srgbClr val="0D0D0D"/>
                </a:solidFill>
              </a:rPr>
              <a:t>-</a:t>
            </a:r>
            <a:r>
              <a:rPr lang="uk-UA" sz="4000" dirty="0" smtClean="0">
                <a:solidFill>
                  <a:srgbClr val="7030A0"/>
                </a:solidFill>
              </a:rPr>
              <a:t>фіолетовий</a:t>
            </a:r>
            <a:r>
              <a:rPr lang="uk-UA" sz="4000" dirty="0" smtClean="0">
                <a:solidFill>
                  <a:srgbClr val="0D0D0D"/>
                </a:solidFill>
              </a:rPr>
              <a:t>) – хроматичні.</a:t>
            </a:r>
            <a:endParaRPr lang="ru-RU" sz="4000" dirty="0" smtClean="0">
              <a:solidFill>
                <a:srgbClr val="0D0D0D"/>
              </a:solidFill>
            </a:endParaRPr>
          </a:p>
        </p:txBody>
      </p:sp>
      <p:sp>
        <p:nvSpPr>
          <p:cNvPr id="22530" name="Текст 2"/>
          <p:cNvSpPr txBox="1">
            <a:spLocks noGrp="1"/>
          </p:cNvSpPr>
          <p:nvPr>
            <p:ph type="body" idx="1"/>
          </p:nvPr>
        </p:nvSpPr>
        <p:spPr>
          <a:xfrm>
            <a:off x="179512" y="188640"/>
            <a:ext cx="7772400" cy="857384"/>
          </a:xfrm>
        </p:spPr>
        <p:txBody>
          <a:bodyPr/>
          <a:lstStyle/>
          <a:p>
            <a:pPr eaLnBrk="1" hangingPunct="1">
              <a:spcBef>
                <a:spcPct val="0"/>
              </a:spcBef>
              <a:buSzPct val="70000"/>
            </a:pPr>
            <a:endParaRPr lang="uk-UA" dirty="0" smtClean="0"/>
          </a:p>
          <a:p>
            <a:pPr eaLnBrk="1" hangingPunct="1">
              <a:spcBef>
                <a:spcPct val="0"/>
              </a:spcBef>
              <a:buSzPct val="70000"/>
            </a:pPr>
            <a:endParaRPr lang="uk-UA" dirty="0" smtClean="0"/>
          </a:p>
          <a:p>
            <a:pPr eaLnBrk="1" hangingPunct="1">
              <a:spcBef>
                <a:spcPct val="0"/>
              </a:spcBef>
              <a:buSzPct val="70000"/>
            </a:pPr>
            <a:endParaRPr lang="uk-UA" dirty="0" smtClean="0"/>
          </a:p>
          <a:p>
            <a:pPr eaLnBrk="1" hangingPunct="1">
              <a:spcBef>
                <a:spcPct val="0"/>
              </a:spcBef>
              <a:buSzPct val="70000"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uk-UA" dirty="0" smtClean="0"/>
              <a:t>Запитання 2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77344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ru-RU" dirty="0" smtClean="0"/>
              <a:t>А </a:t>
            </a:r>
            <a:r>
              <a:rPr lang="ru-RU" sz="2400" dirty="0" err="1" smtClean="0"/>
              <a:t>які</a:t>
            </a:r>
            <a:r>
              <a:rPr lang="ru-RU" sz="2400" dirty="0" smtClean="0"/>
              <a:t> ж </a:t>
            </a:r>
            <a:r>
              <a:rPr lang="ru-RU" sz="2400" dirty="0" err="1" smtClean="0"/>
              <a:t>кольори</a:t>
            </a:r>
            <a:r>
              <a:rPr lang="ru-RU" sz="2400" dirty="0" smtClean="0"/>
              <a:t> належать до </a:t>
            </a:r>
            <a:r>
              <a:rPr lang="ru-RU" sz="2400" dirty="0" err="1" smtClean="0"/>
              <a:t>ахроматичних</a:t>
            </a:r>
            <a:r>
              <a:rPr lang="ru-RU" sz="2400" dirty="0" smtClean="0"/>
              <a:t>?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idx="1"/>
          </p:nvPr>
        </p:nvSpPr>
        <p:spPr>
          <a:xfrm>
            <a:off x="395536" y="548680"/>
            <a:ext cx="8229600" cy="120548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uk-UA" sz="2800" dirty="0" smtClean="0">
                <a:solidFill>
                  <a:srgbClr val="0D0D0D"/>
                </a:solidFill>
              </a:rPr>
              <a:t>Білий і чорний кольори</a:t>
            </a:r>
            <a:br>
              <a:rPr lang="uk-UA" sz="2800" dirty="0" smtClean="0">
                <a:solidFill>
                  <a:srgbClr val="0D0D0D"/>
                </a:solidFill>
              </a:rPr>
            </a:br>
            <a:r>
              <a:rPr lang="uk-UA" sz="2800" dirty="0" smtClean="0">
                <a:solidFill>
                  <a:srgbClr val="0D0D0D"/>
                </a:solidFill>
              </a:rPr>
              <a:t>та їх відтінки належать до ахроматичних.</a:t>
            </a:r>
            <a:endParaRPr lang="ru-RU" dirty="0"/>
          </a:p>
        </p:txBody>
      </p:sp>
      <p:pic>
        <p:nvPicPr>
          <p:cNvPr id="6" name="Рисунок 4" descr="image124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648" y="1916832"/>
            <a:ext cx="6192688" cy="4644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uk-UA" dirty="0" smtClean="0"/>
              <a:t>Запитання 3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989464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buNone/>
            </a:pPr>
            <a:r>
              <a:rPr lang="ru-RU" dirty="0" err="1" smtClean="0"/>
              <a:t>Які</a:t>
            </a:r>
            <a:r>
              <a:rPr lang="ru-RU" dirty="0" smtClean="0"/>
              <a:t> </a:t>
            </a:r>
            <a:r>
              <a:rPr lang="uk-UA" dirty="0" smtClean="0"/>
              <a:t>є  три  </a:t>
            </a:r>
            <a:r>
              <a:rPr lang="ru-RU" dirty="0" err="1" smtClean="0"/>
              <a:t>основні</a:t>
            </a:r>
            <a:r>
              <a:rPr lang="ru-RU" dirty="0" smtClean="0"/>
              <a:t> </a:t>
            </a:r>
            <a:r>
              <a:rPr lang="ru-RU" dirty="0" err="1" smtClean="0"/>
              <a:t>кольори</a:t>
            </a:r>
            <a:r>
              <a:rPr lang="ru-RU" dirty="0" smtClean="0"/>
              <a:t>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4066" t="17628" r="26377" b="13472"/>
          <a:stretch>
            <a:fillRect/>
          </a:stretch>
        </p:blipFill>
        <p:spPr bwMode="auto">
          <a:xfrm>
            <a:off x="251520" y="0"/>
            <a:ext cx="8676456" cy="6875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Литейная">
  <a:themeElements>
    <a:clrScheme name="Другая 2">
      <a:dk1>
        <a:srgbClr val="000000"/>
      </a:dk1>
      <a:lt1>
        <a:srgbClr val="4B376B"/>
      </a:lt1>
      <a:dk2>
        <a:srgbClr val="D1BCE1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4B376B"/>
      </a:accent5>
      <a:accent6>
        <a:srgbClr val="809EC2"/>
      </a:accent6>
      <a:hlink>
        <a:srgbClr val="8E58B6"/>
      </a:hlink>
      <a:folHlink>
        <a:srgbClr val="2C29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Литейная">
  <a:themeElements>
    <a:clrScheme name="Другая 2">
      <a:dk1>
        <a:srgbClr val="000000"/>
      </a:dk1>
      <a:lt1>
        <a:srgbClr val="4B376B"/>
      </a:lt1>
      <a:dk2>
        <a:srgbClr val="D1BCE1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4B376B"/>
      </a:accent5>
      <a:accent6>
        <a:srgbClr val="809EC2"/>
      </a:accent6>
      <a:hlink>
        <a:srgbClr val="8E58B6"/>
      </a:hlink>
      <a:folHlink>
        <a:srgbClr val="2C29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503</TotalTime>
  <Words>141</Words>
  <Application>Microsoft Office PowerPoint</Application>
  <PresentationFormat>Экран (4:3)</PresentationFormat>
  <Paragraphs>49</Paragraphs>
  <Slides>38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38</vt:i4>
      </vt:variant>
    </vt:vector>
  </HeadingPairs>
  <TitlesOfParts>
    <vt:vector size="41" baseType="lpstr">
      <vt:lpstr>Литейная</vt:lpstr>
      <vt:lpstr>Поток</vt:lpstr>
      <vt:lpstr>1_Литейная</vt:lpstr>
      <vt:lpstr>Слайд 1</vt:lpstr>
      <vt:lpstr>Слайд 2</vt:lpstr>
      <vt:lpstr>Слайд 3</vt:lpstr>
      <vt:lpstr>Запитання</vt:lpstr>
      <vt:lpstr> Кольори, які мають  колірний тон (червоний, жовто-зелений, синьо-фіолетовий) – хроматичні.</vt:lpstr>
      <vt:lpstr>Запитання 2</vt:lpstr>
      <vt:lpstr>Слайд 7</vt:lpstr>
      <vt:lpstr>Запитання 3</vt:lpstr>
      <vt:lpstr>Слайд 9</vt:lpstr>
      <vt:lpstr>Запитання 4</vt:lpstr>
      <vt:lpstr>Слайд 11</vt:lpstr>
      <vt:lpstr>Теплі  відтінки</vt:lpstr>
      <vt:lpstr>Слайд 13</vt:lpstr>
      <vt:lpstr>Слайд 14</vt:lpstr>
      <vt:lpstr>Слайд 15</vt:lpstr>
      <vt:lpstr>Гра “Два натюрморти”</vt:lpstr>
      <vt:lpstr>Колорит</vt:lpstr>
      <vt:lpstr>Колорит може бути теплим</vt:lpstr>
      <vt:lpstr>Яскравим </vt:lpstr>
      <vt:lpstr>Гармонійним</vt:lpstr>
      <vt:lpstr>Колорит спокійний</vt:lpstr>
      <vt:lpstr>світлий</vt:lpstr>
      <vt:lpstr>веселий</vt:lpstr>
      <vt:lpstr>Слайд 24</vt:lpstr>
      <vt:lpstr>Слайд 25</vt:lpstr>
      <vt:lpstr>Пісня «Різнокольорова гра»  муз. Б. Савельєва, сл. Лариси Рубальської 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Бенджамін Бріттен </vt:lpstr>
      <vt:lpstr>Дякую за увагу!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Контрасти та відтінки</dc:title>
  <cp:lastModifiedBy>user</cp:lastModifiedBy>
  <cp:revision>48</cp:revision>
  <dcterms:modified xsi:type="dcterms:W3CDTF">2017-11-24T10:28:46Z</dcterms:modified>
</cp:coreProperties>
</file>