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5" r:id="rId6"/>
    <p:sldId id="263" r:id="rId7"/>
    <p:sldId id="264" r:id="rId8"/>
    <p:sldId id="266" r:id="rId9"/>
    <p:sldId id="267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0929"/>
  </p:normalViewPr>
  <p:slideViewPr>
    <p:cSldViewPr snapToGrid="0">
      <p:cViewPr varScale="1">
        <p:scale>
          <a:sx n="55" d="100"/>
          <a:sy n="55" d="100"/>
        </p:scale>
        <p:origin x="43" y="6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6814612-1E15-400E-947D-B4F1CE392F0C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0368A1-3D6C-4027-89EC-9E466BF87B9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47404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F0C73-196D-4FA4-ACE0-B16836CBCAF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6747515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564381-6149-4674-9FBB-D96E85F0DE1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76579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C83808-54B2-4EA3-A146-99E441020F2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80757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6B3CD9-1276-470D-BDD9-7152195603F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3715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47D89F-9A44-404A-B332-B13B9168580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68882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E6C01D-0E9D-44B9-B7BF-8ED653C24C1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6367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DE2A7F-49D9-4802-9D5D-8B0C2EC4F94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82240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203885-7EFB-4907-BC21-72A69DD0EB1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96695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513718-BC56-40A5-8B63-1725F5ECF5A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44740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en-US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en-US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A0A59937-34F8-4351-BD33-F10654374A72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panose="02020603050405020304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panose="02020603050405020304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panose="02020603050405020304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panose="02020603050405020304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panose="02020603050405020304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panose="02020603050405020304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panose="02020603050405020304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fp=0&amp;text=%D0%BA%D0%B0%D1%80%D1%82%D0%B8%D0%BD%D0%BA%D0%B0%20%D0%B2%D0%B8%D0%B4%20%D0%B0%D0%BD%D0%B3%D0%BB%D0%B8%D0%B9%D1%81%D0%BA%D0%BE%D0%B9%20%D0%B4%D0%B5%D1%80%D0%B5%D0%B2%D0%BD%D0%B8&amp;noreask=1&amp;pos=18&amp;lr=76&amp;rpt=simage&amp;uinfo=ww-1903-wh-911-fw-1678-fh-598-pd-1&amp;img_url=http://img-fotki.yandex.ru/get/4514/yes06.20d/0_60085_4dd6228d_XX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yandsearch?source=wiz&amp;fp=1&amp;uinfo=ww-1903-wh-911-fw-1678-fh-598-pd-1&amp;p=1&amp;text=%D0%BA%D0%B0%D1%80%D1%82%D0%B8%D0%BD%D0%BA%D0%B0%20%D0%B6%D0%B5%D0%BD%D0%B0%20%D0%B1%D0%B0%D0%B9%D1%80%D0%BE%D0%BD%D0%B0-%D0%B0%D0%BD%D0%B3%D0%BB%20%D0%BF%D0%BE%D1%8D%D1%82%D0%B0&amp;noreask=1&amp;pos=32&amp;rpt=simage&amp;lr=76&amp;img_url=http://www.cpic.ru/ByTheWay/AllNotes/ByTheWay/Dec10Ada.jpg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246231"/>
            <a:ext cx="7772400" cy="1143000"/>
          </a:xfrm>
        </p:spPr>
        <p:txBody>
          <a:bodyPr/>
          <a:lstStyle/>
          <a:p>
            <a:endParaRPr lang="en-US" alt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657600"/>
            <a:ext cx="6400800" cy="1828800"/>
          </a:xfrm>
        </p:spPr>
        <p:txBody>
          <a:bodyPr/>
          <a:lstStyle/>
          <a:p>
            <a:endParaRPr lang="en-US" altLang="ru-RU" dirty="0"/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7281782"/>
              </p:ext>
            </p:extLst>
          </p:nvPr>
        </p:nvGraphicFramePr>
        <p:xfrm>
          <a:off x="2179257" y="205238"/>
          <a:ext cx="5468452" cy="6749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Документ" r:id="rId3" imgW="6079078" imgH="7472725" progId="Word.Document.12">
                  <p:embed/>
                </p:oleObj>
              </mc:Choice>
              <mc:Fallback>
                <p:oleObj name="Документ" r:id="rId3" imgW="6079078" imgH="74727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79257" y="205238"/>
                        <a:ext cx="5468452" cy="67497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endParaRPr lang="en-US" alt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altLang="ru-RU" dirty="0"/>
          </a:p>
        </p:txBody>
      </p:sp>
      <p:pic>
        <p:nvPicPr>
          <p:cNvPr id="6" name="Picture 2" descr="C:\Users\1\Documents\1158[1]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6400"/>
            <a:ext cx="4322618" cy="683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www.zamnoy.com/image/blogphoto/86269495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619" y="26400"/>
            <a:ext cx="4821381" cy="672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peoples.ru/science/mathematics/lovelase/lovelase_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182" y="921328"/>
            <a:ext cx="4765963" cy="57801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41218" y="-221672"/>
            <a:ext cx="7772400" cy="1143000"/>
          </a:xfrm>
        </p:spPr>
        <p:txBody>
          <a:bodyPr/>
          <a:lstStyle/>
          <a:p>
            <a:r>
              <a:rPr lang="en-US" altLang="ru-RU" dirty="0" smtClean="0">
                <a:solidFill>
                  <a:schemeClr val="accent4">
                    <a:lumMod val="85000"/>
                    <a:lumOff val="15000"/>
                  </a:schemeClr>
                </a:solidFill>
              </a:rPr>
              <a:t>ADA – BYRON’S DAUGHTER</a:t>
            </a:r>
            <a:endParaRPr lang="en-US" altLang="ru-RU" dirty="0">
              <a:solidFill>
                <a:schemeClr val="accent4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752600"/>
            <a:ext cx="7772400" cy="1143000"/>
          </a:xfrm>
        </p:spPr>
        <p:txBody>
          <a:bodyPr/>
          <a:lstStyle/>
          <a:p>
            <a:endParaRPr lang="en-US" altLang="ru-RU" dirty="0"/>
          </a:p>
        </p:txBody>
      </p:sp>
      <p:pic>
        <p:nvPicPr>
          <p:cNvPr id="5" name="Picture 7" descr="смер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5528" y="0"/>
            <a:ext cx="1077099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5636" y="1063994"/>
            <a:ext cx="7841673" cy="5755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b="1" i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was the </a:t>
            </a:r>
            <a:r>
              <a:rPr lang="en-US" sz="1400" b="1" i="1" dirty="0" err="1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christian</a:t>
            </a:r>
            <a:r>
              <a:rPr lang="en-US" sz="1400" b="1" i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name of the poet?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Charles Gordon Noel Byron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 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Gordon Byron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George Gordon Noel Byron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Noel Gordon Byron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When was Lord Byron born?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22 January 1796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22 January 1788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25 January 1759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21 July 1759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Where did he spend his childhood?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Scotland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Wales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Ireland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d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England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What title did he have?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baron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lord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prince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king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Where did he study?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Cambridge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Oxford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Eton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kind of physical disability did he have?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 he was lame 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he didn’t have an eye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he didn’t have any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What kind of sport did he go in for?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hockey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boxing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football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basketball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When he was in the parliament he...</a:t>
            </a:r>
            <a:endParaRPr lang="ru-RU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insisted on his opinion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joined the majority </a:t>
            </a:r>
            <a:r>
              <a:rPr lang="en-US" sz="140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140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kept silent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20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-410769"/>
            <a:ext cx="9628909" cy="682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en-US" sz="105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Match the questions and the answers. Fill in the table below.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1050" b="1" dirty="0" err="1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Questions</a:t>
            </a:r>
            <a:r>
              <a:rPr lang="ru-RU" sz="105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 what age did the boy go to school?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did he like at school?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did the boy inherit after his uncle’s death?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school was George sent after the death of his uncle?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Why did all boys of school like George?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 what age did Byron fall in love for the first time?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When did his literary career begin?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happened in Europe those times?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Why did Byron hate exploitation?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Why did critics attack his first collection of poems?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What was his answer to the critics?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675"/>
              </a:spcAft>
            </a:pPr>
            <a:r>
              <a:rPr lang="ru-RU" sz="1050" b="1" dirty="0" err="1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Answers</a:t>
            </a:r>
            <a:r>
              <a:rPr lang="ru-RU" sz="1050" b="1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1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Byron didn’t like exploitation because many people in England were very poor and lost their jobs, they were unemployed;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History was his </a:t>
            </a:r>
            <a:r>
              <a:rPr lang="en-US" sz="1050" dirty="0" err="1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favourite</a:t>
            </a: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subject at school;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After his uncle’s death George was sent to Harrow school;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 the age of ten George was sent to school;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His literary career began at the Cambridge University;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When Byron was sixteen he fell in love for the first time;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Critics attacked his first collection of poems because he supported workers and a feeling of freedom;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 answered to the critics with the help of his first satire;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 European governments wanted to kill freedom, all workers were </a:t>
            </a:r>
            <a:r>
              <a:rPr lang="en-US" sz="1050" dirty="0" err="1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exploited,their</a:t>
            </a: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life was very difficult those times;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eriod"/>
              <a:tabLst>
                <a:tab pos="457200" algn="l"/>
              </a:tabLst>
            </a:pPr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After his uncle’s death Byron inherited the title of lord and the family estate;</a:t>
            </a:r>
            <a:endParaRPr lang="ru-RU" sz="1100" dirty="0" smtClean="0">
              <a:solidFill>
                <a:srgbClr val="33333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050" dirty="0" smtClean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All boys liked George because he read a lot and knew many historical facts.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37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27563" y="1107713"/>
            <a:ext cx="5056909" cy="3774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Fortune! Take back these cultured lands,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en-US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 back this name of splendid sound!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en-US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hate the touch of servile hands,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en-US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hate the slaves that cringe around.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en-US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Place me among the rocks I love, 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en-US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 sound to Ocean's wildest roar, 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en-US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ask but this – again to rove</a:t>
            </a:r>
            <a:endParaRPr lang="ru-RU" sz="2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en-US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Through </a:t>
            </a:r>
            <a:r>
              <a:rPr lang="en-US" sz="2000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sceres</a:t>
            </a:r>
            <a:r>
              <a:rPr lang="en-US" sz="20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my youth hath know before.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455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1443072"/>
            <a:ext cx="4572000" cy="397185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Дай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утекти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мені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талане,</a:t>
            </a:r>
          </a:p>
          <a:p>
            <a:pPr marL="228600" indent="22860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лоно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урвищ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горбів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228600" indent="228600">
              <a:lnSpc>
                <a:spcPct val="107000"/>
              </a:lnSpc>
              <a:spcAft>
                <a:spcPts val="800"/>
              </a:spcAft>
            </a:pP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Забуть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всі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титули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й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кайдани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228600" indent="228600">
              <a:lnSpc>
                <a:spcPct val="107000"/>
              </a:lnSpc>
              <a:spcAft>
                <a:spcPts val="800"/>
              </a:spcAft>
            </a:pP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Лакуз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вельможних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рабів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228600" indent="22860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Веди мене на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хмурі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скелі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marL="228600" indent="22860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 стогне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грізний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океан, - </a:t>
            </a:r>
          </a:p>
          <a:p>
            <a:pPr marL="228600" indent="22860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Верни в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дитинства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дні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веселі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228600" indent="22860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Дай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серцю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відпочить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від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ран.</a:t>
            </a:r>
          </a:p>
        </p:txBody>
      </p:sp>
    </p:spTree>
    <p:extLst>
      <p:ext uri="{BB962C8B-B14F-4D97-AF65-F5344CB8AC3E}">
        <p14:creationId xmlns:p14="http://schemas.microsoft.com/office/powerpoint/2010/main" val="345290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026" y="554136"/>
            <a:ext cx="5938019" cy="1066892"/>
          </a:xfrm>
          <a:prstGeom prst="rect">
            <a:avLst/>
          </a:prstGeom>
        </p:spPr>
      </p:pic>
      <p:pic>
        <p:nvPicPr>
          <p:cNvPr id="3" name="Picture 6" descr="памятни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268413"/>
            <a:ext cx="3877830" cy="5479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8364" y="1268414"/>
            <a:ext cx="3906980" cy="547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07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study_time</Template>
  <TotalTime>47</TotalTime>
  <Words>392</Words>
  <Application>Microsoft Office PowerPoint</Application>
  <PresentationFormat>Экран (4:3)</PresentationFormat>
  <Paragraphs>60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Times New Roman</vt:lpstr>
      <vt:lpstr>Тема Office</vt:lpstr>
      <vt:lpstr>Документ Microsoft Word</vt:lpstr>
      <vt:lpstr>Презентация PowerPoint</vt:lpstr>
      <vt:lpstr>Презентация PowerPoint</vt:lpstr>
      <vt:lpstr>ADA – BYRON’S DAUGHTER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Алла</dc:creator>
  <cp:lastModifiedBy>Алла</cp:lastModifiedBy>
  <cp:revision>6</cp:revision>
  <dcterms:created xsi:type="dcterms:W3CDTF">2017-11-12T19:58:03Z</dcterms:created>
  <dcterms:modified xsi:type="dcterms:W3CDTF">2017-11-12T20:45:31Z</dcterms:modified>
</cp:coreProperties>
</file>