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2" r:id="rId3"/>
    <p:sldId id="275" r:id="rId4"/>
    <p:sldId id="257" r:id="rId5"/>
    <p:sldId id="258" r:id="rId6"/>
    <p:sldId id="259" r:id="rId7"/>
    <p:sldId id="260" r:id="rId8"/>
    <p:sldId id="261" r:id="rId9"/>
    <p:sldId id="265" r:id="rId10"/>
    <p:sldId id="276" r:id="rId11"/>
    <p:sldId id="263" r:id="rId12"/>
    <p:sldId id="264" r:id="rId13"/>
    <p:sldId id="266" r:id="rId14"/>
    <p:sldId id="267" r:id="rId15"/>
    <p:sldId id="277" r:id="rId16"/>
    <p:sldId id="268" r:id="rId17"/>
    <p:sldId id="278" r:id="rId18"/>
    <p:sldId id="269" r:id="rId19"/>
    <p:sldId id="270" r:id="rId20"/>
    <p:sldId id="271" r:id="rId21"/>
    <p:sldId id="272" r:id="rId22"/>
    <p:sldId id="273" r:id="rId23"/>
    <p:sldId id="274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без заголовка" id="{7A14937C-025A-40B8-91D8-7D4A7D2BBCD8}">
          <p14:sldIdLst>
            <p14:sldId id="256"/>
            <p14:sldId id="262"/>
            <p14:sldId id="275"/>
            <p14:sldId id="257"/>
            <p14:sldId id="258"/>
            <p14:sldId id="259"/>
            <p14:sldId id="260"/>
            <p14:sldId id="261"/>
            <p14:sldId id="265"/>
            <p14:sldId id="276"/>
            <p14:sldId id="263"/>
            <p14:sldId id="264"/>
            <p14:sldId id="266"/>
            <p14:sldId id="267"/>
            <p14:sldId id="277"/>
            <p14:sldId id="268"/>
            <p14:sldId id="278"/>
            <p14:sldId id="269"/>
            <p14:sldId id="270"/>
            <p14:sldId id="271"/>
            <p14:sldId id="272"/>
            <p14:sldId id="273"/>
            <p14:sldId id="274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360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12.12.2017</a:t>
            </a:fld>
            <a:endParaRPr lang="ru-RU" dirty="0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12.12.2017</a:t>
            </a:fld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12.12.2017</a:t>
            </a:fld>
            <a:endParaRPr lang="ru-RU" dirty="0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12.12.2017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12.12.2017</a:t>
            </a:fld>
            <a:endParaRPr lang="ru-RU" dirty="0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12.12.2017</a:t>
            </a:fld>
            <a:endParaRPr lang="ru-RU" dirty="0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12.12.2017</a:t>
            </a:fld>
            <a:endParaRPr lang="ru-RU" dirty="0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12.12.2017</a:t>
            </a:fld>
            <a:endParaRPr lang="ru-RU" dirty="0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12" Type="http://schemas.openxmlformats.org/officeDocument/2006/relationships/image" Target="../media/image40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11" Type="http://schemas.openxmlformats.org/officeDocument/2006/relationships/image" Target="../media/image39.jpeg"/><Relationship Id="rId5" Type="http://schemas.openxmlformats.org/officeDocument/2006/relationships/image" Target="../media/image33.jpeg"/><Relationship Id="rId10" Type="http://schemas.openxmlformats.org/officeDocument/2006/relationships/image" Target="../media/image38.jpeg"/><Relationship Id="rId4" Type="http://schemas.openxmlformats.org/officeDocument/2006/relationships/image" Target="../media/image32.jpeg"/><Relationship Id="rId9" Type="http://schemas.openxmlformats.org/officeDocument/2006/relationships/image" Target="../media/image3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jpeg"/><Relationship Id="rId4" Type="http://schemas.openxmlformats.org/officeDocument/2006/relationships/image" Target="../media/image4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6.png"/><Relationship Id="rId4" Type="http://schemas.openxmlformats.org/officeDocument/2006/relationships/image" Target="../media/image7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4.png"/><Relationship Id="rId5" Type="http://schemas.openxmlformats.org/officeDocument/2006/relationships/image" Target="../media/image83.png"/><Relationship Id="rId4" Type="http://schemas.openxmlformats.org/officeDocument/2006/relationships/image" Target="../media/image8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8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5805264"/>
            <a:ext cx="8458200" cy="574303"/>
          </a:xfrm>
        </p:spPr>
        <p:txBody>
          <a:bodyPr>
            <a:normAutofit/>
          </a:bodyPr>
          <a:lstStyle/>
          <a:p>
            <a:pPr algn="r"/>
            <a:r>
              <a:rPr lang="uk-UA" sz="2000" dirty="0" smtClean="0"/>
              <a:t>Вчитель: Петриченко Т.М.</a:t>
            </a:r>
            <a:endParaRPr lang="ru-RU" sz="2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1700808"/>
            <a:ext cx="8458200" cy="1368152"/>
          </a:xfrm>
        </p:spPr>
        <p:txBody>
          <a:bodyPr>
            <a:noAutofit/>
          </a:bodyPr>
          <a:lstStyle/>
          <a:p>
            <a:pPr algn="ctr"/>
            <a:r>
              <a:rPr lang="uk-UA" sz="3600" b="1" dirty="0" smtClean="0"/>
              <a:t>Інтегрований урок </a:t>
            </a:r>
          </a:p>
          <a:p>
            <a:pPr algn="ctr"/>
            <a:r>
              <a:rPr lang="uk-UA" sz="3600" b="1" dirty="0"/>
              <a:t>з</a:t>
            </a:r>
            <a:r>
              <a:rPr lang="uk-UA" sz="3600" b="1" dirty="0" smtClean="0"/>
              <a:t> математики та природознавства,</a:t>
            </a:r>
          </a:p>
          <a:p>
            <a:pPr algn="ctr"/>
            <a:r>
              <a:rPr lang="uk-UA" sz="3600" b="1" dirty="0" smtClean="0"/>
              <a:t>проведений з учнями 4 – В класу</a:t>
            </a:r>
          </a:p>
          <a:p>
            <a:pPr algn="ctr"/>
            <a:r>
              <a:rPr lang="uk-UA" sz="3600" b="1" dirty="0" smtClean="0"/>
              <a:t>КЗШІ № 1</a:t>
            </a:r>
            <a:endParaRPr lang="ru-RU" sz="36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3209924"/>
            <a:ext cx="2880320" cy="1083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9782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i="1" dirty="0" smtClean="0"/>
              <a:t>РОСЛИНИ АФРИКИ</a:t>
            </a:r>
            <a:endParaRPr lang="ru-RU" b="1" i="1" dirty="0"/>
          </a:p>
        </p:txBody>
      </p:sp>
      <p:pic>
        <p:nvPicPr>
          <p:cNvPr id="2050" name="Picture 2" descr="Картинки по запросу рослини африк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3561209"/>
            <a:ext cx="1333500" cy="876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Картинки по запросу рослини африк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1700808"/>
            <a:ext cx="106680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Картинки по запросу рослини африки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3781" y="1894802"/>
            <a:ext cx="1181100" cy="885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Картинки по запросу рослини африки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305" y="5085184"/>
            <a:ext cx="1047750" cy="1390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Картинки по запросу рослини африки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74" y="1454696"/>
            <a:ext cx="1181100" cy="885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Картинки по запросу рослини африки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5649" y="1563692"/>
            <a:ext cx="1285875" cy="857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Картинки по запросу рослини африки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7835" y="4604171"/>
            <a:ext cx="1285875" cy="962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 descr="Картинки по запросу рослини африки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0370" y="5085184"/>
            <a:ext cx="1428750" cy="1076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6" name="Picture 18" descr="Картинки по запросу рослини африки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3186" y="5203335"/>
            <a:ext cx="1304925" cy="981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8" name="Picture 20" descr="Картинки по запросу рослини африки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3710" y="3342133"/>
            <a:ext cx="1304925" cy="819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0" name="Picture 22" descr="Картинки по запросу рослини африки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706" y="3008759"/>
            <a:ext cx="106680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2364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i="1" dirty="0" smtClean="0"/>
              <a:t>Фінікова Пальма</a:t>
            </a:r>
            <a:endParaRPr lang="ru-RU" b="1" i="1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741832"/>
            <a:ext cx="2024810" cy="1514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1" y="4149080"/>
            <a:ext cx="2025305" cy="1276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2499261"/>
            <a:ext cx="2025305" cy="1326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9103" y="3162477"/>
            <a:ext cx="2743859" cy="2067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48012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57200"/>
            <a:ext cx="8252103" cy="838200"/>
          </a:xfrm>
        </p:spPr>
        <p:txBody>
          <a:bodyPr>
            <a:noAutofit/>
          </a:bodyPr>
          <a:lstStyle/>
          <a:p>
            <a:pPr algn="ctr"/>
            <a:r>
              <a:rPr lang="uk-UA" sz="5400" b="1" i="1" dirty="0" smtClean="0"/>
              <a:t>Фікус</a:t>
            </a:r>
            <a:endParaRPr lang="ru-RU" sz="5400" b="1" i="1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603558"/>
            <a:ext cx="2443293" cy="1822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84784"/>
            <a:ext cx="2419455" cy="1822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1484784"/>
            <a:ext cx="2419455" cy="1822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C:\Users\Admin\Desktop\1280px-Living_root_bridges,_Nongriat_village,_Meghalaya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8609" y="3345618"/>
            <a:ext cx="3491583" cy="2326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93225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uk-UA" sz="6000" b="1" i="1" dirty="0" err="1" smtClean="0"/>
              <a:t>БАОБАб</a:t>
            </a:r>
            <a:endParaRPr lang="ru-RU" sz="6000" b="1" i="1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4491070"/>
            <a:ext cx="3561358" cy="1794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772816"/>
            <a:ext cx="3565063" cy="17640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1635" y="1772816"/>
            <a:ext cx="3565063" cy="1794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10617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60648"/>
            <a:ext cx="8686800" cy="1034752"/>
          </a:xfrm>
        </p:spPr>
        <p:txBody>
          <a:bodyPr>
            <a:noAutofit/>
          </a:bodyPr>
          <a:lstStyle/>
          <a:p>
            <a:pPr algn="ctr"/>
            <a:r>
              <a:rPr lang="uk-UA" sz="5400" b="1" i="1" dirty="0" smtClean="0"/>
              <a:t>Зонтична акація</a:t>
            </a:r>
            <a:endParaRPr lang="ru-RU" sz="5400" b="1" i="1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5466" y="1268760"/>
            <a:ext cx="2688299" cy="1440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4865" y="2240569"/>
            <a:ext cx="4762500" cy="318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941168"/>
            <a:ext cx="1235292" cy="1647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74700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i="1" dirty="0" smtClean="0"/>
              <a:t>Тваринний світ </a:t>
            </a:r>
            <a:endParaRPr lang="ru-RU" b="1" i="1" dirty="0"/>
          </a:p>
        </p:txBody>
      </p:sp>
      <p:pic>
        <p:nvPicPr>
          <p:cNvPr id="3074" name="Picture 2" descr="Картинки по запросу ndfhbybq cdsn fahbr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653136"/>
            <a:ext cx="2304753" cy="1860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Картинки по запросу ndfhbybq cdsn fahbrb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454" y="1735303"/>
            <a:ext cx="2158353" cy="1532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Картинки по запросу ndfhbybq cdsn fahbrb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6889" y="2501674"/>
            <a:ext cx="2873243" cy="2081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0997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uk-UA" sz="6000" b="1" i="1" dirty="0" smtClean="0"/>
              <a:t>Жираф</a:t>
            </a:r>
            <a:endParaRPr lang="ru-RU" sz="6000" b="1" i="1" dirty="0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050" y="2454735"/>
            <a:ext cx="2808312" cy="411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2060848"/>
            <a:ext cx="2822632" cy="1874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7799" y="1336577"/>
            <a:ext cx="1595239" cy="2236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07027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i="1" dirty="0" smtClean="0"/>
              <a:t>горила</a:t>
            </a:r>
            <a:endParaRPr lang="ru-RU" b="1" i="1" dirty="0"/>
          </a:p>
        </p:txBody>
      </p:sp>
      <p:pic>
        <p:nvPicPr>
          <p:cNvPr id="4098" name="Picture 2" descr="Картинки по запросу горилла с бананом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2636912"/>
            <a:ext cx="1695822" cy="1957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Картинки по запросу горилла с бананом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437112"/>
            <a:ext cx="2458525" cy="2135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Картинки по запросу горилла с бананом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5013176"/>
            <a:ext cx="2480642" cy="1660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Картинки по запросу горилла с бананом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340768"/>
            <a:ext cx="1996472" cy="1996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0578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686800" cy="1728192"/>
          </a:xfrm>
        </p:spPr>
        <p:txBody>
          <a:bodyPr>
            <a:noAutofit/>
          </a:bodyPr>
          <a:lstStyle/>
          <a:p>
            <a:pPr algn="ctr"/>
            <a:r>
              <a:rPr lang="uk-UA" sz="6000" b="1" i="1" dirty="0" smtClean="0"/>
              <a:t>слон</a:t>
            </a:r>
            <a:endParaRPr lang="ru-RU" sz="6000" b="1" i="1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7898" y="1628801"/>
            <a:ext cx="2700300" cy="18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797152"/>
            <a:ext cx="2700300" cy="18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638394"/>
            <a:ext cx="2448272" cy="1540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3256282"/>
            <a:ext cx="2448272" cy="1540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66726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686800" cy="1315616"/>
          </a:xfrm>
        </p:spPr>
        <p:txBody>
          <a:bodyPr>
            <a:noAutofit/>
          </a:bodyPr>
          <a:lstStyle/>
          <a:p>
            <a:pPr algn="ctr"/>
            <a:r>
              <a:rPr lang="uk-UA" sz="6000" b="1" i="1" dirty="0" smtClean="0"/>
              <a:t>антилопа</a:t>
            </a:r>
            <a:endParaRPr lang="ru-RU" sz="6000" b="1" i="1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419225"/>
            <a:ext cx="1390650" cy="111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2636912"/>
            <a:ext cx="1390650" cy="1092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5229200"/>
            <a:ext cx="14287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4119277"/>
            <a:ext cx="14287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58759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515672" cy="5924128"/>
          </a:xfrm>
        </p:spPr>
        <p:txBody>
          <a:bodyPr>
            <a:normAutofit/>
          </a:bodyPr>
          <a:lstStyle/>
          <a:p>
            <a:pPr algn="ctr"/>
            <a:r>
              <a:rPr lang="ru-RU" sz="4000" b="1" i="1" dirty="0" smtClean="0"/>
              <a:t>Математика</a:t>
            </a:r>
            <a:br>
              <a:rPr lang="ru-RU" sz="4000" b="1" i="1" dirty="0" smtClean="0"/>
            </a:br>
            <a:r>
              <a:rPr lang="ru-RU" sz="4000" b="1" i="1" dirty="0" smtClean="0"/>
              <a:t>тема</a:t>
            </a:r>
            <a:r>
              <a:rPr lang="uk-UA" sz="4000" b="1" i="1" dirty="0"/>
              <a:t>.</a:t>
            </a:r>
            <a:r>
              <a:rPr lang="ru-RU" sz="4000" b="1" i="1" dirty="0" smtClean="0"/>
              <a:t> Читання та запис багатоцифрових чисел</a:t>
            </a:r>
            <a:br>
              <a:rPr lang="ru-RU" sz="4000" b="1" i="1" dirty="0" smtClean="0"/>
            </a:br>
            <a:r>
              <a:rPr lang="ru-RU" sz="4000" b="1" i="1" dirty="0" smtClean="0"/>
              <a:t/>
            </a:r>
            <a:br>
              <a:rPr lang="ru-RU" sz="4000" b="1" i="1" dirty="0" smtClean="0"/>
            </a:br>
            <a:r>
              <a:rPr lang="ru-RU" sz="4000" b="1" i="1" dirty="0" smtClean="0"/>
              <a:t>Природознавство</a:t>
            </a:r>
            <a:br>
              <a:rPr lang="ru-RU" sz="4000" b="1" i="1" dirty="0" smtClean="0"/>
            </a:br>
            <a:r>
              <a:rPr lang="ru-RU" sz="4000" b="1" i="1" dirty="0" smtClean="0"/>
              <a:t>Тема. Африка – </a:t>
            </a:r>
            <a:r>
              <a:rPr lang="ru-RU" sz="4000" b="1" i="1" dirty="0" err="1" smtClean="0"/>
              <a:t>найжаркіший</a:t>
            </a:r>
            <a:r>
              <a:rPr lang="ru-RU" sz="4000" b="1" i="1" dirty="0" smtClean="0"/>
              <a:t> материк </a:t>
            </a:r>
            <a:r>
              <a:rPr lang="ru-RU" sz="4000" b="1" i="1" dirty="0" err="1" smtClean="0"/>
              <a:t>ЗемлІ</a:t>
            </a:r>
            <a:r>
              <a:rPr lang="ru-RU" sz="4000" b="1" i="1" dirty="0" smtClean="0"/>
              <a:t>. Рослинний і тваринний світ</a:t>
            </a:r>
            <a:endParaRPr lang="ru-RU" sz="4000" b="1" i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188640"/>
            <a:ext cx="2001763" cy="120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 descr="C:\Users\Admin\Desktop\imagesр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414" y="5319411"/>
            <a:ext cx="2014337" cy="1342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Admin\Desktop\imageлs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53" y="2636912"/>
            <a:ext cx="1944216" cy="139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9581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uk-UA" sz="6000" b="1" i="1" dirty="0" smtClean="0"/>
              <a:t>Бегемот</a:t>
            </a:r>
            <a:endParaRPr lang="ru-RU" sz="6000" b="1" i="1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5766" y="2852936"/>
            <a:ext cx="1428750" cy="110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5766" y="4122909"/>
            <a:ext cx="1428750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5589240"/>
            <a:ext cx="1428750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1412776"/>
            <a:ext cx="1428750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14771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uk-UA" sz="6000" b="1" dirty="0" smtClean="0"/>
              <a:t>крокодил</a:t>
            </a:r>
            <a:endParaRPr lang="ru-RU" sz="6000" b="1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7" y="4134788"/>
            <a:ext cx="2600935" cy="2085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787" y="4134788"/>
            <a:ext cx="2600935" cy="2084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1628800"/>
            <a:ext cx="2600935" cy="20090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35307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uk-UA" sz="6000" b="1" i="1" dirty="0" smtClean="0"/>
              <a:t>Страус</a:t>
            </a:r>
            <a:endParaRPr lang="ru-RU" sz="6000" b="1" i="1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5373216"/>
            <a:ext cx="2080710" cy="12051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297329"/>
            <a:ext cx="2104328" cy="127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1455211"/>
            <a:ext cx="2089530" cy="1221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1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455211"/>
            <a:ext cx="2104328" cy="1296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2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3128937"/>
            <a:ext cx="2104328" cy="1283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34285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ослини та Тварини Африки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116632"/>
            <a:ext cx="9144000" cy="619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3787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i="1" dirty="0" smtClean="0"/>
              <a:t>Дивовижний материк</a:t>
            </a:r>
            <a:endParaRPr lang="ru-RU" b="1" i="1" dirty="0"/>
          </a:p>
        </p:txBody>
      </p:sp>
      <p:pic>
        <p:nvPicPr>
          <p:cNvPr id="1027" name="Picture 3" descr="C:\Users\Admin\Desktop\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330572"/>
            <a:ext cx="4512502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234" y="4199897"/>
            <a:ext cx="3121471" cy="2346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8" descr="Картинки по запросу ndfhbybq cdsn fahbrb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42" y="1556792"/>
            <a:ext cx="2548205" cy="1902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4149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6011" y="1100089"/>
            <a:ext cx="5822921" cy="572955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339752" y="476672"/>
            <a:ext cx="45259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Карта Африки з прапорами країн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3500103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 </a:t>
            </a:r>
            <a:r>
              <a:rPr lang="uk-UA" dirty="0" smtClean="0"/>
              <a:t>              </a:t>
            </a:r>
            <a:r>
              <a:rPr lang="uk-UA" dirty="0" smtClean="0"/>
              <a:t> </a:t>
            </a:r>
            <a:r>
              <a:rPr lang="uk-UA" dirty="0" err="1" smtClean="0"/>
              <a:t>ДержавИ</a:t>
            </a:r>
            <a:r>
              <a:rPr lang="uk-UA" dirty="0" smtClean="0"/>
              <a:t> АФРИКИ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554162"/>
            <a:ext cx="8686800" cy="5115198"/>
          </a:xfrm>
        </p:spPr>
        <p:txBody>
          <a:bodyPr>
            <a:normAutofit fontScale="77500" lnSpcReduction="20000"/>
          </a:bodyPr>
          <a:lstStyle/>
          <a:p>
            <a:r>
              <a:rPr lang="uk-UA" b="1" dirty="0" smtClean="0"/>
              <a:t>Нігерія – 923 800 кв. км</a:t>
            </a:r>
            <a:r>
              <a:rPr lang="uk-UA" dirty="0" smtClean="0"/>
              <a:t> </a:t>
            </a:r>
            <a:endParaRPr lang="uk-UA" dirty="0" smtClean="0"/>
          </a:p>
          <a:p>
            <a:endParaRPr lang="uk-UA" dirty="0" smtClean="0"/>
          </a:p>
          <a:p>
            <a:r>
              <a:rPr lang="uk-UA" b="1" dirty="0" smtClean="0"/>
              <a:t>Камерун – 475 620 кв. км</a:t>
            </a:r>
            <a:endParaRPr lang="uk-UA" dirty="0" smtClean="0"/>
          </a:p>
          <a:p>
            <a:endParaRPr lang="uk-UA" dirty="0" smtClean="0"/>
          </a:p>
          <a:p>
            <a:r>
              <a:rPr lang="uk-UA" b="1" dirty="0" smtClean="0"/>
              <a:t>Марокко -456 720 кв. км</a:t>
            </a:r>
            <a:endParaRPr lang="uk-UA" dirty="0" smtClean="0"/>
          </a:p>
          <a:p>
            <a:endParaRPr lang="uk-UA" dirty="0" smtClean="0"/>
          </a:p>
          <a:p>
            <a:pPr marL="0" indent="0">
              <a:buNone/>
            </a:pPr>
            <a:r>
              <a:rPr lang="uk-UA" dirty="0" smtClean="0"/>
              <a:t>    </a:t>
            </a:r>
            <a:r>
              <a:rPr lang="uk-UA" b="1" dirty="0" smtClean="0"/>
              <a:t>Мозамбік – 801 680 кв. км</a:t>
            </a:r>
            <a:endParaRPr lang="uk-UA" dirty="0" smtClean="0"/>
          </a:p>
          <a:p>
            <a:endParaRPr lang="uk-UA" dirty="0" smtClean="0"/>
          </a:p>
          <a:p>
            <a:r>
              <a:rPr lang="uk-UA" b="1" dirty="0" smtClean="0"/>
              <a:t>Намібія – 824 315 кв. км</a:t>
            </a:r>
            <a:endParaRPr lang="uk-UA" dirty="0" smtClean="0"/>
          </a:p>
          <a:p>
            <a:endParaRPr lang="uk-UA" dirty="0" smtClean="0"/>
          </a:p>
          <a:p>
            <a:r>
              <a:rPr lang="uk-UA" b="1" dirty="0" smtClean="0"/>
              <a:t>Сомалі – 637814 кв. км</a:t>
            </a:r>
            <a:endParaRPr lang="uk-UA" dirty="0" smtClean="0"/>
          </a:p>
          <a:p>
            <a:endParaRPr lang="uk-UA" dirty="0" smtClean="0"/>
          </a:p>
          <a:p>
            <a:r>
              <a:rPr lang="uk-UA" b="1" dirty="0" smtClean="0"/>
              <a:t>Туніс – 163 529 кв. км</a:t>
            </a:r>
            <a:endParaRPr lang="uk-UA" dirty="0" smtClean="0"/>
          </a:p>
          <a:p>
            <a:endParaRPr lang="uk-UA" dirty="0" smtClean="0"/>
          </a:p>
          <a:p>
            <a:pPr marL="0" indent="0">
              <a:buNone/>
            </a:pPr>
            <a:endParaRPr lang="uk-UA" dirty="0" smtClean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2666" y="1316286"/>
            <a:ext cx="128587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2428" y="2100362"/>
            <a:ext cx="1256113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2428" y="2847231"/>
            <a:ext cx="1256113" cy="624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9173" y="3656023"/>
            <a:ext cx="1249368" cy="624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9173" y="4449353"/>
            <a:ext cx="1249368" cy="624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8549" y="5157192"/>
            <a:ext cx="1261147" cy="6445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1004" y="5949280"/>
            <a:ext cx="1278959" cy="6445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22729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6000" dirty="0" smtClean="0"/>
              <a:t>Річки Африки</a:t>
            </a:r>
            <a:endParaRPr lang="ru-RU" sz="6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340768"/>
            <a:ext cx="8686800" cy="5328592"/>
          </a:xfrm>
        </p:spPr>
        <p:txBody>
          <a:bodyPr>
            <a:normAutofit/>
          </a:bodyPr>
          <a:lstStyle/>
          <a:p>
            <a:r>
              <a:rPr lang="uk-UA" sz="3600" b="1" dirty="0" smtClean="0"/>
              <a:t>Ніл </a:t>
            </a:r>
            <a:r>
              <a:rPr lang="uk-UA" sz="3600" b="1" dirty="0" smtClean="0"/>
              <a:t>– 6671 км</a:t>
            </a:r>
          </a:p>
          <a:p>
            <a:r>
              <a:rPr lang="uk-UA" sz="3600" b="1" dirty="0" smtClean="0"/>
              <a:t>Джубба – 1650 км</a:t>
            </a:r>
          </a:p>
          <a:p>
            <a:r>
              <a:rPr lang="uk-UA" sz="3600" b="1" dirty="0" smtClean="0"/>
              <a:t>Шарі – 1450 км</a:t>
            </a:r>
          </a:p>
          <a:p>
            <a:r>
              <a:rPr lang="uk-UA" sz="3600" b="1" dirty="0" smtClean="0"/>
              <a:t>Нігер - 4160 км</a:t>
            </a:r>
          </a:p>
          <a:p>
            <a:r>
              <a:rPr lang="uk-UA" sz="3600" b="1" dirty="0" smtClean="0"/>
              <a:t>Конго – 4375 км</a:t>
            </a:r>
          </a:p>
          <a:p>
            <a:r>
              <a:rPr lang="uk-UA" sz="3600" b="1" dirty="0" smtClean="0"/>
              <a:t>Касаї – 2160 км</a:t>
            </a:r>
          </a:p>
          <a:p>
            <a:r>
              <a:rPr lang="uk-UA" sz="3600" b="1" dirty="0" smtClean="0"/>
              <a:t>Гамбія – 1120 км</a:t>
            </a:r>
            <a:endParaRPr lang="ru-RU" sz="3600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0921" y="2708920"/>
            <a:ext cx="1284888" cy="432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4754" y="1268760"/>
            <a:ext cx="1317222" cy="504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8587" y="1916832"/>
            <a:ext cx="1317222" cy="504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4754" y="3356993"/>
            <a:ext cx="1284888" cy="504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0921" y="4077073"/>
            <a:ext cx="1317222" cy="504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0921" y="4797152"/>
            <a:ext cx="1317222" cy="504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8587" y="5517232"/>
            <a:ext cx="1373775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01798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uk-UA" sz="4800" b="1" i="1" dirty="0" smtClean="0"/>
              <a:t>Мадагаскар </a:t>
            </a:r>
            <a:br>
              <a:rPr lang="uk-UA" sz="4800" b="1" i="1" dirty="0" smtClean="0"/>
            </a:br>
            <a:r>
              <a:rPr lang="uk-UA" sz="4800" b="1" i="1" dirty="0" smtClean="0"/>
              <a:t>Площа 587041 кв. км</a:t>
            </a:r>
            <a:endParaRPr lang="ru-RU" sz="4800" b="1" i="1" dirty="0"/>
          </a:p>
        </p:txBody>
      </p:sp>
      <p:pic>
        <p:nvPicPr>
          <p:cNvPr id="2051" name="Picture 3" descr="C:\Users\Admin\Desktop\мадагаскар-постер-624x10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796723"/>
            <a:ext cx="4752528" cy="4799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9362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60648"/>
            <a:ext cx="8515672" cy="1872208"/>
          </a:xfrm>
        </p:spPr>
        <p:txBody>
          <a:bodyPr>
            <a:normAutofit/>
          </a:bodyPr>
          <a:lstStyle/>
          <a:p>
            <a:pPr algn="ctr"/>
            <a:r>
              <a:rPr lang="uk-UA" sz="4800" b="1" i="1" dirty="0" smtClean="0"/>
              <a:t>Озеро </a:t>
            </a:r>
            <a:r>
              <a:rPr lang="ru-RU" sz="4800" b="1" i="1" dirty="0" smtClean="0"/>
              <a:t>«</a:t>
            </a:r>
            <a:r>
              <a:rPr lang="uk-UA" sz="4800" b="1" i="1" dirty="0" smtClean="0"/>
              <a:t>ВікторІя»</a:t>
            </a:r>
            <a:br>
              <a:rPr lang="uk-UA" sz="4800" b="1" i="1" dirty="0" smtClean="0"/>
            </a:br>
            <a:r>
              <a:rPr lang="uk-UA" sz="4800" b="1" i="1" dirty="0" smtClean="0"/>
              <a:t>Площа – 6800 кв. </a:t>
            </a:r>
            <a:r>
              <a:rPr lang="uk-UA" sz="4800" b="1" i="1" smtClean="0"/>
              <a:t>км</a:t>
            </a:r>
            <a:endParaRPr lang="ru-RU" sz="4800" b="1" i="1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276872"/>
            <a:ext cx="5048250" cy="379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2073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686800" cy="2016224"/>
          </a:xfrm>
        </p:spPr>
        <p:txBody>
          <a:bodyPr>
            <a:noAutofit/>
          </a:bodyPr>
          <a:lstStyle/>
          <a:p>
            <a:pPr algn="ctr"/>
            <a:r>
              <a:rPr lang="uk-UA" sz="6600" b="1" i="1" dirty="0" smtClean="0"/>
              <a:t>Сахара</a:t>
            </a:r>
            <a:br>
              <a:rPr lang="uk-UA" sz="6600" b="1" i="1" dirty="0" smtClean="0"/>
            </a:br>
            <a:r>
              <a:rPr lang="uk-UA" sz="6600" b="1" i="1" dirty="0" smtClean="0"/>
              <a:t>площа 4800 кв. км</a:t>
            </a:r>
            <a:endParaRPr lang="ru-RU" sz="6600" b="1" i="1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3174152"/>
            <a:ext cx="2071679" cy="1562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5064228"/>
            <a:ext cx="2088232" cy="1562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2420888"/>
            <a:ext cx="2088232" cy="1562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2638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8380834</TotalTime>
  <Words>135</Words>
  <Application>Microsoft Office PowerPoint</Application>
  <PresentationFormat>Экран (4:3)</PresentationFormat>
  <Paragraphs>47</Paragraphs>
  <Slides>23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Трек</vt:lpstr>
      <vt:lpstr>Вчитель: Петриченко Т.М.</vt:lpstr>
      <vt:lpstr>Математика тема. Читання та запис багатоцифрових чисел  Природознавство Тема. Африка – найжаркіший материк ЗемлІ. Рослинний і тваринний світ</vt:lpstr>
      <vt:lpstr>Дивовижний материк</vt:lpstr>
      <vt:lpstr>Презентация PowerPoint</vt:lpstr>
      <vt:lpstr>                ДержавИ АФРИКИ</vt:lpstr>
      <vt:lpstr>Річки Африки</vt:lpstr>
      <vt:lpstr>Мадагаскар  Площа 587041 кв. км</vt:lpstr>
      <vt:lpstr>Озеро «ВікторІя» Площа – 6800 кв. км</vt:lpstr>
      <vt:lpstr>Сахара площа 4800 кв. км</vt:lpstr>
      <vt:lpstr>РОСЛИНИ АФРИКИ</vt:lpstr>
      <vt:lpstr>Фінікова Пальма</vt:lpstr>
      <vt:lpstr>Фікус</vt:lpstr>
      <vt:lpstr>БАОБАб</vt:lpstr>
      <vt:lpstr>Зонтична акація</vt:lpstr>
      <vt:lpstr>Тваринний світ </vt:lpstr>
      <vt:lpstr>Жираф</vt:lpstr>
      <vt:lpstr>горила</vt:lpstr>
      <vt:lpstr>слон</vt:lpstr>
      <vt:lpstr>антилопа</vt:lpstr>
      <vt:lpstr>Бегемот</vt:lpstr>
      <vt:lpstr>крокодил</vt:lpstr>
      <vt:lpstr>Страус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Вчитель: Петриченко Т.М.</dc:title>
  <dc:creator>Admin</dc:creator>
  <cp:lastModifiedBy>Admin</cp:lastModifiedBy>
  <cp:revision>55</cp:revision>
  <dcterms:created xsi:type="dcterms:W3CDTF">2017-12-06T16:40:58Z</dcterms:created>
  <dcterms:modified xsi:type="dcterms:W3CDTF">2017-12-12T21:42:38Z</dcterms:modified>
</cp:coreProperties>
</file>