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5"/>
  </p:notesMasterIdLst>
  <p:sldIdLst>
    <p:sldId id="285" r:id="rId3"/>
    <p:sldId id="262" r:id="rId4"/>
    <p:sldId id="264" r:id="rId5"/>
    <p:sldId id="270" r:id="rId6"/>
    <p:sldId id="287" r:id="rId7"/>
    <p:sldId id="271" r:id="rId8"/>
    <p:sldId id="288" r:id="rId9"/>
    <p:sldId id="284" r:id="rId10"/>
    <p:sldId id="278" r:id="rId11"/>
    <p:sldId id="290" r:id="rId12"/>
    <p:sldId id="289" r:id="rId13"/>
    <p:sldId id="286" r:id="rId14"/>
  </p:sldIdLst>
  <p:sldSz cx="9144000" cy="6858000" type="screen4x3"/>
  <p:notesSz cx="7100888" cy="102330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1" autoAdjust="0"/>
    <p:restoredTop sz="94600"/>
  </p:normalViewPr>
  <p:slideViewPr>
    <p:cSldViewPr>
      <p:cViewPr varScale="1">
        <p:scale>
          <a:sx n="84" d="100"/>
          <a:sy n="84" d="100"/>
        </p:scale>
        <p:origin x="-112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6C7E92-6C12-4A78-8C1E-E0D389CEB92B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5997B-0FA8-44AE-9E6E-9B9BAA17FBB2}">
      <dgm:prSet phldrT="[Текст]"/>
      <dgm:spPr/>
      <dgm:t>
        <a:bodyPr/>
        <a:lstStyle/>
        <a:p>
          <a:r>
            <a:rPr lang="uk-UA" dirty="0" smtClean="0"/>
            <a:t>навчився …</a:t>
          </a:r>
          <a:endParaRPr lang="ru-RU" dirty="0"/>
        </a:p>
      </dgm:t>
    </dgm:pt>
    <dgm:pt modelId="{30C0C4DE-C488-4D47-B6C9-6C4949B62A24}" type="parTrans" cxnId="{1E033674-505B-4E61-B567-1269C50DEEDE}">
      <dgm:prSet/>
      <dgm:spPr/>
      <dgm:t>
        <a:bodyPr/>
        <a:lstStyle/>
        <a:p>
          <a:endParaRPr lang="ru-RU"/>
        </a:p>
      </dgm:t>
    </dgm:pt>
    <dgm:pt modelId="{ECC5126A-2E99-4CF9-AF24-92ADF4923D81}" type="sibTrans" cxnId="{1E033674-505B-4E61-B567-1269C50DEEDE}">
      <dgm:prSet/>
      <dgm:spPr/>
      <dgm:t>
        <a:bodyPr/>
        <a:lstStyle/>
        <a:p>
          <a:endParaRPr lang="ru-RU"/>
        </a:p>
      </dgm:t>
    </dgm:pt>
    <dgm:pt modelId="{292338D0-78B7-465D-ADF3-89D08F377CB3}">
      <dgm:prSet phldrT="[Текст]"/>
      <dgm:spPr/>
      <dgm:t>
        <a:bodyPr/>
        <a:lstStyle/>
        <a:p>
          <a:r>
            <a:rPr lang="uk-UA" dirty="0" smtClean="0"/>
            <a:t>закріпив …</a:t>
          </a:r>
          <a:endParaRPr lang="ru-RU" dirty="0"/>
        </a:p>
      </dgm:t>
    </dgm:pt>
    <dgm:pt modelId="{109EDE05-78E4-43DA-87FD-6DB4A0DBA6E3}" type="parTrans" cxnId="{CD185111-49F3-45AD-B6DA-E6E8D7727BE2}">
      <dgm:prSet/>
      <dgm:spPr/>
      <dgm:t>
        <a:bodyPr/>
        <a:lstStyle/>
        <a:p>
          <a:endParaRPr lang="ru-RU"/>
        </a:p>
      </dgm:t>
    </dgm:pt>
    <dgm:pt modelId="{6EF60ABD-1058-4C68-90B6-CCF2281B619A}" type="sibTrans" cxnId="{CD185111-49F3-45AD-B6DA-E6E8D7727BE2}">
      <dgm:prSet/>
      <dgm:spPr/>
      <dgm:t>
        <a:bodyPr/>
        <a:lstStyle/>
        <a:p>
          <a:endParaRPr lang="ru-RU"/>
        </a:p>
      </dgm:t>
    </dgm:pt>
    <dgm:pt modelId="{E17B0D9D-8BC4-48AD-8B82-A3AB1134949B}">
      <dgm:prSet phldrT="[Текст]"/>
      <dgm:spPr/>
      <dgm:t>
        <a:bodyPr/>
        <a:lstStyle/>
        <a:p>
          <a:r>
            <a:rPr lang="uk-UA" dirty="0" err="1" smtClean="0"/>
            <a:t>запам</a:t>
          </a:r>
          <a:r>
            <a:rPr lang="en-US" dirty="0" smtClean="0"/>
            <a:t>’</a:t>
          </a:r>
          <a:r>
            <a:rPr lang="uk-UA" dirty="0" err="1" smtClean="0"/>
            <a:t>ятав</a:t>
          </a:r>
          <a:r>
            <a:rPr lang="uk-UA" dirty="0" smtClean="0"/>
            <a:t> …</a:t>
          </a:r>
          <a:endParaRPr lang="ru-RU" dirty="0"/>
        </a:p>
      </dgm:t>
    </dgm:pt>
    <dgm:pt modelId="{F4BBD2A1-387F-4C54-A719-FFED5333A1AE}" type="parTrans" cxnId="{99D36DAA-08B5-4F0B-A432-169EC0623BCB}">
      <dgm:prSet/>
      <dgm:spPr/>
      <dgm:t>
        <a:bodyPr/>
        <a:lstStyle/>
        <a:p>
          <a:endParaRPr lang="ru-RU"/>
        </a:p>
      </dgm:t>
    </dgm:pt>
    <dgm:pt modelId="{C7FCD7DE-7A46-436C-B149-ADA2FB49BAFC}" type="sibTrans" cxnId="{99D36DAA-08B5-4F0B-A432-169EC0623BCB}">
      <dgm:prSet/>
      <dgm:spPr/>
      <dgm:t>
        <a:bodyPr/>
        <a:lstStyle/>
        <a:p>
          <a:endParaRPr lang="ru-RU"/>
        </a:p>
      </dgm:t>
    </dgm:pt>
    <dgm:pt modelId="{7424DCA3-682A-4E48-9F72-38A154F1776D}">
      <dgm:prSet phldrT="[Текст]"/>
      <dgm:spPr/>
      <dgm:t>
        <a:bodyPr/>
        <a:lstStyle/>
        <a:p>
          <a:r>
            <a:rPr lang="uk-UA" dirty="0" smtClean="0"/>
            <a:t>полюбив …</a:t>
          </a:r>
          <a:endParaRPr lang="ru-RU" dirty="0"/>
        </a:p>
      </dgm:t>
    </dgm:pt>
    <dgm:pt modelId="{4A4D8C4D-8E0C-4C4C-AD1A-5FCE11BBBACA}" type="parTrans" cxnId="{0DE56515-2F6B-4D9B-9DD1-3A2486092A88}">
      <dgm:prSet/>
      <dgm:spPr/>
      <dgm:t>
        <a:bodyPr/>
        <a:lstStyle/>
        <a:p>
          <a:endParaRPr lang="ru-RU"/>
        </a:p>
      </dgm:t>
    </dgm:pt>
    <dgm:pt modelId="{F207F25A-0C04-4012-898D-11828E19DA81}" type="sibTrans" cxnId="{0DE56515-2F6B-4D9B-9DD1-3A2486092A88}">
      <dgm:prSet/>
      <dgm:spPr/>
      <dgm:t>
        <a:bodyPr/>
        <a:lstStyle/>
        <a:p>
          <a:endParaRPr lang="ru-RU"/>
        </a:p>
      </dgm:t>
    </dgm:pt>
    <dgm:pt modelId="{8DE4653C-7488-4A48-843B-B064E79CCA2B}">
      <dgm:prSet phldrT="[Текст]"/>
      <dgm:spPr/>
      <dgm:t>
        <a:bodyPr/>
        <a:lstStyle/>
        <a:p>
          <a:r>
            <a:rPr lang="uk-UA" dirty="0" smtClean="0"/>
            <a:t>дізнався …</a:t>
          </a:r>
          <a:endParaRPr lang="ru-RU" dirty="0"/>
        </a:p>
      </dgm:t>
    </dgm:pt>
    <dgm:pt modelId="{4125CD20-962A-4528-91F8-3B994812A3CD}" type="parTrans" cxnId="{E76254FC-7A42-449C-A932-BAF15C64EBE4}">
      <dgm:prSet/>
      <dgm:spPr/>
      <dgm:t>
        <a:bodyPr/>
        <a:lstStyle/>
        <a:p>
          <a:endParaRPr lang="ru-RU"/>
        </a:p>
      </dgm:t>
    </dgm:pt>
    <dgm:pt modelId="{89A11C84-AD4E-4AFE-B824-0F00C25079CB}" type="sibTrans" cxnId="{E76254FC-7A42-449C-A932-BAF15C64EBE4}">
      <dgm:prSet/>
      <dgm:spPr/>
      <dgm:t>
        <a:bodyPr/>
        <a:lstStyle/>
        <a:p>
          <a:endParaRPr lang="ru-RU"/>
        </a:p>
      </dgm:t>
    </dgm:pt>
    <dgm:pt modelId="{7A340881-7C49-4B2F-8476-3E4B6FE0A2B2}">
      <dgm:prSet/>
      <dgm:spPr/>
      <dgm:t>
        <a:bodyPr/>
        <a:lstStyle/>
        <a:p>
          <a:r>
            <a:rPr lang="uk-UA" dirty="0" smtClean="0"/>
            <a:t>намагався …</a:t>
          </a:r>
          <a:endParaRPr lang="ru-RU" dirty="0"/>
        </a:p>
      </dgm:t>
    </dgm:pt>
    <dgm:pt modelId="{6A7B3D7B-467B-4BB3-A31E-0E5EA442F943}" type="parTrans" cxnId="{C8E86145-90BE-420A-B042-BC9B04D5B121}">
      <dgm:prSet/>
      <dgm:spPr/>
      <dgm:t>
        <a:bodyPr/>
        <a:lstStyle/>
        <a:p>
          <a:endParaRPr lang="ru-RU"/>
        </a:p>
      </dgm:t>
    </dgm:pt>
    <dgm:pt modelId="{60197958-6005-4006-AA2D-708CABE2DB00}" type="sibTrans" cxnId="{C8E86145-90BE-420A-B042-BC9B04D5B121}">
      <dgm:prSet/>
      <dgm:spPr/>
      <dgm:t>
        <a:bodyPr/>
        <a:lstStyle/>
        <a:p>
          <a:endParaRPr lang="ru-RU"/>
        </a:p>
      </dgm:t>
    </dgm:pt>
    <dgm:pt modelId="{715AFF74-3F17-4F0A-8487-71E8B2F94B68}" type="pres">
      <dgm:prSet presAssocID="{4E6C7E92-6C12-4A78-8C1E-E0D389CEB92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1A31047-55B8-4F3A-A8F8-0A988F2269F7}" type="pres">
      <dgm:prSet presAssocID="{9A45997B-0FA8-44AE-9E6E-9B9BAA17FBB2}" presName="node" presStyleLbl="node1" presStyleIdx="0" presStyleCnt="6" custScaleX="1584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530BBA-CF9E-418C-BC4D-0EDC42344204}" type="pres">
      <dgm:prSet presAssocID="{9A45997B-0FA8-44AE-9E6E-9B9BAA17FBB2}" presName="spNode" presStyleCnt="0"/>
      <dgm:spPr/>
    </dgm:pt>
    <dgm:pt modelId="{6BB00863-C269-4622-81B1-E5E416A8FE47}" type="pres">
      <dgm:prSet presAssocID="{ECC5126A-2E99-4CF9-AF24-92ADF4923D81}" presName="sibTrans" presStyleLbl="sibTrans1D1" presStyleIdx="0" presStyleCnt="6"/>
      <dgm:spPr/>
      <dgm:t>
        <a:bodyPr/>
        <a:lstStyle/>
        <a:p>
          <a:endParaRPr lang="uk-UA"/>
        </a:p>
      </dgm:t>
    </dgm:pt>
    <dgm:pt modelId="{2658FA88-48E3-4BF3-B3DF-3048EA1C8F62}" type="pres">
      <dgm:prSet presAssocID="{292338D0-78B7-465D-ADF3-89D08F377CB3}" presName="node" presStyleLbl="node1" presStyleIdx="1" presStyleCnt="6" custScaleX="154622" custRadScaleRad="105083" custRadScaleInc="565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64E8D9-C1F0-4D62-81D2-D73CBB34E761}" type="pres">
      <dgm:prSet presAssocID="{292338D0-78B7-465D-ADF3-89D08F377CB3}" presName="spNode" presStyleCnt="0"/>
      <dgm:spPr/>
    </dgm:pt>
    <dgm:pt modelId="{B75F50A0-2B7E-4137-A3DF-855397EA83BC}" type="pres">
      <dgm:prSet presAssocID="{6EF60ABD-1058-4C68-90B6-CCF2281B619A}" presName="sibTrans" presStyleLbl="sibTrans1D1" presStyleIdx="1" presStyleCnt="6"/>
      <dgm:spPr/>
      <dgm:t>
        <a:bodyPr/>
        <a:lstStyle/>
        <a:p>
          <a:endParaRPr lang="uk-UA"/>
        </a:p>
      </dgm:t>
    </dgm:pt>
    <dgm:pt modelId="{9D711232-21C3-44DB-9E55-5DCFB3C082E7}" type="pres">
      <dgm:prSet presAssocID="{7A340881-7C49-4B2F-8476-3E4B6FE0A2B2}" presName="node" presStyleLbl="node1" presStyleIdx="2" presStyleCnt="6" custScaleX="160608" custRadScaleRad="107326" custRadScaleInc="-133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DAF171-E614-4B67-BFE7-1420E5436CFA}" type="pres">
      <dgm:prSet presAssocID="{7A340881-7C49-4B2F-8476-3E4B6FE0A2B2}" presName="spNode" presStyleCnt="0"/>
      <dgm:spPr/>
    </dgm:pt>
    <dgm:pt modelId="{EC96E4D9-78FE-425F-B9D2-029B2B700E91}" type="pres">
      <dgm:prSet presAssocID="{60197958-6005-4006-AA2D-708CABE2DB00}" presName="sibTrans" presStyleLbl="sibTrans1D1" presStyleIdx="2" presStyleCnt="6"/>
      <dgm:spPr/>
      <dgm:t>
        <a:bodyPr/>
        <a:lstStyle/>
        <a:p>
          <a:endParaRPr lang="uk-UA"/>
        </a:p>
      </dgm:t>
    </dgm:pt>
    <dgm:pt modelId="{6010D14D-132C-4D0C-8011-450295CA0112}" type="pres">
      <dgm:prSet presAssocID="{E17B0D9D-8BC4-48AD-8B82-A3AB1134949B}" presName="node" presStyleLbl="node1" presStyleIdx="3" presStyleCnt="6" custScaleX="1736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2059CE-182A-421C-9F5C-996CA9CC418F}" type="pres">
      <dgm:prSet presAssocID="{E17B0D9D-8BC4-48AD-8B82-A3AB1134949B}" presName="spNode" presStyleCnt="0"/>
      <dgm:spPr/>
    </dgm:pt>
    <dgm:pt modelId="{8D1870E5-C3BD-4AEF-BCD7-AD9522316CFC}" type="pres">
      <dgm:prSet presAssocID="{C7FCD7DE-7A46-436C-B149-ADA2FB49BAFC}" presName="sibTrans" presStyleLbl="sibTrans1D1" presStyleIdx="3" presStyleCnt="6"/>
      <dgm:spPr/>
      <dgm:t>
        <a:bodyPr/>
        <a:lstStyle/>
        <a:p>
          <a:endParaRPr lang="uk-UA"/>
        </a:p>
      </dgm:t>
    </dgm:pt>
    <dgm:pt modelId="{15E57EEC-E5CF-4159-B506-7EBEF3BF03BC}" type="pres">
      <dgm:prSet presAssocID="{7424DCA3-682A-4E48-9F72-38A154F1776D}" presName="node" presStyleLbl="node1" presStyleIdx="4" presStyleCnt="6" custScaleX="159020" custRadScaleRad="101100" custRadScaleInc="261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780D9C-386C-4043-8E19-1308A3BB685A}" type="pres">
      <dgm:prSet presAssocID="{7424DCA3-682A-4E48-9F72-38A154F1776D}" presName="spNode" presStyleCnt="0"/>
      <dgm:spPr/>
    </dgm:pt>
    <dgm:pt modelId="{BDC45968-0085-49A9-81BA-D5F580CAB391}" type="pres">
      <dgm:prSet presAssocID="{F207F25A-0C04-4012-898D-11828E19DA81}" presName="sibTrans" presStyleLbl="sibTrans1D1" presStyleIdx="4" presStyleCnt="6"/>
      <dgm:spPr/>
      <dgm:t>
        <a:bodyPr/>
        <a:lstStyle/>
        <a:p>
          <a:endParaRPr lang="uk-UA"/>
        </a:p>
      </dgm:t>
    </dgm:pt>
    <dgm:pt modelId="{099A882E-E5EC-444F-AB40-472B84A9A63E}" type="pres">
      <dgm:prSet presAssocID="{8DE4653C-7488-4A48-843B-B064E79CCA2B}" presName="node" presStyleLbl="node1" presStyleIdx="5" presStyleCnt="6" custScaleX="143429" custRadScaleRad="103773" custRadScaleInc="-45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7D29B-6C3F-4821-BA3F-FF72F8838BC2}" type="pres">
      <dgm:prSet presAssocID="{8DE4653C-7488-4A48-843B-B064E79CCA2B}" presName="spNode" presStyleCnt="0"/>
      <dgm:spPr/>
    </dgm:pt>
    <dgm:pt modelId="{D2985071-FE11-4DC7-9B00-30C51ABE1452}" type="pres">
      <dgm:prSet presAssocID="{89A11C84-AD4E-4AFE-B824-0F00C25079CB}" presName="sibTrans" presStyleLbl="sibTrans1D1" presStyleIdx="5" presStyleCnt="6"/>
      <dgm:spPr/>
      <dgm:t>
        <a:bodyPr/>
        <a:lstStyle/>
        <a:p>
          <a:endParaRPr lang="uk-UA"/>
        </a:p>
      </dgm:t>
    </dgm:pt>
  </dgm:ptLst>
  <dgm:cxnLst>
    <dgm:cxn modelId="{99D36DAA-08B5-4F0B-A432-169EC0623BCB}" srcId="{4E6C7E92-6C12-4A78-8C1E-E0D389CEB92B}" destId="{E17B0D9D-8BC4-48AD-8B82-A3AB1134949B}" srcOrd="3" destOrd="0" parTransId="{F4BBD2A1-387F-4C54-A719-FFED5333A1AE}" sibTransId="{C7FCD7DE-7A46-436C-B149-ADA2FB49BAFC}"/>
    <dgm:cxn modelId="{8F4F2EC0-1123-405F-A9CE-75308FDFBAF9}" type="presOf" srcId="{60197958-6005-4006-AA2D-708CABE2DB00}" destId="{EC96E4D9-78FE-425F-B9D2-029B2B700E91}" srcOrd="0" destOrd="0" presId="urn:microsoft.com/office/officeart/2005/8/layout/cycle6"/>
    <dgm:cxn modelId="{E76254FC-7A42-449C-A932-BAF15C64EBE4}" srcId="{4E6C7E92-6C12-4A78-8C1E-E0D389CEB92B}" destId="{8DE4653C-7488-4A48-843B-B064E79CCA2B}" srcOrd="5" destOrd="0" parTransId="{4125CD20-962A-4528-91F8-3B994812A3CD}" sibTransId="{89A11C84-AD4E-4AFE-B824-0F00C25079CB}"/>
    <dgm:cxn modelId="{F7167640-8FDD-4CC8-8CD2-C2DB0707B2BC}" type="presOf" srcId="{E17B0D9D-8BC4-48AD-8B82-A3AB1134949B}" destId="{6010D14D-132C-4D0C-8011-450295CA0112}" srcOrd="0" destOrd="0" presId="urn:microsoft.com/office/officeart/2005/8/layout/cycle6"/>
    <dgm:cxn modelId="{81735A70-B38A-4D74-91A6-9E5F796D026D}" type="presOf" srcId="{292338D0-78B7-465D-ADF3-89D08F377CB3}" destId="{2658FA88-48E3-4BF3-B3DF-3048EA1C8F62}" srcOrd="0" destOrd="0" presId="urn:microsoft.com/office/officeart/2005/8/layout/cycle6"/>
    <dgm:cxn modelId="{5D4192B4-4800-4CA6-9957-9085EEB8B14F}" type="presOf" srcId="{89A11C84-AD4E-4AFE-B824-0F00C25079CB}" destId="{D2985071-FE11-4DC7-9B00-30C51ABE1452}" srcOrd="0" destOrd="0" presId="urn:microsoft.com/office/officeart/2005/8/layout/cycle6"/>
    <dgm:cxn modelId="{A72DDBE2-829A-4835-BE23-1CAD73FCCBA5}" type="presOf" srcId="{ECC5126A-2E99-4CF9-AF24-92ADF4923D81}" destId="{6BB00863-C269-4622-81B1-E5E416A8FE47}" srcOrd="0" destOrd="0" presId="urn:microsoft.com/office/officeart/2005/8/layout/cycle6"/>
    <dgm:cxn modelId="{B23E0E34-F5B7-4D50-BB55-81AFCB4EC652}" type="presOf" srcId="{F207F25A-0C04-4012-898D-11828E19DA81}" destId="{BDC45968-0085-49A9-81BA-D5F580CAB391}" srcOrd="0" destOrd="0" presId="urn:microsoft.com/office/officeart/2005/8/layout/cycle6"/>
    <dgm:cxn modelId="{9D62A62D-4797-4727-B26A-66A356B5C571}" type="presOf" srcId="{C7FCD7DE-7A46-436C-B149-ADA2FB49BAFC}" destId="{8D1870E5-C3BD-4AEF-BCD7-AD9522316CFC}" srcOrd="0" destOrd="0" presId="urn:microsoft.com/office/officeart/2005/8/layout/cycle6"/>
    <dgm:cxn modelId="{679DEB51-8982-4AD3-A4BD-E7004DA5043D}" type="presOf" srcId="{4E6C7E92-6C12-4A78-8C1E-E0D389CEB92B}" destId="{715AFF74-3F17-4F0A-8487-71E8B2F94B68}" srcOrd="0" destOrd="0" presId="urn:microsoft.com/office/officeart/2005/8/layout/cycle6"/>
    <dgm:cxn modelId="{DA96460C-E024-4915-83C7-3ACE68A5FCA7}" type="presOf" srcId="{7424DCA3-682A-4E48-9F72-38A154F1776D}" destId="{15E57EEC-E5CF-4159-B506-7EBEF3BF03BC}" srcOrd="0" destOrd="0" presId="urn:microsoft.com/office/officeart/2005/8/layout/cycle6"/>
    <dgm:cxn modelId="{C8E86145-90BE-420A-B042-BC9B04D5B121}" srcId="{4E6C7E92-6C12-4A78-8C1E-E0D389CEB92B}" destId="{7A340881-7C49-4B2F-8476-3E4B6FE0A2B2}" srcOrd="2" destOrd="0" parTransId="{6A7B3D7B-467B-4BB3-A31E-0E5EA442F943}" sibTransId="{60197958-6005-4006-AA2D-708CABE2DB00}"/>
    <dgm:cxn modelId="{1856E7A3-94AA-43AC-83C0-FE3966DFDD65}" type="presOf" srcId="{9A45997B-0FA8-44AE-9E6E-9B9BAA17FBB2}" destId="{F1A31047-55B8-4F3A-A8F8-0A988F2269F7}" srcOrd="0" destOrd="0" presId="urn:microsoft.com/office/officeart/2005/8/layout/cycle6"/>
    <dgm:cxn modelId="{0DE56515-2F6B-4D9B-9DD1-3A2486092A88}" srcId="{4E6C7E92-6C12-4A78-8C1E-E0D389CEB92B}" destId="{7424DCA3-682A-4E48-9F72-38A154F1776D}" srcOrd="4" destOrd="0" parTransId="{4A4D8C4D-8E0C-4C4C-AD1A-5FCE11BBBACA}" sibTransId="{F207F25A-0C04-4012-898D-11828E19DA81}"/>
    <dgm:cxn modelId="{EF488F05-2DE3-4452-9EB4-96C4427EE9D1}" type="presOf" srcId="{7A340881-7C49-4B2F-8476-3E4B6FE0A2B2}" destId="{9D711232-21C3-44DB-9E55-5DCFB3C082E7}" srcOrd="0" destOrd="0" presId="urn:microsoft.com/office/officeart/2005/8/layout/cycle6"/>
    <dgm:cxn modelId="{CD185111-49F3-45AD-B6DA-E6E8D7727BE2}" srcId="{4E6C7E92-6C12-4A78-8C1E-E0D389CEB92B}" destId="{292338D0-78B7-465D-ADF3-89D08F377CB3}" srcOrd="1" destOrd="0" parTransId="{109EDE05-78E4-43DA-87FD-6DB4A0DBA6E3}" sibTransId="{6EF60ABD-1058-4C68-90B6-CCF2281B619A}"/>
    <dgm:cxn modelId="{EAFB0DEF-BE27-425B-9461-25CEE3E846EB}" type="presOf" srcId="{6EF60ABD-1058-4C68-90B6-CCF2281B619A}" destId="{B75F50A0-2B7E-4137-A3DF-855397EA83BC}" srcOrd="0" destOrd="0" presId="urn:microsoft.com/office/officeart/2005/8/layout/cycle6"/>
    <dgm:cxn modelId="{1E033674-505B-4E61-B567-1269C50DEEDE}" srcId="{4E6C7E92-6C12-4A78-8C1E-E0D389CEB92B}" destId="{9A45997B-0FA8-44AE-9E6E-9B9BAA17FBB2}" srcOrd="0" destOrd="0" parTransId="{30C0C4DE-C488-4D47-B6C9-6C4949B62A24}" sibTransId="{ECC5126A-2E99-4CF9-AF24-92ADF4923D81}"/>
    <dgm:cxn modelId="{B1B5DA30-7A5F-4774-BDC1-4F46C14A72AE}" type="presOf" srcId="{8DE4653C-7488-4A48-843B-B064E79CCA2B}" destId="{099A882E-E5EC-444F-AB40-472B84A9A63E}" srcOrd="0" destOrd="0" presId="urn:microsoft.com/office/officeart/2005/8/layout/cycle6"/>
    <dgm:cxn modelId="{4555CDC3-1E51-4FBD-B85D-3F9877F36C33}" type="presParOf" srcId="{715AFF74-3F17-4F0A-8487-71E8B2F94B68}" destId="{F1A31047-55B8-4F3A-A8F8-0A988F2269F7}" srcOrd="0" destOrd="0" presId="urn:microsoft.com/office/officeart/2005/8/layout/cycle6"/>
    <dgm:cxn modelId="{BB09E203-A71F-4E95-AAD3-3D1059E46F79}" type="presParOf" srcId="{715AFF74-3F17-4F0A-8487-71E8B2F94B68}" destId="{BF530BBA-CF9E-418C-BC4D-0EDC42344204}" srcOrd="1" destOrd="0" presId="urn:microsoft.com/office/officeart/2005/8/layout/cycle6"/>
    <dgm:cxn modelId="{33174ACC-2090-4A66-AF61-B135B125435F}" type="presParOf" srcId="{715AFF74-3F17-4F0A-8487-71E8B2F94B68}" destId="{6BB00863-C269-4622-81B1-E5E416A8FE47}" srcOrd="2" destOrd="0" presId="urn:microsoft.com/office/officeart/2005/8/layout/cycle6"/>
    <dgm:cxn modelId="{CB5F346A-F7F6-4CF7-BCF2-D954852B46C6}" type="presParOf" srcId="{715AFF74-3F17-4F0A-8487-71E8B2F94B68}" destId="{2658FA88-48E3-4BF3-B3DF-3048EA1C8F62}" srcOrd="3" destOrd="0" presId="urn:microsoft.com/office/officeart/2005/8/layout/cycle6"/>
    <dgm:cxn modelId="{E1093104-D55A-4CE1-8EDC-A93DAB264B96}" type="presParOf" srcId="{715AFF74-3F17-4F0A-8487-71E8B2F94B68}" destId="{9164E8D9-C1F0-4D62-81D2-D73CBB34E761}" srcOrd="4" destOrd="0" presId="urn:microsoft.com/office/officeart/2005/8/layout/cycle6"/>
    <dgm:cxn modelId="{4F110F65-E75E-43F5-A2A6-AFC19E8BC6E7}" type="presParOf" srcId="{715AFF74-3F17-4F0A-8487-71E8B2F94B68}" destId="{B75F50A0-2B7E-4137-A3DF-855397EA83BC}" srcOrd="5" destOrd="0" presId="urn:microsoft.com/office/officeart/2005/8/layout/cycle6"/>
    <dgm:cxn modelId="{52F6AC0E-D8D8-483E-B626-186FFDB6B536}" type="presParOf" srcId="{715AFF74-3F17-4F0A-8487-71E8B2F94B68}" destId="{9D711232-21C3-44DB-9E55-5DCFB3C082E7}" srcOrd="6" destOrd="0" presId="urn:microsoft.com/office/officeart/2005/8/layout/cycle6"/>
    <dgm:cxn modelId="{D0EDDA25-379E-41ED-895E-1737BFF1361A}" type="presParOf" srcId="{715AFF74-3F17-4F0A-8487-71E8B2F94B68}" destId="{DFDAF171-E614-4B67-BFE7-1420E5436CFA}" srcOrd="7" destOrd="0" presId="urn:microsoft.com/office/officeart/2005/8/layout/cycle6"/>
    <dgm:cxn modelId="{D2535283-F0C2-4663-AD00-EB24D0D172E3}" type="presParOf" srcId="{715AFF74-3F17-4F0A-8487-71E8B2F94B68}" destId="{EC96E4D9-78FE-425F-B9D2-029B2B700E91}" srcOrd="8" destOrd="0" presId="urn:microsoft.com/office/officeart/2005/8/layout/cycle6"/>
    <dgm:cxn modelId="{4FA0A1D9-F24E-4395-9F14-89F1B8C2811C}" type="presParOf" srcId="{715AFF74-3F17-4F0A-8487-71E8B2F94B68}" destId="{6010D14D-132C-4D0C-8011-450295CA0112}" srcOrd="9" destOrd="0" presId="urn:microsoft.com/office/officeart/2005/8/layout/cycle6"/>
    <dgm:cxn modelId="{CABE195F-AF26-4637-99E5-15D3B2AE2738}" type="presParOf" srcId="{715AFF74-3F17-4F0A-8487-71E8B2F94B68}" destId="{672059CE-182A-421C-9F5C-996CA9CC418F}" srcOrd="10" destOrd="0" presId="urn:microsoft.com/office/officeart/2005/8/layout/cycle6"/>
    <dgm:cxn modelId="{600645E3-B86C-473B-A068-959FC41A509C}" type="presParOf" srcId="{715AFF74-3F17-4F0A-8487-71E8B2F94B68}" destId="{8D1870E5-C3BD-4AEF-BCD7-AD9522316CFC}" srcOrd="11" destOrd="0" presId="urn:microsoft.com/office/officeart/2005/8/layout/cycle6"/>
    <dgm:cxn modelId="{D4243265-E32C-4B6B-A04C-B7E19C0243B3}" type="presParOf" srcId="{715AFF74-3F17-4F0A-8487-71E8B2F94B68}" destId="{15E57EEC-E5CF-4159-B506-7EBEF3BF03BC}" srcOrd="12" destOrd="0" presId="urn:microsoft.com/office/officeart/2005/8/layout/cycle6"/>
    <dgm:cxn modelId="{528CA79A-56A7-4E19-BEC2-B1922453FF3B}" type="presParOf" srcId="{715AFF74-3F17-4F0A-8487-71E8B2F94B68}" destId="{28780D9C-386C-4043-8E19-1308A3BB685A}" srcOrd="13" destOrd="0" presId="urn:microsoft.com/office/officeart/2005/8/layout/cycle6"/>
    <dgm:cxn modelId="{3108F988-225C-4258-BC49-53A3090CDABB}" type="presParOf" srcId="{715AFF74-3F17-4F0A-8487-71E8B2F94B68}" destId="{BDC45968-0085-49A9-81BA-D5F580CAB391}" srcOrd="14" destOrd="0" presId="urn:microsoft.com/office/officeart/2005/8/layout/cycle6"/>
    <dgm:cxn modelId="{6B6734C4-50E3-439B-847D-A648F62C78BE}" type="presParOf" srcId="{715AFF74-3F17-4F0A-8487-71E8B2F94B68}" destId="{099A882E-E5EC-444F-AB40-472B84A9A63E}" srcOrd="15" destOrd="0" presId="urn:microsoft.com/office/officeart/2005/8/layout/cycle6"/>
    <dgm:cxn modelId="{EE419274-0B78-4BFE-B100-E06659996D8F}" type="presParOf" srcId="{715AFF74-3F17-4F0A-8487-71E8B2F94B68}" destId="{C9F7D29B-6C3F-4821-BA3F-FF72F8838BC2}" srcOrd="16" destOrd="0" presId="urn:microsoft.com/office/officeart/2005/8/layout/cycle6"/>
    <dgm:cxn modelId="{4C257BEA-CDD3-4A60-884A-39851C47B77A}" type="presParOf" srcId="{715AFF74-3F17-4F0A-8487-71E8B2F94B68}" destId="{D2985071-FE11-4DC7-9B00-30C51ABE1452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A31047-55B8-4F3A-A8F8-0A988F2269F7}">
      <dsp:nvSpPr>
        <dsp:cNvPr id="0" name=""/>
        <dsp:cNvSpPr/>
      </dsp:nvSpPr>
      <dsp:spPr>
        <a:xfrm>
          <a:off x="2708802" y="2445"/>
          <a:ext cx="2156092" cy="8846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навчився …</a:t>
          </a:r>
          <a:endParaRPr lang="ru-RU" sz="2400" kern="1200" dirty="0"/>
        </a:p>
      </dsp:txBody>
      <dsp:txXfrm>
        <a:off x="2751987" y="45630"/>
        <a:ext cx="2069722" cy="798272"/>
      </dsp:txXfrm>
    </dsp:sp>
    <dsp:sp modelId="{6BB00863-C269-4622-81B1-E5E416A8FE47}">
      <dsp:nvSpPr>
        <dsp:cNvPr id="0" name=""/>
        <dsp:cNvSpPr/>
      </dsp:nvSpPr>
      <dsp:spPr>
        <a:xfrm>
          <a:off x="1903927" y="551526"/>
          <a:ext cx="4166802" cy="4166802"/>
        </a:xfrm>
        <a:custGeom>
          <a:avLst/>
          <a:gdLst/>
          <a:ahLst/>
          <a:cxnLst/>
          <a:rect l="0" t="0" r="0" b="0"/>
          <a:pathLst>
            <a:path>
              <a:moveTo>
                <a:pt x="2970158" y="198136"/>
              </a:moveTo>
              <a:arcTo wR="2083401" hR="2083401" stAng="17711432" swAng="165765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58FA88-48E3-4BF3-B3DF-3048EA1C8F62}">
      <dsp:nvSpPr>
        <dsp:cNvPr id="0" name=""/>
        <dsp:cNvSpPr/>
      </dsp:nvSpPr>
      <dsp:spPr>
        <a:xfrm>
          <a:off x="4808382" y="1383928"/>
          <a:ext cx="2104388" cy="8846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закріпив …</a:t>
          </a:r>
          <a:endParaRPr lang="ru-RU" sz="2400" kern="1200" dirty="0"/>
        </a:p>
      </dsp:txBody>
      <dsp:txXfrm>
        <a:off x="4851567" y="1427113"/>
        <a:ext cx="2018018" cy="798272"/>
      </dsp:txXfrm>
    </dsp:sp>
    <dsp:sp modelId="{B75F50A0-2B7E-4137-A3DF-855397EA83BC}">
      <dsp:nvSpPr>
        <dsp:cNvPr id="0" name=""/>
        <dsp:cNvSpPr/>
      </dsp:nvSpPr>
      <dsp:spPr>
        <a:xfrm>
          <a:off x="1829686" y="569651"/>
          <a:ext cx="4166802" cy="4166802"/>
        </a:xfrm>
        <a:custGeom>
          <a:avLst/>
          <a:gdLst/>
          <a:ahLst/>
          <a:cxnLst/>
          <a:rect l="0" t="0" r="0" b="0"/>
          <a:pathLst>
            <a:path>
              <a:moveTo>
                <a:pt x="4132557" y="1707215"/>
              </a:moveTo>
              <a:arcTo wR="2083401" hR="2083401" stAng="20975846" swAng="137399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711232-21C3-44DB-9E55-5DCFB3C082E7}">
      <dsp:nvSpPr>
        <dsp:cNvPr id="0" name=""/>
        <dsp:cNvSpPr/>
      </dsp:nvSpPr>
      <dsp:spPr>
        <a:xfrm>
          <a:off x="4680523" y="3112122"/>
          <a:ext cx="2185857" cy="8846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намагався …</a:t>
          </a:r>
          <a:endParaRPr lang="ru-RU" sz="2400" kern="1200" dirty="0"/>
        </a:p>
      </dsp:txBody>
      <dsp:txXfrm>
        <a:off x="4723708" y="3155307"/>
        <a:ext cx="2099487" cy="798272"/>
      </dsp:txXfrm>
    </dsp:sp>
    <dsp:sp modelId="{EC96E4D9-78FE-425F-B9D2-029B2B700E91}">
      <dsp:nvSpPr>
        <dsp:cNvPr id="0" name=""/>
        <dsp:cNvSpPr/>
      </dsp:nvSpPr>
      <dsp:spPr>
        <a:xfrm>
          <a:off x="2228777" y="183310"/>
          <a:ext cx="4166802" cy="4166802"/>
        </a:xfrm>
        <a:custGeom>
          <a:avLst/>
          <a:gdLst/>
          <a:ahLst/>
          <a:cxnLst/>
          <a:rect l="0" t="0" r="0" b="0"/>
          <a:pathLst>
            <a:path>
              <a:moveTo>
                <a:pt x="3239539" y="3816578"/>
              </a:moveTo>
              <a:arcTo wR="2083401" hR="2083401" stAng="3377653" swAng="91124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10D14D-132C-4D0C-8011-450295CA0112}">
      <dsp:nvSpPr>
        <dsp:cNvPr id="0" name=""/>
        <dsp:cNvSpPr/>
      </dsp:nvSpPr>
      <dsp:spPr>
        <a:xfrm>
          <a:off x="2605143" y="4169247"/>
          <a:ext cx="2363411" cy="8846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err="1" smtClean="0"/>
            <a:t>запам</a:t>
          </a:r>
          <a:r>
            <a:rPr lang="en-US" sz="2400" kern="1200" dirty="0" smtClean="0"/>
            <a:t>’</a:t>
          </a:r>
          <a:r>
            <a:rPr lang="uk-UA" sz="2400" kern="1200" dirty="0" err="1" smtClean="0"/>
            <a:t>ятав</a:t>
          </a:r>
          <a:r>
            <a:rPr lang="uk-UA" sz="2400" kern="1200" dirty="0" smtClean="0"/>
            <a:t> …</a:t>
          </a:r>
          <a:endParaRPr lang="ru-RU" sz="2400" kern="1200" dirty="0"/>
        </a:p>
      </dsp:txBody>
      <dsp:txXfrm>
        <a:off x="2648328" y="4212432"/>
        <a:ext cx="2277041" cy="798272"/>
      </dsp:txXfrm>
    </dsp:sp>
    <dsp:sp modelId="{8D1870E5-C3BD-4AEF-BCD7-AD9522316CFC}">
      <dsp:nvSpPr>
        <dsp:cNvPr id="0" name=""/>
        <dsp:cNvSpPr/>
      </dsp:nvSpPr>
      <dsp:spPr>
        <a:xfrm>
          <a:off x="1636251" y="400378"/>
          <a:ext cx="4166802" cy="4166802"/>
        </a:xfrm>
        <a:custGeom>
          <a:avLst/>
          <a:gdLst/>
          <a:ahLst/>
          <a:cxnLst/>
          <a:rect l="0" t="0" r="0" b="0"/>
          <a:pathLst>
            <a:path>
              <a:moveTo>
                <a:pt x="963819" y="3840414"/>
              </a:moveTo>
              <a:arcTo wR="2083401" hR="2083401" stAng="7350335" swAng="97508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E57EEC-E5CF-4159-B506-7EBEF3BF03BC}">
      <dsp:nvSpPr>
        <dsp:cNvPr id="0" name=""/>
        <dsp:cNvSpPr/>
      </dsp:nvSpPr>
      <dsp:spPr>
        <a:xfrm>
          <a:off x="792084" y="2968104"/>
          <a:ext cx="2164244" cy="8846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полюбив …</a:t>
          </a:r>
          <a:endParaRPr lang="ru-RU" sz="2400" kern="1200" dirty="0"/>
        </a:p>
      </dsp:txBody>
      <dsp:txXfrm>
        <a:off x="835269" y="3011289"/>
        <a:ext cx="2077874" cy="798272"/>
      </dsp:txXfrm>
    </dsp:sp>
    <dsp:sp modelId="{BDC45968-0085-49A9-81BA-D5F580CAB391}">
      <dsp:nvSpPr>
        <dsp:cNvPr id="0" name=""/>
        <dsp:cNvSpPr/>
      </dsp:nvSpPr>
      <dsp:spPr>
        <a:xfrm>
          <a:off x="1642314" y="296791"/>
          <a:ext cx="4166802" cy="4166802"/>
        </a:xfrm>
        <a:custGeom>
          <a:avLst/>
          <a:gdLst/>
          <a:ahLst/>
          <a:cxnLst/>
          <a:rect l="0" t="0" r="0" b="0"/>
          <a:pathLst>
            <a:path>
              <a:moveTo>
                <a:pt x="82497" y="2663871"/>
              </a:moveTo>
              <a:arcTo wR="2083401" hR="2083401" stAng="9829341" swAng="126126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9A882E-E5EC-444F-AB40-472B84A9A63E}">
      <dsp:nvSpPr>
        <dsp:cNvPr id="0" name=""/>
        <dsp:cNvSpPr/>
      </dsp:nvSpPr>
      <dsp:spPr>
        <a:xfrm>
          <a:off x="792081" y="1311919"/>
          <a:ext cx="1952052" cy="8846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дізнався …</a:t>
          </a:r>
          <a:endParaRPr lang="ru-RU" sz="2400" kern="1200" dirty="0"/>
        </a:p>
      </dsp:txBody>
      <dsp:txXfrm>
        <a:off x="835266" y="1355104"/>
        <a:ext cx="1865682" cy="798272"/>
      </dsp:txXfrm>
    </dsp:sp>
    <dsp:sp modelId="{D2985071-FE11-4DC7-9B00-30C51ABE1452}">
      <dsp:nvSpPr>
        <dsp:cNvPr id="0" name=""/>
        <dsp:cNvSpPr/>
      </dsp:nvSpPr>
      <dsp:spPr>
        <a:xfrm>
          <a:off x="1539576" y="534089"/>
          <a:ext cx="4166802" cy="4166802"/>
        </a:xfrm>
        <a:custGeom>
          <a:avLst/>
          <a:gdLst/>
          <a:ahLst/>
          <a:cxnLst/>
          <a:rect l="0" t="0" r="0" b="0"/>
          <a:pathLst>
            <a:path>
              <a:moveTo>
                <a:pt x="465516" y="770766"/>
              </a:moveTo>
              <a:arcTo wR="2083401" hR="2083401" stAng="13143203" swAng="148021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1" tIns="49521" rIns="99041" bIns="49521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1" tIns="49521" rIns="99041" bIns="49521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6763"/>
            <a:ext cx="5116513" cy="38369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1662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1" tIns="49521" rIns="99041" bIns="495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18675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1" tIns="49521" rIns="99041" bIns="49521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18675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1" tIns="49521" rIns="99041" bIns="49521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fld id="{1D968690-713F-4175-9222-483FB4A5A2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8996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2C174-E08F-4AB3-A28D-229DA223C4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93888-8A6D-4031-B1C4-796908D13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A72E7-069C-4AF5-832C-042ADB6431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C4F3A-6201-4174-8245-8C3EE41C9D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39AF5-968E-4148-B05B-7A6F59E05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07281-BE78-4412-899D-652B13ECBA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9ECF3-12E5-49DE-9D83-FA5616EC6B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FD4D7-EF97-4E42-9A03-E04A17B851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5F5ABB-1EB5-4C2B-80B6-047A6C32BE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5050C-6DCD-45BE-9450-9C01B32BA6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86AA8-42DF-4017-A950-F27560F228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7729C-6229-4F17-A3A4-A28991AD41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879BE-A854-4408-A897-377DEB1679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CC47C-3FEF-4689-B5D2-29D821239A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9682C-261F-4576-83A2-B7D18E077B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CCA85-C415-45FF-8228-03BAB52D48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DB4C4-1E78-48E0-AF3F-4675BAD75A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6C49F-1F4C-49E2-85D7-3D1616DFE4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AE166-51DD-4BBB-A23C-B43647F4D3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C2DCF-89EC-4AF0-9960-733420BDCC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CDCF1-26BF-4746-94FE-7979184F6A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143E5-1EB0-4861-8A9B-093668807F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</a:defRPr>
            </a:lvl1pPr>
          </a:lstStyle>
          <a:p>
            <a:pPr>
              <a:defRPr/>
            </a:pPr>
            <a:fld id="{74AA276F-A08C-4211-A32F-07CFBF915F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/>
              </a:defRPr>
            </a:lvl1pPr>
          </a:lstStyle>
          <a:p>
            <a:pPr>
              <a:defRPr/>
            </a:pPr>
            <a:fld id="{A62A8C87-22CA-425B-8886-C9949ECD1C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6255" y="274638"/>
            <a:ext cx="2143919" cy="3730426"/>
          </a:xfrm>
        </p:spPr>
        <p:txBody>
          <a:bodyPr/>
          <a:lstStyle/>
          <a:p>
            <a:r>
              <a:rPr lang="uk-UA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8840663" cy="5649491"/>
          </a:xfrm>
        </p:spPr>
        <p:txBody>
          <a:bodyPr/>
          <a:lstStyle/>
          <a:p>
            <a:pPr lvl="4"/>
            <a:endParaRPr lang="uk-UA" dirty="0" smtClean="0"/>
          </a:p>
          <a:p>
            <a:pPr lvl="4"/>
            <a:endParaRPr lang="uk-UA" dirty="0"/>
          </a:p>
          <a:p>
            <a:pPr marL="1828800" lvl="4" indent="0">
              <a:buNone/>
            </a:pPr>
            <a:endParaRPr lang="uk-UA" dirty="0" smtClean="0"/>
          </a:p>
          <a:p>
            <a:pPr lvl="4"/>
            <a:endParaRPr lang="uk-UA" dirty="0"/>
          </a:p>
          <a:p>
            <a:pPr marL="1828800" lvl="4" indent="0" algn="ctr">
              <a:buNone/>
            </a:pPr>
            <a:r>
              <a:rPr lang="uk-UA" sz="6800" dirty="0" smtClean="0">
                <a:solidFill>
                  <a:srgbClr val="FF0000"/>
                </a:solidFill>
              </a:rPr>
              <a:t>Україна, мова,</a:t>
            </a:r>
          </a:p>
          <a:p>
            <a:pPr marL="1828800" lvl="4" indent="0" algn="ctr">
              <a:buNone/>
            </a:pPr>
            <a:r>
              <a:rPr lang="uk-UA" sz="6800" dirty="0" smtClean="0">
                <a:solidFill>
                  <a:srgbClr val="FF0000"/>
                </a:solidFill>
              </a:rPr>
              <a:t>слово</a:t>
            </a:r>
            <a:endParaRPr lang="uk-UA" sz="6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374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1772799" y="274638"/>
            <a:ext cx="144017" cy="11430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558435" cy="6624736"/>
          </a:xfrm>
        </p:spPr>
        <p:txBody>
          <a:bodyPr/>
          <a:lstStyle/>
          <a:p>
            <a:endParaRPr lang="uk-UA" sz="4000" dirty="0" smtClean="0"/>
          </a:p>
          <a:p>
            <a:pPr marL="0" indent="0">
              <a:buNone/>
            </a:pPr>
            <a:r>
              <a:rPr lang="uk-UA" sz="4000" dirty="0" smtClean="0"/>
              <a:t>      </a:t>
            </a:r>
          </a:p>
          <a:p>
            <a:pPr marL="0" indent="0">
              <a:buNone/>
            </a:pPr>
            <a:r>
              <a:rPr lang="uk-UA" sz="4000" dirty="0">
                <a:solidFill>
                  <a:srgbClr val="7030A0"/>
                </a:solidFill>
              </a:rPr>
              <a:t> </a:t>
            </a:r>
            <a:r>
              <a:rPr lang="uk-UA" sz="4000" dirty="0" smtClean="0">
                <a:solidFill>
                  <a:srgbClr val="7030A0"/>
                </a:solidFill>
              </a:rPr>
              <a:t>      </a:t>
            </a:r>
            <a:r>
              <a:rPr lang="uk-UA" sz="4600" dirty="0" smtClean="0">
                <a:solidFill>
                  <a:srgbClr val="7030A0"/>
                </a:solidFill>
              </a:rPr>
              <a:t>Україна – рідний край: </a:t>
            </a:r>
          </a:p>
          <a:p>
            <a:pPr marL="0" indent="0">
              <a:buNone/>
            </a:pPr>
            <a:r>
              <a:rPr lang="uk-UA" sz="4600" dirty="0">
                <a:solidFill>
                  <a:srgbClr val="7030A0"/>
                </a:solidFill>
              </a:rPr>
              <a:t> </a:t>
            </a:r>
            <a:r>
              <a:rPr lang="uk-UA" sz="4600" dirty="0" smtClean="0">
                <a:solidFill>
                  <a:srgbClr val="7030A0"/>
                </a:solidFill>
              </a:rPr>
              <a:t>     Поле, річка, </a:t>
            </a:r>
            <a:r>
              <a:rPr lang="uk-UA" sz="4600" dirty="0" err="1" smtClean="0">
                <a:solidFill>
                  <a:srgbClr val="7030A0"/>
                </a:solidFill>
              </a:rPr>
              <a:t>зелен</a:t>
            </a:r>
            <a:r>
              <a:rPr lang="uk-UA" sz="4600" dirty="0" smtClean="0">
                <a:solidFill>
                  <a:srgbClr val="7030A0"/>
                </a:solidFill>
              </a:rPr>
              <a:t> гай.</a:t>
            </a:r>
          </a:p>
          <a:p>
            <a:pPr marL="0" indent="0">
              <a:buNone/>
            </a:pPr>
            <a:r>
              <a:rPr lang="uk-UA" sz="4600" dirty="0">
                <a:solidFill>
                  <a:srgbClr val="7030A0"/>
                </a:solidFill>
              </a:rPr>
              <a:t> </a:t>
            </a:r>
            <a:r>
              <a:rPr lang="uk-UA" sz="4600" dirty="0" smtClean="0">
                <a:solidFill>
                  <a:srgbClr val="7030A0"/>
                </a:solidFill>
              </a:rPr>
              <a:t>     Любо стежкою іти,</a:t>
            </a:r>
          </a:p>
          <a:p>
            <a:pPr marL="0" indent="0">
              <a:buNone/>
            </a:pPr>
            <a:r>
              <a:rPr lang="uk-UA" sz="4600" dirty="0">
                <a:solidFill>
                  <a:srgbClr val="7030A0"/>
                </a:solidFill>
              </a:rPr>
              <a:t> </a:t>
            </a:r>
            <a:r>
              <a:rPr lang="uk-UA" sz="4600" dirty="0" smtClean="0">
                <a:solidFill>
                  <a:srgbClr val="7030A0"/>
                </a:solidFill>
              </a:rPr>
              <a:t>     Тут живемо я і ти.</a:t>
            </a:r>
          </a:p>
          <a:p>
            <a:pPr marL="0" indent="0">
              <a:buNone/>
            </a:pPr>
            <a:endParaRPr lang="uk-UA" sz="4000" dirty="0" smtClean="0">
              <a:solidFill>
                <a:srgbClr val="7030A0"/>
              </a:solidFill>
            </a:endParaRPr>
          </a:p>
          <a:p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5630607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1772799" y="274638"/>
            <a:ext cx="45719" cy="11430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8912671" cy="6597352"/>
          </a:xfrm>
        </p:spPr>
        <p:txBody>
          <a:bodyPr/>
          <a:lstStyle/>
          <a:p>
            <a:endParaRPr lang="uk-UA" dirty="0" smtClean="0"/>
          </a:p>
          <a:p>
            <a:pPr marL="0" indent="0">
              <a:buNone/>
            </a:pPr>
            <a:r>
              <a:rPr lang="uk-UA" sz="3600" dirty="0" smtClean="0"/>
              <a:t>            Рідний край! Чарівна </a:t>
            </a:r>
            <a:r>
              <a:rPr lang="uk-UA" sz="3600" dirty="0" err="1" smtClean="0"/>
              <a:t>солов</a:t>
            </a:r>
            <a:r>
              <a:rPr lang="en-US" sz="3600" dirty="0" smtClean="0"/>
              <a:t>’</a:t>
            </a:r>
            <a:r>
              <a:rPr lang="uk-UA" sz="3600" dirty="0" err="1" smtClean="0"/>
              <a:t>їна</a:t>
            </a:r>
            <a:r>
              <a:rPr lang="uk-UA" sz="3600" dirty="0" smtClean="0"/>
              <a:t> мова!</a:t>
            </a:r>
          </a:p>
          <a:p>
            <a:pPr marL="0" indent="0">
              <a:buNone/>
            </a:pPr>
            <a:r>
              <a:rPr lang="uk-UA" sz="3600" dirty="0" smtClean="0"/>
              <a:t>            Тут ти народився, ступив перший крок. А за порогом  відкрився</a:t>
            </a:r>
          </a:p>
          <a:p>
            <a:pPr marL="0" indent="0">
              <a:buNone/>
            </a:pPr>
            <a:r>
              <a:rPr lang="uk-UA" sz="3600" dirty="0" smtClean="0"/>
              <a:t>прекрасний світ. Коло вікна ростуть мальви, соняшники, вишні.</a:t>
            </a:r>
          </a:p>
          <a:p>
            <a:pPr marL="0" indent="0">
              <a:buNone/>
            </a:pPr>
            <a:r>
              <a:rPr lang="uk-UA" sz="3600" dirty="0"/>
              <a:t> </a:t>
            </a:r>
            <a:r>
              <a:rPr lang="uk-UA" sz="3600" dirty="0" smtClean="0"/>
              <a:t>            Вітчизна бере свій початок від батьківського порога.  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14131524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55576" y="764704"/>
          <a:ext cx="7584504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046107" y="3009146"/>
            <a:ext cx="278762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 </a:t>
            </a:r>
            <a:r>
              <a:rPr lang="ru-RU" sz="4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уроці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я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12000" contrast="30000"/>
          </a:blip>
          <a:srcRect l="7083" t="7083" r="11041" b="1979"/>
          <a:stretch>
            <a:fillRect/>
          </a:stretch>
        </p:blipFill>
        <p:spPr bwMode="auto">
          <a:xfrm>
            <a:off x="611188" y="908050"/>
            <a:ext cx="374332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 l="6917" t="9401" r="5170"/>
          <a:stretch>
            <a:fillRect/>
          </a:stretch>
        </p:blipFill>
        <p:spPr bwMode="auto">
          <a:xfrm>
            <a:off x="4932363" y="908050"/>
            <a:ext cx="3671887" cy="552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l="8646" t="4922"/>
          <a:stretch>
            <a:fillRect/>
          </a:stretch>
        </p:blipFill>
        <p:spPr bwMode="auto">
          <a:xfrm>
            <a:off x="684213" y="1052513"/>
            <a:ext cx="3916362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lum bright="6000" contrast="24000"/>
          </a:blip>
          <a:srcRect l="6119" t="3542" r="4257" b="781"/>
          <a:stretch>
            <a:fillRect/>
          </a:stretch>
        </p:blipFill>
        <p:spPr bwMode="auto">
          <a:xfrm>
            <a:off x="5076825" y="1052513"/>
            <a:ext cx="3595688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3149" y="836712"/>
            <a:ext cx="8856984" cy="511256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uk-UA" sz="3200" b="1" i="1" dirty="0" smtClean="0"/>
              <a:t>Там земля мила,*     *її за вітром не </a:t>
            </a:r>
          </a:p>
          <a:p>
            <a:pPr marL="0" indent="0" eaLnBrk="1" hangingPunct="1">
              <a:buFontTx/>
              <a:buNone/>
            </a:pPr>
            <a:r>
              <a:rPr lang="uk-UA" sz="3200" b="1" i="1" dirty="0"/>
              <a:t> </a:t>
            </a:r>
            <a:r>
              <a:rPr lang="uk-UA" sz="3200" b="1" i="1" dirty="0" smtClean="0"/>
              <a:t>                                     розвієш.</a:t>
            </a:r>
          </a:p>
          <a:p>
            <a:pPr marL="0" indent="0" eaLnBrk="1" hangingPunct="1">
              <a:buFontTx/>
              <a:buNone/>
            </a:pPr>
            <a:r>
              <a:rPr lang="uk-UA" sz="3200" b="1" i="1" dirty="0" smtClean="0"/>
              <a:t>У рідному краю  *     *якій своє гніздо не</a:t>
            </a:r>
          </a:p>
          <a:p>
            <a:pPr marL="0" indent="0" eaLnBrk="1" hangingPunct="1">
              <a:buFontTx/>
              <a:buNone/>
            </a:pPr>
            <a:r>
              <a:rPr lang="uk-UA" sz="3200" b="1" i="1" dirty="0"/>
              <a:t> </a:t>
            </a:r>
            <a:r>
              <a:rPr lang="uk-UA" sz="3200" b="1" i="1" dirty="0" smtClean="0"/>
              <a:t>                                     миле.</a:t>
            </a:r>
          </a:p>
          <a:p>
            <a:pPr marL="0" indent="0" eaLnBrk="1" hangingPunct="1">
              <a:buFontTx/>
              <a:buNone/>
            </a:pPr>
            <a:r>
              <a:rPr lang="uk-UA" sz="3200" b="1" i="1" dirty="0" smtClean="0"/>
              <a:t>Рідна мова – не  *     *де мати народила.</a:t>
            </a:r>
          </a:p>
          <a:p>
            <a:pPr marL="0" indent="0" eaLnBrk="1" hangingPunct="1">
              <a:buFontTx/>
              <a:buNone/>
            </a:pPr>
            <a:r>
              <a:rPr lang="uk-UA" sz="3200" b="1" i="1" dirty="0" smtClean="0"/>
              <a:t>полова</a:t>
            </a:r>
            <a:r>
              <a:rPr lang="ru-RU" sz="3200" b="1" i="1" dirty="0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ru-RU" sz="3200" b="1" i="1" dirty="0" err="1" smtClean="0"/>
              <a:t>Погана</a:t>
            </a:r>
            <a:r>
              <a:rPr lang="ru-RU" sz="3200" b="1" i="1" dirty="0" smtClean="0"/>
              <a:t> пташка, *     *і </a:t>
            </a:r>
            <a:r>
              <a:rPr lang="ru-RU" sz="3200" b="1" i="1" dirty="0" err="1" smtClean="0"/>
              <a:t>сонце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ясніше</a:t>
            </a:r>
            <a:r>
              <a:rPr lang="ru-RU" sz="3200" b="1" i="1" dirty="0" smtClean="0"/>
              <a:t>   </a:t>
            </a:r>
          </a:p>
          <a:p>
            <a:pPr marL="0" indent="0" eaLnBrk="1" hangingPunct="1">
              <a:buFontTx/>
              <a:buNone/>
            </a:pPr>
            <a:r>
              <a:rPr lang="ru-RU" sz="3200" b="1" i="1" dirty="0"/>
              <a:t> </a:t>
            </a:r>
            <a:r>
              <a:rPr lang="ru-RU" sz="3200" b="1" i="1" dirty="0" smtClean="0"/>
              <a:t>                                     </a:t>
            </a:r>
            <a:r>
              <a:rPr lang="ru-RU" sz="3200" b="1" i="1" dirty="0" err="1" smtClean="0"/>
              <a:t>світить</a:t>
            </a:r>
            <a:r>
              <a:rPr lang="ru-RU" sz="3200" b="1" i="1" dirty="0" smtClean="0"/>
              <a:t>.</a:t>
            </a:r>
          </a:p>
          <a:p>
            <a:pPr marL="0" indent="0" eaLnBrk="1" hangingPunct="1">
              <a:buFontTx/>
              <a:buNone/>
            </a:pPr>
            <a:r>
              <a:rPr lang="ru-RU" sz="3200" b="1" i="1" dirty="0" smtClean="0"/>
              <a:t>        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4624"/>
            <a:ext cx="8856984" cy="6696744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</a:t>
            </a:r>
          </a:p>
          <a:p>
            <a:pPr marL="0" indent="0">
              <a:buNone/>
            </a:pPr>
            <a:endParaRPr lang="uk-UA" sz="3200" dirty="0"/>
          </a:p>
          <a:p>
            <a:pPr marL="0" indent="0">
              <a:buNone/>
            </a:pPr>
            <a:endParaRPr lang="uk-UA" sz="3200" dirty="0" smtClean="0"/>
          </a:p>
          <a:p>
            <a:pPr marL="0" indent="0">
              <a:buNone/>
            </a:pPr>
            <a:r>
              <a:rPr lang="uk-UA" sz="3200" dirty="0" smtClean="0"/>
              <a:t>Там земля мила, де мати народила.</a:t>
            </a:r>
          </a:p>
          <a:p>
            <a:pPr marL="0" indent="0">
              <a:buNone/>
            </a:pPr>
            <a:r>
              <a:rPr lang="uk-UA" sz="3200" dirty="0" smtClean="0"/>
              <a:t>У рідному краю і сонце ясніше світить.</a:t>
            </a:r>
          </a:p>
          <a:p>
            <a:pPr marL="0" indent="0">
              <a:buNone/>
            </a:pPr>
            <a:r>
              <a:rPr lang="uk-UA" sz="3200" dirty="0" smtClean="0"/>
              <a:t>Рідна мова не полова – її за вітром не розвієш.</a:t>
            </a:r>
          </a:p>
          <a:p>
            <a:pPr marL="0" indent="0">
              <a:buNone/>
            </a:pPr>
            <a:r>
              <a:rPr lang="uk-UA" sz="3200" dirty="0" smtClean="0"/>
              <a:t>Погана пташка, якій своє гніздо не миле.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2294702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466" y="620688"/>
            <a:ext cx="9036496" cy="5860032"/>
          </a:xfrm>
        </p:spPr>
        <p:txBody>
          <a:bodyPr/>
          <a:lstStyle/>
          <a:p>
            <a:r>
              <a:rPr lang="uk-UA" sz="3200" dirty="0" smtClean="0"/>
              <a:t>Пізнають,по,людину,пір</a:t>
            </a:r>
            <a:r>
              <a:rPr lang="en-US" sz="3200" dirty="0" smtClean="0"/>
              <a:t>’</a:t>
            </a:r>
            <a:r>
              <a:rPr lang="uk-UA" sz="3200" dirty="0" smtClean="0"/>
              <a:t>ю,а,птицю,по,мові.</a:t>
            </a:r>
          </a:p>
          <a:p>
            <a:r>
              <a:rPr lang="uk-UA" sz="3200" dirty="0" smtClean="0"/>
              <a:t>Слово,мова,до,зложиться,слова.</a:t>
            </a:r>
          </a:p>
          <a:p>
            <a:r>
              <a:rPr lang="uk-UA" sz="3200" dirty="0" smtClean="0"/>
              <a:t>Своя,кожному,сторона,мила.</a:t>
            </a:r>
          </a:p>
          <a:p>
            <a:r>
              <a:rPr lang="uk-UA" sz="3200" dirty="0" smtClean="0"/>
              <a:t>Сім</a:t>
            </a:r>
            <a:r>
              <a:rPr lang="en-US" sz="3200" dirty="0" smtClean="0"/>
              <a:t>’</a:t>
            </a:r>
            <a:r>
              <a:rPr lang="uk-UA" sz="3200" dirty="0" smtClean="0"/>
              <a:t>я,рідна,тут,доля,домівка,рідна,виростає,</a:t>
            </a:r>
          </a:p>
          <a:p>
            <a:pPr marL="0" indent="0">
              <a:buNone/>
            </a:pPr>
            <a:r>
              <a:rPr lang="uk-UA" sz="3200" dirty="0"/>
              <a:t> </a:t>
            </a:r>
            <a:r>
              <a:rPr lang="uk-UA" sz="3200" dirty="0" smtClean="0"/>
              <a:t>  моя.   </a:t>
            </a:r>
          </a:p>
          <a:p>
            <a:pPr marL="0" indent="0">
              <a:buNone/>
            </a:pPr>
            <a:r>
              <a:rPr lang="uk-UA" sz="3200" smtClean="0"/>
              <a:t>*  Мати,умій,Бать</a:t>
            </a:r>
            <a:r>
              <a:rPr lang="uk-UA" sz="3200"/>
              <a:t>к</a:t>
            </a:r>
            <a:r>
              <a:rPr lang="uk-UA" sz="3200" smtClean="0"/>
              <a:t>івщина,неї,постояти,за</a:t>
            </a:r>
            <a:r>
              <a:rPr lang="uk-UA" sz="3200" dirty="0" smtClean="0"/>
              <a:t>.</a:t>
            </a:r>
          </a:p>
          <a:p>
            <a:pPr marL="0" indent="0">
              <a:buNone/>
            </a:pPr>
            <a:r>
              <a:rPr lang="uk-UA" sz="3200" dirty="0" smtClean="0"/>
              <a:t>*   Роду,нема,козацькому,переводу.                                                                     </a:t>
            </a:r>
          </a:p>
          <a:p>
            <a:pPr marL="0" indent="0">
              <a:buNone/>
            </a:pPr>
            <a:endParaRPr lang="uk-UA" sz="3200" dirty="0"/>
          </a:p>
          <a:p>
            <a:pPr marL="0" indent="0">
              <a:buNone/>
            </a:pPr>
            <a:endParaRPr lang="uk-UA" sz="3200" dirty="0" smtClean="0"/>
          </a:p>
          <a:p>
            <a:pPr marL="0" indent="0">
              <a:buNone/>
            </a:pPr>
            <a:endParaRPr lang="uk-UA" sz="3200" dirty="0"/>
          </a:p>
          <a:p>
            <a:pPr marL="0" indent="0">
              <a:buNone/>
            </a:pPr>
            <a:endParaRPr lang="uk-UA" sz="3200" dirty="0" smtClean="0"/>
          </a:p>
          <a:p>
            <a:pPr marL="0" indent="0">
              <a:buNone/>
            </a:pPr>
            <a:endParaRPr lang="uk-UA" sz="3200" dirty="0" smtClean="0"/>
          </a:p>
          <a:p>
            <a:pPr marL="0" indent="0">
              <a:buNone/>
            </a:pPr>
            <a:r>
              <a:rPr lang="uk-UA" sz="3200" dirty="0" smtClean="0"/>
              <a:t>   </a:t>
            </a:r>
          </a:p>
          <a:p>
            <a:pPr marL="0" indent="0">
              <a:buNone/>
            </a:pPr>
            <a:endParaRPr lang="uk-UA" sz="3200" dirty="0"/>
          </a:p>
          <a:p>
            <a:pPr marL="0" indent="0">
              <a:buNone/>
            </a:pPr>
            <a:r>
              <a:rPr lang="uk-UA" sz="3200" dirty="0" smtClean="0"/>
              <a:t>      </a:t>
            </a:r>
            <a:endParaRPr lang="uk-UA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1727080" y="0"/>
            <a:ext cx="45719" cy="18864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0"/>
            <a:ext cx="8768655" cy="6741368"/>
          </a:xfrm>
        </p:spPr>
        <p:txBody>
          <a:bodyPr/>
          <a:lstStyle/>
          <a:p>
            <a:r>
              <a:rPr lang="uk-UA" sz="3600" u="sng" dirty="0" smtClean="0"/>
              <a:t>Пташку</a:t>
            </a:r>
            <a:r>
              <a:rPr lang="uk-UA" sz="3600" dirty="0" smtClean="0"/>
              <a:t> пізнають по пір</a:t>
            </a:r>
            <a:r>
              <a:rPr lang="en-US" sz="3600" dirty="0" smtClean="0"/>
              <a:t>’</a:t>
            </a:r>
            <a:r>
              <a:rPr lang="uk-UA" sz="3600" dirty="0" smtClean="0"/>
              <a:t>ю, а </a:t>
            </a:r>
            <a:r>
              <a:rPr lang="uk-UA" sz="3600" u="sng" dirty="0" smtClean="0"/>
              <a:t>людину</a:t>
            </a:r>
            <a:r>
              <a:rPr lang="uk-UA" sz="3600" dirty="0" smtClean="0"/>
              <a:t> по мові.</a:t>
            </a:r>
          </a:p>
          <a:p>
            <a:r>
              <a:rPr lang="uk-UA" sz="3600" dirty="0" smtClean="0"/>
              <a:t>Слово до слова зложиться </a:t>
            </a:r>
            <a:r>
              <a:rPr lang="uk-UA" sz="3600" u="sng" dirty="0" smtClean="0"/>
              <a:t>мова.</a:t>
            </a:r>
          </a:p>
          <a:p>
            <a:r>
              <a:rPr lang="uk-UA" sz="3600" dirty="0" smtClean="0"/>
              <a:t>Кожному своя </a:t>
            </a:r>
            <a:r>
              <a:rPr lang="uk-UA" sz="3600" u="sng" dirty="0" smtClean="0"/>
              <a:t>сторона</a:t>
            </a:r>
            <a:r>
              <a:rPr lang="uk-UA" sz="3600" dirty="0" smtClean="0"/>
              <a:t> мила.</a:t>
            </a:r>
          </a:p>
          <a:p>
            <a:r>
              <a:rPr lang="uk-UA" sz="3600" dirty="0" smtClean="0"/>
              <a:t>Рідна </a:t>
            </a:r>
            <a:r>
              <a:rPr lang="uk-UA" sz="3600" u="sng" dirty="0" smtClean="0"/>
              <a:t>домівка</a:t>
            </a:r>
            <a:r>
              <a:rPr lang="uk-UA" sz="3600" dirty="0" smtClean="0"/>
              <a:t>, рідна </a:t>
            </a:r>
            <a:r>
              <a:rPr lang="uk-UA" sz="3600" u="sng" dirty="0" smtClean="0"/>
              <a:t>сім</a:t>
            </a:r>
            <a:r>
              <a:rPr lang="en-US" sz="3600" u="sng" dirty="0" smtClean="0"/>
              <a:t>’</a:t>
            </a:r>
            <a:r>
              <a:rPr lang="uk-UA" sz="3600" u="sng" dirty="0" smtClean="0"/>
              <a:t>я</a:t>
            </a:r>
            <a:r>
              <a:rPr lang="uk-UA" sz="3600" dirty="0" smtClean="0"/>
              <a:t> – тут процвітає </a:t>
            </a:r>
            <a:r>
              <a:rPr lang="uk-UA" sz="3600" u="sng" dirty="0" smtClean="0"/>
              <a:t>доля</a:t>
            </a:r>
            <a:r>
              <a:rPr lang="uk-UA" sz="3600" dirty="0" smtClean="0"/>
              <a:t> моя.</a:t>
            </a:r>
          </a:p>
          <a:p>
            <a:r>
              <a:rPr lang="uk-UA" sz="3600" u="sng" dirty="0" smtClean="0"/>
              <a:t>Батьківщина</a:t>
            </a:r>
            <a:r>
              <a:rPr lang="uk-UA" sz="3600" dirty="0" smtClean="0"/>
              <a:t> – </a:t>
            </a:r>
            <a:r>
              <a:rPr lang="uk-UA" sz="3600" u="sng" dirty="0" smtClean="0"/>
              <a:t>мати</a:t>
            </a:r>
            <a:r>
              <a:rPr lang="uk-UA" sz="3600" dirty="0" smtClean="0"/>
              <a:t>, умій за неї постояти.</a:t>
            </a:r>
          </a:p>
          <a:p>
            <a:r>
              <a:rPr lang="uk-UA" sz="3600" dirty="0" smtClean="0"/>
              <a:t>Козацькому </a:t>
            </a:r>
            <a:r>
              <a:rPr lang="uk-UA" sz="3600" u="sng" dirty="0" smtClean="0"/>
              <a:t>роду</a:t>
            </a:r>
            <a:r>
              <a:rPr lang="uk-UA" sz="3600" dirty="0" smtClean="0"/>
              <a:t> нема переводу.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7780519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350" y="1628775"/>
            <a:ext cx="7416800" cy="488632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uk-UA" sz="5000" smtClean="0">
                <a:solidFill>
                  <a:srgbClr val="7030A0"/>
                </a:solidFill>
              </a:rPr>
              <a:t>Україна - рідний край: </a:t>
            </a:r>
          </a:p>
          <a:p>
            <a:pPr marL="0" indent="0" eaLnBrk="1" hangingPunct="1">
              <a:buFontTx/>
              <a:buNone/>
            </a:pPr>
            <a:r>
              <a:rPr lang="uk-UA" sz="5000" smtClean="0">
                <a:solidFill>
                  <a:srgbClr val="7030A0"/>
                </a:solidFill>
              </a:rPr>
              <a:t>Поле, річка, зелен гай.</a:t>
            </a:r>
          </a:p>
          <a:p>
            <a:pPr marL="0" indent="0" eaLnBrk="1" hangingPunct="1">
              <a:buFontTx/>
              <a:buNone/>
            </a:pPr>
            <a:r>
              <a:rPr lang="uk-UA" sz="5000" smtClean="0">
                <a:solidFill>
                  <a:srgbClr val="7030A0"/>
                </a:solidFill>
              </a:rPr>
              <a:t>Любо стежкою іти.</a:t>
            </a:r>
          </a:p>
          <a:p>
            <a:pPr marL="0" indent="0" eaLnBrk="1" hangingPunct="1">
              <a:buFontTx/>
              <a:buNone/>
            </a:pPr>
            <a:r>
              <a:rPr lang="uk-UA" sz="5000" smtClean="0">
                <a:solidFill>
                  <a:srgbClr val="7030A0"/>
                </a:solidFill>
              </a:rPr>
              <a:t>Тут живемо я і ти</a:t>
            </a:r>
            <a:r>
              <a:rPr lang="uk-UA" sz="4000" smtClean="0">
                <a:solidFill>
                  <a:srgbClr val="7030A0"/>
                </a:solidFill>
              </a:rPr>
              <a:t>.</a:t>
            </a:r>
            <a:endParaRPr lang="ru-RU" sz="400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СветоК\Рабочий стол\Новая папка (2)\P1010492.JPG"/>
          <p:cNvPicPr>
            <a:picLocks noChangeAspect="1" noChangeArrowheads="1"/>
          </p:cNvPicPr>
          <p:nvPr/>
        </p:nvPicPr>
        <p:blipFill>
          <a:blip r:embed="rId2" cstate="print">
            <a:lum bright="-18000" contrast="36000"/>
          </a:blip>
          <a:srcRect l="1987" t="2107" r="3951"/>
          <a:stretch>
            <a:fillRect/>
          </a:stretch>
        </p:blipFill>
        <p:spPr bwMode="auto">
          <a:xfrm>
            <a:off x="1258888" y="836613"/>
            <a:ext cx="6913562" cy="571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40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CC00"/>
      </a:lt1>
      <a:dk2>
        <a:srgbClr val="000000"/>
      </a:dk2>
      <a:lt2>
        <a:srgbClr val="CCCCCC"/>
      </a:lt2>
      <a:accent1>
        <a:srgbClr val="A66708"/>
      </a:accent1>
      <a:accent2>
        <a:srgbClr val="6E6E00"/>
      </a:accent2>
      <a:accent3>
        <a:srgbClr val="FFE2AA"/>
      </a:accent3>
      <a:accent4>
        <a:srgbClr val="000000"/>
      </a:accent4>
      <a:accent5>
        <a:srgbClr val="D0B8AA"/>
      </a:accent5>
      <a:accent6>
        <a:srgbClr val="636300"/>
      </a:accent6>
      <a:hlink>
        <a:srgbClr val="6E5800"/>
      </a:hlink>
      <a:folHlink>
        <a:srgbClr val="2B5912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40</Template>
  <TotalTime>451</TotalTime>
  <Words>273</Words>
  <Application>Microsoft Office PowerPoint</Application>
  <PresentationFormat>Экран 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40</vt:lpstr>
      <vt:lpstr>1_Default Design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Пархоменко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СвЕтиК</dc:creator>
  <cp:keywords>шаблон для презентации</cp:keywords>
  <cp:lastModifiedBy>3 2 1 пуск</cp:lastModifiedBy>
  <cp:revision>59</cp:revision>
  <dcterms:created xsi:type="dcterms:W3CDTF">2014-11-14T20:39:21Z</dcterms:created>
  <dcterms:modified xsi:type="dcterms:W3CDTF">2017-11-26T16:05:41Z</dcterms:modified>
</cp:coreProperties>
</file>