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7" r:id="rId3"/>
    <p:sldId id="258" r:id="rId4"/>
    <p:sldId id="260" r:id="rId5"/>
    <p:sldId id="272" r:id="rId6"/>
    <p:sldId id="273" r:id="rId7"/>
    <p:sldId id="274" r:id="rId8"/>
    <p:sldId id="275" r:id="rId9"/>
    <p:sldId id="276" r:id="rId10"/>
    <p:sldId id="277" r:id="rId11"/>
    <p:sldId id="283" r:id="rId12"/>
    <p:sldId id="270" r:id="rId13"/>
    <p:sldId id="279" r:id="rId14"/>
    <p:sldId id="280" r:id="rId15"/>
    <p:sldId id="281" r:id="rId16"/>
    <p:sldId id="286" r:id="rId17"/>
    <p:sldId id="285" r:id="rId18"/>
    <p:sldId id="288" r:id="rId19"/>
    <p:sldId id="28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CCECFF"/>
    <a:srgbClr val="CCFFFF"/>
    <a:srgbClr val="0000FF"/>
    <a:srgbClr val="66FF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FBF39-F4B5-4996-B87D-68176B70817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5FDA9-8FEE-40DA-835A-4DC4647672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FBF39-F4B5-4996-B87D-68176B70817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5FDA9-8FEE-40DA-835A-4DC4647672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FBF39-F4B5-4996-B87D-68176B70817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5FDA9-8FEE-40DA-835A-4DC4647672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FBF39-F4B5-4996-B87D-68176B70817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5FDA9-8FEE-40DA-835A-4DC4647672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FBF39-F4B5-4996-B87D-68176B70817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5FDA9-8FEE-40DA-835A-4DC4647672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FBF39-F4B5-4996-B87D-68176B70817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5FDA9-8FEE-40DA-835A-4DC4647672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FBF39-F4B5-4996-B87D-68176B70817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5FDA9-8FEE-40DA-835A-4DC4647672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FBF39-F4B5-4996-B87D-68176B70817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5FDA9-8FEE-40DA-835A-4DC4647672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FBF39-F4B5-4996-B87D-68176B70817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5FDA9-8FEE-40DA-835A-4DC4647672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FBF39-F4B5-4996-B87D-68176B70817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5FDA9-8FEE-40DA-835A-4DC4647672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FBF39-F4B5-4996-B87D-68176B70817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5FDA9-8FEE-40DA-835A-4DC4647672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8FBF39-F4B5-4996-B87D-68176B70817D}" type="datetimeFigureOut">
              <a:rPr lang="ru-RU" smtClean="0"/>
              <a:pPr/>
              <a:t>09.01.2018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F5FDA9-8FEE-40DA-835A-4DC4647672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59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media" Target="../media/media4.mp4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6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1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3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059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5616" y="1700808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.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2267744" y="3026569"/>
            <a:ext cx="5256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28</a:t>
            </a:r>
            <a:r>
              <a:rPr lang="uk-UA" sz="5400" b="1" dirty="0" smtClean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листопада</a:t>
            </a:r>
            <a:r>
              <a:rPr lang="en-US" sz="5400" b="1" dirty="0" smtClean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uk-UA" sz="5400" b="1" dirty="0">
              <a:ln w="18000">
                <a:solidFill>
                  <a:srgbClr val="00B05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4024" y="1700808"/>
            <a:ext cx="9091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Tuesday, the 28</a:t>
            </a:r>
            <a:r>
              <a:rPr lang="en-US" sz="5400" b="1" cap="none" spc="0" baseline="30000" dirty="0" smtClean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th</a:t>
            </a:r>
            <a:r>
              <a:rPr lang="en-US" sz="5400" b="1" cap="none" spc="0" dirty="0" smtClean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of November.</a:t>
            </a:r>
            <a:endParaRPr lang="uk-UA" sz="5400" b="1" cap="none" spc="0" dirty="0">
              <a:ln w="18000">
                <a:solidFill>
                  <a:srgbClr val="00B05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212976"/>
            <a:ext cx="2517068" cy="33917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044" y="3749889"/>
            <a:ext cx="2016224" cy="2874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78479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7214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Содержимое 3" descr="im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000108"/>
            <a:ext cx="3571900" cy="4143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9" name="Группа 8"/>
          <p:cNvGrpSpPr/>
          <p:nvPr/>
        </p:nvGrpSpPr>
        <p:grpSpPr>
          <a:xfrm>
            <a:off x="3643306" y="214290"/>
            <a:ext cx="4929222" cy="6143668"/>
            <a:chOff x="3643306" y="928670"/>
            <a:chExt cx="4929222" cy="5768997"/>
          </a:xfrm>
        </p:grpSpPr>
        <p:pic>
          <p:nvPicPr>
            <p:cNvPr id="5" name="Содержимое 5" descr="20122512095101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43306" y="928670"/>
              <a:ext cx="4929222" cy="576899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7" name="Прямоугольник 6"/>
            <p:cNvSpPr/>
            <p:nvPr/>
          </p:nvSpPr>
          <p:spPr>
            <a:xfrm>
              <a:off x="3786182" y="3000372"/>
              <a:ext cx="1714512" cy="5715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6643702" y="5072074"/>
              <a:ext cx="1785950" cy="14287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="" xmlns:p14="http://schemas.microsoft.com/office/powerpoint/2010/main" val="413198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90" name="AutoShape 2" descr="Картинки по запросу снеж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Картинки по запросу снеж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94" name="AutoShape 6" descr="Картинки по запросу снеж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29058" y="6215082"/>
            <a:ext cx="4857784" cy="428628"/>
          </a:xfrm>
          <a:prstGeom prst="rect">
            <a:avLst/>
          </a:prstGeom>
          <a:solidFill>
            <a:srgbClr val="CCECFF"/>
          </a:solidFill>
          <a:ln>
            <a:solidFill>
              <a:srgbClr val="CCE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2000" b="1" dirty="0" err="1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січня</a:t>
            </a:r>
            <a:r>
              <a:rPr lang="ru-RU" sz="2000" b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 – свято </a:t>
            </a:r>
            <a:r>
              <a:rPr lang="ru-RU" sz="2000" b="1" dirty="0" err="1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Водохрещі</a:t>
            </a:r>
            <a:endParaRPr lang="ru-RU" sz="2000" b="1" dirty="0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29058" y="5643578"/>
            <a:ext cx="4786346" cy="357190"/>
          </a:xfrm>
          <a:prstGeom prst="rect">
            <a:avLst/>
          </a:prstGeom>
          <a:solidFill>
            <a:srgbClr val="CCECFF"/>
          </a:solidFill>
          <a:ln>
            <a:solidFill>
              <a:srgbClr val="CCE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000" b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13 січня – Маланка (Щедрий вечір) </a:t>
            </a:r>
            <a:endParaRPr lang="ru-RU" sz="2000" b="1" dirty="0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2151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725" y="745922"/>
            <a:ext cx="2073275" cy="163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3214686"/>
            <a:ext cx="2917831" cy="1130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4286256"/>
            <a:ext cx="2928958" cy="1078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695" y="5331525"/>
            <a:ext cx="2560637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68" y="373852"/>
            <a:ext cx="1579563" cy="157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13" y="1670238"/>
            <a:ext cx="3421643" cy="1395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Горизонтальный свиток 3"/>
          <p:cNvSpPr/>
          <p:nvPr/>
        </p:nvSpPr>
        <p:spPr>
          <a:xfrm>
            <a:off x="4407617" y="1370345"/>
            <a:ext cx="2736304" cy="816769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0000FF"/>
                </a:solidFill>
              </a:rPr>
              <a:t>Маланка</a:t>
            </a:r>
            <a:endParaRPr lang="uk-UA" sz="3200" b="1" dirty="0">
              <a:solidFill>
                <a:srgbClr val="0000FF"/>
              </a:solidFill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5517449" y="2524083"/>
            <a:ext cx="3286148" cy="841375"/>
            <a:chOff x="4786314" y="2500306"/>
            <a:chExt cx="2762250" cy="841375"/>
          </a:xfrm>
        </p:grpSpPr>
        <p:pic>
          <p:nvPicPr>
            <p:cNvPr id="3084" name="Picture 1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6314" y="2500306"/>
              <a:ext cx="2762250" cy="841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5214942" y="2571744"/>
              <a:ext cx="201830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3200" b="1" dirty="0">
                  <a:solidFill>
                    <a:srgbClr val="0000FF"/>
                  </a:solidFill>
                </a:rPr>
                <a:t>Х</a:t>
              </a:r>
              <a:r>
                <a:rPr lang="uk-UA" sz="3200" b="1" dirty="0" smtClean="0">
                  <a:solidFill>
                    <a:srgbClr val="0000FF"/>
                  </a:solidFill>
                </a:rPr>
                <a:t>рещення</a:t>
              </a:r>
              <a:endParaRPr lang="uk-UA" sz="32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5584530" y="4456235"/>
            <a:ext cx="3284588" cy="841375"/>
            <a:chOff x="5436096" y="3742185"/>
            <a:chExt cx="2762250" cy="841375"/>
          </a:xfrm>
        </p:grpSpPr>
        <p:pic>
          <p:nvPicPr>
            <p:cNvPr id="3083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36096" y="3742185"/>
              <a:ext cx="2762250" cy="841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6077478" y="3875131"/>
              <a:ext cx="13400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3200" b="1" dirty="0" smtClean="0">
                  <a:solidFill>
                    <a:srgbClr val="0000FF"/>
                  </a:solidFill>
                </a:rPr>
                <a:t>Різдво</a:t>
              </a:r>
              <a:endParaRPr lang="uk-UA" sz="32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5721847" y="3456160"/>
            <a:ext cx="3309384" cy="841375"/>
            <a:chOff x="4666977" y="3160713"/>
            <a:chExt cx="2762250" cy="841375"/>
          </a:xfrm>
        </p:grpSpPr>
        <p:pic>
          <p:nvPicPr>
            <p:cNvPr id="3082" name="Picture 10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6977" y="3160713"/>
              <a:ext cx="2762250" cy="841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5118841" y="3303589"/>
              <a:ext cx="194476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3200" b="1" dirty="0" smtClean="0">
                  <a:solidFill>
                    <a:srgbClr val="0000FF"/>
                  </a:solidFill>
                </a:rPr>
                <a:t>Новий рік</a:t>
              </a:r>
              <a:endParaRPr lang="uk-UA" sz="32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5056517" y="5729688"/>
            <a:ext cx="4028415" cy="841375"/>
            <a:chOff x="4572000" y="5521508"/>
            <a:chExt cx="2783591" cy="841375"/>
          </a:xfrm>
        </p:grpSpPr>
        <p:pic>
          <p:nvPicPr>
            <p:cNvPr id="3081" name="Picture 9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5521508"/>
              <a:ext cx="2783591" cy="841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4838084" y="5643580"/>
              <a:ext cx="23205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3200" b="1" dirty="0" smtClean="0">
                  <a:solidFill>
                    <a:srgbClr val="0000FF"/>
                  </a:solidFill>
                </a:rPr>
                <a:t>Святого  Миколая</a:t>
              </a:r>
              <a:endParaRPr lang="uk-UA" sz="3200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12" name="Стрелка вправо 11"/>
          <p:cNvSpPr/>
          <p:nvPr/>
        </p:nvSpPr>
        <p:spPr>
          <a:xfrm rot="3502305">
            <a:off x="3047032" y="4127128"/>
            <a:ext cx="3545833" cy="2662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Стрелка вправо 12"/>
          <p:cNvSpPr/>
          <p:nvPr/>
        </p:nvSpPr>
        <p:spPr>
          <a:xfrm>
            <a:off x="3060675" y="3753924"/>
            <a:ext cx="2661172" cy="221960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6" name="Стрелка вправо 25"/>
          <p:cNvSpPr/>
          <p:nvPr/>
        </p:nvSpPr>
        <p:spPr>
          <a:xfrm>
            <a:off x="3714744" y="4797610"/>
            <a:ext cx="1886298" cy="24359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901655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42910" y="2071678"/>
            <a:ext cx="784887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Ялинка                                  </a:t>
            </a:r>
            <a:r>
              <a:rPr lang="uk-UA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Сніговик</a:t>
            </a:r>
            <a:endParaRPr lang="uk-UA" sz="36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Сніжинка                              </a:t>
            </a:r>
            <a:r>
              <a:rPr lang="uk-UA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Дід </a:t>
            </a:r>
            <a:r>
              <a:rPr lang="uk-UA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Мороз</a:t>
            </a:r>
          </a:p>
          <a:p>
            <a:r>
              <a:rPr lang="uk-UA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Чобіток Діда Мороза           Олень</a:t>
            </a:r>
          </a:p>
          <a:p>
            <a:r>
              <a:rPr lang="uk-UA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Дім Діда Мороза                  Ельфи</a:t>
            </a:r>
          </a:p>
          <a:p>
            <a:r>
              <a:rPr lang="uk-UA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Рукавичка                             Солодощі </a:t>
            </a:r>
            <a:endParaRPr lang="uk-UA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36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32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640" y="1340768"/>
            <a:ext cx="6264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Асоціації</a:t>
            </a:r>
          </a:p>
        </p:txBody>
      </p:sp>
    </p:spTree>
    <p:extLst>
      <p:ext uri="{BB962C8B-B14F-4D97-AF65-F5344CB8AC3E}">
        <p14:creationId xmlns="" xmlns:p14="http://schemas.microsoft.com/office/powerpoint/2010/main" val="413198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6" y="-1270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06488" y="1844824"/>
            <a:ext cx="252250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ПРОЕКТ –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57554" y="1857364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задум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план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100" y="2357430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Етапи </a:t>
            </a: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проекту: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3099" y="2837875"/>
            <a:ext cx="67686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Організаційно - підготовчий</a:t>
            </a:r>
            <a:endParaRPr lang="uk-UA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3099" y="3422650"/>
            <a:ext cx="6977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uk-UA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Конструкторський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3099" y="4007423"/>
            <a:ext cx="7175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uk-UA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Технологічний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3099" y="4592198"/>
            <a:ext cx="67686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uk-UA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Заключний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3736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C:\Users\1\Desktop\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923" y="3744305"/>
            <a:ext cx="2716017" cy="29423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1\Desktop\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6516">
            <a:off x="1128623" y="4134094"/>
            <a:ext cx="3448015" cy="22999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\Desktop\0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085" y="998435"/>
            <a:ext cx="2935044" cy="24848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1\Desktop\0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0689"/>
            <a:ext cx="2831885" cy="33770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1\Desktop\0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6003">
            <a:off x="6148923" y="1528622"/>
            <a:ext cx="2755279" cy="21257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9758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Виглядаю Миколая - дитячі пісеньки українською мовою. З любов'ю до дітей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="" xmlns:p14="http://schemas.microsoft.com/office/powerpoint/2010/main" val="14000964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62620"/>
    </mc:Choice>
    <mc:Fallback>
      <p:transition spd="slow" advTm="16262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If You're Happy - Super Simple Songs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9144001" cy="6858000"/>
          </a:xfrm>
        </p:spPr>
      </p:pic>
    </p:spTree>
    <p:extLst>
      <p:ext uri="{BB962C8B-B14F-4D97-AF65-F5344CB8AC3E}">
        <p14:creationId xmlns="" xmlns:p14="http://schemas.microsoft.com/office/powerpoint/2010/main" val="36474816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23000"/>
    </mc:Choice>
    <mc:Fallback>
      <p:transition spd="slow" advTm="123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Little Snowflake - Kids Songs - Super Simple Songs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39900" y="0"/>
            <a:ext cx="9183900" cy="6858000"/>
          </a:xfrm>
        </p:spPr>
      </p:pic>
    </p:spTree>
    <p:extLst>
      <p:ext uri="{BB962C8B-B14F-4D97-AF65-F5344CB8AC3E}">
        <p14:creationId xmlns="" xmlns:p14="http://schemas.microsoft.com/office/powerpoint/2010/main" val="38463528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28740"/>
    </mc:Choice>
    <mc:Fallback>
      <p:transition spd="slow" advTm="12874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F:\shkolnye_kartinki_6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2428868"/>
            <a:ext cx="4619625" cy="3667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000232" y="1285860"/>
            <a:ext cx="636199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000" b="1" dirty="0" smtClean="0">
                <a:solidFill>
                  <a:srgbClr val="FF0000"/>
                </a:solidFill>
              </a:rPr>
              <a:t>Дякуємо за увагу !</a:t>
            </a:r>
            <a:endParaRPr lang="ru-RU" sz="6000" dirty="0"/>
          </a:p>
        </p:txBody>
      </p:sp>
    </p:spTree>
    <p:extLst>
      <p:ext uri="{BB962C8B-B14F-4D97-AF65-F5344CB8AC3E}">
        <p14:creationId xmlns="" xmlns:p14="http://schemas.microsoft.com/office/powerpoint/2010/main" val="402816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783" y="-227232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95883224"/>
              </p:ext>
            </p:extLst>
          </p:nvPr>
        </p:nvGraphicFramePr>
        <p:xfrm>
          <a:off x="1524000" y="1556792"/>
          <a:ext cx="6096000" cy="5040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504056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72453916"/>
              </p:ext>
            </p:extLst>
          </p:nvPr>
        </p:nvGraphicFramePr>
        <p:xfrm>
          <a:off x="1691680" y="1052736"/>
          <a:ext cx="181059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586408"/>
                <a:gridCol w="720132"/>
              </a:tblGrid>
              <a:tr h="37084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54415440"/>
              </p:ext>
            </p:extLst>
          </p:nvPr>
        </p:nvGraphicFramePr>
        <p:xfrm>
          <a:off x="3995936" y="1052736"/>
          <a:ext cx="340804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2010"/>
                <a:gridCol w="852010"/>
                <a:gridCol w="852010"/>
                <a:gridCol w="852010"/>
              </a:tblGrid>
              <a:tr h="37084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3" name="Рисунок 12" descr="Картинки по запросу нос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05906"/>
            <a:ext cx="1101529" cy="10230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396" y="2250422"/>
            <a:ext cx="1049418" cy="1178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7063" y="2225603"/>
            <a:ext cx="1192247" cy="1228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93193"/>
            <a:ext cx="576262" cy="1160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943" y="2605534"/>
            <a:ext cx="1467039" cy="823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Рисунок 17" descr="Картинки по запросу яблоко"/>
          <p:cNvPicPr/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273" y="2405906"/>
            <a:ext cx="845047" cy="1014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128" y="2555548"/>
            <a:ext cx="1165225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7826"/>
            <a:ext cx="1384350" cy="19529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073" y="4133056"/>
            <a:ext cx="1614720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792" y="4005065"/>
            <a:ext cx="1143712" cy="1360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5708" y="4005065"/>
            <a:ext cx="1072226" cy="1360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3556" y="4357687"/>
            <a:ext cx="1390650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457" y="4132319"/>
            <a:ext cx="1402130" cy="1071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3717032"/>
            <a:ext cx="1152128" cy="126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676" y="5447506"/>
            <a:ext cx="1231117" cy="12311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186" y="5245557"/>
            <a:ext cx="1676774" cy="1454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2737" y="5308705"/>
            <a:ext cx="1032287" cy="13284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6380" y="5121925"/>
            <a:ext cx="1534235" cy="15151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25178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161"/>
            <a:ext cx="9275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7305" y="1239143"/>
            <a:ext cx="80648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err="1" smtClean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New</a:t>
            </a:r>
            <a:r>
              <a:rPr lang="uk-UA" sz="5400" b="1" dirty="0" smtClean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uk-UA" sz="5400" b="1" dirty="0" err="1" smtClean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Year</a:t>
            </a:r>
            <a:r>
              <a:rPr lang="uk-UA" sz="5400" b="1" dirty="0" smtClean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en-US" sz="5400" b="1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r>
              <a:rPr lang="uk-UA" sz="5400" b="1" dirty="0" err="1" smtClean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ecoration</a:t>
            </a:r>
            <a:r>
              <a:rPr lang="en-US" sz="5400" b="1" dirty="0" smtClean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</a:t>
            </a:r>
            <a:endParaRPr lang="ru-RU" sz="5400" b="1" dirty="0">
              <a:ln w="18000">
                <a:solidFill>
                  <a:srgbClr val="00B05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002174"/>
            <a:ext cx="2676525" cy="17049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154" y="4944780"/>
            <a:ext cx="2619375" cy="17430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206" y="3212976"/>
            <a:ext cx="4251093" cy="275262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39257" y="2289646"/>
            <a:ext cx="63097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Новорічні  прикраси</a:t>
            </a:r>
            <a:endParaRPr lang="uk-UA" sz="5400" b="1" cap="none" spc="0" dirty="0">
              <a:ln w="18000">
                <a:solidFill>
                  <a:srgbClr val="00B05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448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656" y="0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10" y="1119370"/>
            <a:ext cx="2567271" cy="22463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353" y="1089776"/>
            <a:ext cx="2619375" cy="20383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347" y="3789040"/>
            <a:ext cx="2133600" cy="2133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819872"/>
            <a:ext cx="2133600" cy="2133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3286124"/>
            <a:ext cx="265992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02" y="3357562"/>
            <a:ext cx="2646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5929330"/>
            <a:ext cx="2646363" cy="52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64" y="5857892"/>
            <a:ext cx="2646363" cy="571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60" y="5786454"/>
            <a:ext cx="2646363" cy="571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20610" y="3251632"/>
            <a:ext cx="12975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W</a:t>
            </a:r>
            <a:r>
              <a:rPr lang="en-US" sz="2800" b="1" dirty="0" smtClean="0">
                <a:solidFill>
                  <a:srgbClr val="FF0000"/>
                </a:solidFill>
              </a:rPr>
              <a:t>reath</a:t>
            </a:r>
            <a:endParaRPr lang="uk-UA" sz="2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0491" y="5915587"/>
            <a:ext cx="16125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Mistletoe</a:t>
            </a:r>
            <a:endParaRPr lang="uk-UA" sz="2800" b="1" dirty="0">
              <a:solidFill>
                <a:srgbClr val="FF0000"/>
              </a:solidFill>
            </a:endParaRPr>
          </a:p>
        </p:txBody>
      </p:sp>
      <p:pic>
        <p:nvPicPr>
          <p:cNvPr id="4113" name="Picture 1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845233"/>
            <a:ext cx="2407418" cy="18646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446304" y="5781416"/>
            <a:ext cx="18897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sz="2800" b="1" dirty="0">
                <a:solidFill>
                  <a:srgbClr val="FF0000"/>
                </a:solidFill>
              </a:rPr>
              <a:t>C</a:t>
            </a:r>
            <a:r>
              <a:rPr lang="en-US" sz="2800" b="1" dirty="0" smtClean="0">
                <a:solidFill>
                  <a:srgbClr val="FF0000"/>
                </a:solidFill>
              </a:rPr>
              <a:t>andy </a:t>
            </a:r>
            <a:r>
              <a:rPr lang="en-US" sz="2800" b="1" dirty="0">
                <a:solidFill>
                  <a:srgbClr val="FF0000"/>
                </a:solidFill>
              </a:rPr>
              <a:t>cane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635896" y="5893844"/>
            <a:ext cx="17241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Robin </a:t>
            </a:r>
            <a:r>
              <a:rPr lang="en-US" sz="2800" b="1" dirty="0">
                <a:solidFill>
                  <a:srgbClr val="FF0000"/>
                </a:solidFill>
              </a:rPr>
              <a:t>bird</a:t>
            </a:r>
            <a:endParaRPr lang="uk-UA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14744" y="3286124"/>
            <a:ext cx="17500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Snow man</a:t>
            </a:r>
            <a:endParaRPr lang="uk-UA" sz="2800" b="1" dirty="0">
              <a:solidFill>
                <a:srgbClr val="FF0000"/>
              </a:solidFill>
            </a:endParaRPr>
          </a:p>
        </p:txBody>
      </p:sp>
      <p:pic>
        <p:nvPicPr>
          <p:cNvPr id="4114" name="Picture 1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864" y="1033223"/>
            <a:ext cx="2143125" cy="2143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1845" y="3194153"/>
            <a:ext cx="3002134" cy="638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667349" y="3246203"/>
            <a:ext cx="33418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</a:rPr>
              <a:t>Christmas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en-US" sz="2800" b="1" dirty="0">
                <a:solidFill>
                  <a:srgbClr val="FF0000"/>
                </a:solidFill>
              </a:rPr>
              <a:t>stockings</a:t>
            </a:r>
          </a:p>
        </p:txBody>
      </p:sp>
    </p:spTree>
    <p:extLst>
      <p:ext uri="{BB962C8B-B14F-4D97-AF65-F5344CB8AC3E}">
        <p14:creationId xmlns="" xmlns:p14="http://schemas.microsoft.com/office/powerpoint/2010/main" val="127509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2921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11043"/>
            <a:ext cx="1962150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287" y="1111043"/>
            <a:ext cx="2770325" cy="2075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59" y="1111043"/>
            <a:ext cx="2609363" cy="20524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61048"/>
            <a:ext cx="2563890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861048"/>
            <a:ext cx="3041027" cy="202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3500438"/>
            <a:ext cx="289172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63" y="6132480"/>
            <a:ext cx="2646363" cy="582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78" y="5929330"/>
            <a:ext cx="2646363" cy="544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74" y="6000768"/>
            <a:ext cx="2786050" cy="557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16" y="3643314"/>
            <a:ext cx="2646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746" y="3257943"/>
            <a:ext cx="2646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5720" y="3486543"/>
            <a:ext cx="2714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Christmas </a:t>
            </a:r>
            <a:r>
              <a:rPr lang="en-US" sz="2800" b="1" dirty="0" smtClean="0">
                <a:solidFill>
                  <a:srgbClr val="FF0000"/>
                </a:solidFill>
              </a:rPr>
              <a:t>tree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14744" y="3571876"/>
            <a:ext cx="1894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Santa Claus</a:t>
            </a:r>
            <a:endParaRPr lang="uk-UA" sz="28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57950" y="3214686"/>
            <a:ext cx="24256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Rudolph (deer)</a:t>
            </a:r>
            <a:endParaRPr lang="uk-UA" sz="2800" b="1" dirty="0">
              <a:solidFill>
                <a:srgbClr val="FF0000"/>
              </a:solidFill>
            </a:endParaRPr>
          </a:p>
        </p:txBody>
      </p:sp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204" y="3925148"/>
            <a:ext cx="2512776" cy="20375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215074" y="6057781"/>
            <a:ext cx="2774029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C</a:t>
            </a:r>
            <a:r>
              <a:rPr lang="en-US" sz="2800" b="1" dirty="0" smtClean="0">
                <a:solidFill>
                  <a:srgbClr val="FF0000"/>
                </a:solidFill>
              </a:rPr>
              <a:t>ookies </a:t>
            </a:r>
            <a:r>
              <a:rPr lang="en-US" sz="2800" b="1" dirty="0">
                <a:solidFill>
                  <a:srgbClr val="FF0000"/>
                </a:solidFill>
              </a:rPr>
              <a:t>for Santa</a:t>
            </a:r>
          </a:p>
          <a:p>
            <a:endParaRPr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857620" y="5929330"/>
            <a:ext cx="14612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sz="2800" b="1" dirty="0">
                <a:solidFill>
                  <a:srgbClr val="FF0000"/>
                </a:solidFill>
              </a:rPr>
              <a:t>P</a:t>
            </a:r>
            <a:r>
              <a:rPr lang="en-US" sz="2800" b="1" dirty="0" smtClean="0">
                <a:solidFill>
                  <a:srgbClr val="FF0000"/>
                </a:solidFill>
              </a:rPr>
              <a:t>resents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66457" y="6182403"/>
            <a:ext cx="5613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Elf</a:t>
            </a:r>
            <a:endParaRPr lang="uk-UA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511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8290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66981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71271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8244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</TotalTime>
  <Words>104</Words>
  <Application>Microsoft Office PowerPoint</Application>
  <PresentationFormat>Экран (4:3)</PresentationFormat>
  <Paragraphs>41</Paragraphs>
  <Slides>19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 </vt:lpstr>
      <vt:lpstr>Слайд 15</vt:lpstr>
      <vt:lpstr>Слайд 16</vt:lpstr>
      <vt:lpstr>Слайд 17</vt:lpstr>
      <vt:lpstr>Слайд 18</vt:lpstr>
      <vt:lpstr>Слайд 19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43</cp:revision>
  <dcterms:created xsi:type="dcterms:W3CDTF">2017-11-23T15:34:35Z</dcterms:created>
  <dcterms:modified xsi:type="dcterms:W3CDTF">2018-01-09T14:06:02Z</dcterms:modified>
</cp:coreProperties>
</file>