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8" r:id="rId3"/>
    <p:sldId id="26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2" r:id="rId13"/>
    <p:sldId id="271" r:id="rId14"/>
    <p:sldId id="273" r:id="rId15"/>
    <p:sldId id="258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>
        <p:scale>
          <a:sx n="66" d="100"/>
          <a:sy n="66" d="100"/>
        </p:scale>
        <p:origin x="24" y="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D2440-CC2A-4F00-AA4E-CEAFC768891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B6FA-E833-4743-B9BC-B0D46CEDB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D2440-CC2A-4F00-AA4E-CEAFC768891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B6FA-E833-4743-B9BC-B0D46CEDB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D2440-CC2A-4F00-AA4E-CEAFC768891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B6FA-E833-4743-B9BC-B0D46CEDB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D2440-CC2A-4F00-AA4E-CEAFC768891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B6FA-E833-4743-B9BC-B0D46CEDB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D2440-CC2A-4F00-AA4E-CEAFC768891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B6FA-E833-4743-B9BC-B0D46CEDB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D2440-CC2A-4F00-AA4E-CEAFC768891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B6FA-E833-4743-B9BC-B0D46CEDB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D2440-CC2A-4F00-AA4E-CEAFC768891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B6FA-E833-4743-B9BC-B0D46CEDB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D2440-CC2A-4F00-AA4E-CEAFC768891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B6FA-E833-4743-B9BC-B0D46CEDB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D2440-CC2A-4F00-AA4E-CEAFC768891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B6FA-E833-4743-B9BC-B0D46CEDB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D2440-CC2A-4F00-AA4E-CEAFC768891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B6FA-E833-4743-B9BC-B0D46CEDB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D2440-CC2A-4F00-AA4E-CEAFC768891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B6FA-E833-4743-B9BC-B0D46CEDB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6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D2440-CC2A-4F00-AA4E-CEAFC768891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DB6FA-E833-4743-B9BC-B0D46CEDB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2;&#1086;&#1111;%20&#1088;&#1086;&#1073;&#1086;&#1090;&#1080;%20&#1076;&#1086;%20&#1085;&#1086;&#1074;&#1086;&#1111;%20&#1072;&#1090;&#1077;&#1089;&#1090;&#1072;&#1094;&#1110;&#1111;\&#1042;&#1110;&#1076;&#1082;&#1088;&#1080;&#1090;&#1080;&#1081;%20&#1091;&#1088;&#1086;&#1082;%202017\&#1053;&#1086;&#1074;&#1072;&#1103;%20&#1087;&#1072;&#1087;&#1082;&#1072;\&#1054;&#1089;&#1110;&#1085;&#1100;%20&#1085;&#1072;%20&#1082;&#1072;&#1088;&#1090;&#1080;&#1085;&#1072;&#1093;%20&#1093;&#1091;&#1076;&#1086;&#1078;&#1085;&#1080;&#1082;&#1110;&#1074;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111;%20&#1088;&#1086;&#1073;&#1086;&#1090;&#1080;%20&#1076;&#1086;%20&#1085;&#1086;&#1074;&#1086;&#1111;%20&#1072;&#1090;&#1077;&#1089;&#1090;&#1072;&#1094;&#1110;&#1111;\&#1042;&#1110;&#1076;&#1082;&#1088;&#1080;&#1090;&#1080;&#1081;%20&#1091;&#1088;&#1086;&#1082;%202017\&#1053;&#1086;&#1074;&#1072;&#1103;%20&#1087;&#1072;&#1087;&#1082;&#1072;\chajkovskij-pori-roku-os-nnya-p-snya-zhovten_(mp3CC.com).mp3" TargetMode="Externa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86;&#1111;%20&#1088;&#1086;&#1073;&#1086;&#1090;&#1080;%20&#1076;&#1086;%20&#1085;&#1086;&#1074;&#1086;&#1111;%20&#1072;&#1090;&#1077;&#1089;&#1090;&#1072;&#1094;&#1110;&#1111;\&#1042;&#1110;&#1076;&#1082;&#1088;&#1080;&#1090;&#1080;&#1081;%20&#1091;&#1088;&#1086;&#1082;%202017\&#1053;&#1086;&#1074;&#1072;&#1103;%20&#1087;&#1072;&#1087;&#1082;&#1072;\&#1064;&#1087;&#1072;&#1095;&#1086;&#1082;%20&#1087;&#1088;&#1086;&#1097;&#1072;&#1108;&#1090;&#1100;&#1089;&#1103;.mp3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2;&#1086;&#1111;%20&#1088;&#1086;&#1073;&#1086;&#1090;&#1080;%20&#1076;&#1086;%20&#1085;&#1086;&#1074;&#1086;&#1111;%20&#1072;&#1090;&#1077;&#1089;&#1090;&#1072;&#1094;&#1110;&#1111;\&#1042;&#1110;&#1076;&#1082;&#1088;&#1080;&#1090;&#1080;&#1081;%20&#1091;&#1088;&#1086;&#1082;%202017\&#1053;&#1086;&#1074;&#1072;&#1103;%20&#1087;&#1072;&#1087;&#1082;&#1072;\&#1042;&#1084;&#1110;&#1108;%20&#1086;&#1089;&#1110;&#1085;&#1100;%20&#1084;&#1072;&#1083;&#1102;&#1074;&#1072;&#1090;&#1080;.mp4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UwyGFNFRiM" TargetMode="External"/><Relationship Id="rId2" Type="http://schemas.openxmlformats.org/officeDocument/2006/relationships/hyperlink" Target="https://www.youtube.com/watch?v=7nbIu2Vjgdc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google.com.ua/search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85728"/>
            <a:ext cx="538083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Інтегрований урок позакласного</a:t>
            </a:r>
          </a:p>
          <a:p>
            <a:r>
              <a:rPr lang="uk-UA" sz="2800" dirty="0" smtClean="0"/>
              <a:t> читання, музики, образотворчого</a:t>
            </a:r>
          </a:p>
          <a:p>
            <a:r>
              <a:rPr lang="uk-UA" sz="2800" dirty="0" smtClean="0"/>
              <a:t> мистецтва та  інформатики.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000232" y="2571744"/>
            <a:ext cx="58365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C00000"/>
                </a:solidFill>
              </a:rPr>
              <a:t>“ Подорож до осені ”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3643314"/>
            <a:ext cx="80086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</a:rPr>
              <a:t>Вчитель початкових класів КНЗ </a:t>
            </a:r>
            <a:r>
              <a:rPr lang="uk-UA" sz="2400" b="1" i="1" dirty="0" err="1" smtClean="0">
                <a:solidFill>
                  <a:schemeClr val="tx2">
                    <a:lumMod val="75000"/>
                  </a:schemeClr>
                </a:solidFill>
              </a:rPr>
              <a:t>“Гейківська</a:t>
            </a: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</a:rPr>
              <a:t> ЗОШ 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</a:rPr>
              <a:t> I-III </a:t>
            </a:r>
            <a:r>
              <a:rPr lang="uk-UA" sz="2400" b="1" i="1" dirty="0" err="1" smtClean="0">
                <a:solidFill>
                  <a:schemeClr val="tx2">
                    <a:lumMod val="75000"/>
                  </a:schemeClr>
                </a:solidFill>
              </a:rPr>
              <a:t>ст”</a:t>
            </a:r>
            <a:endParaRPr lang="uk-UA" sz="24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</a:rPr>
              <a:t> Польова Людмила Олександрівна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Monster\Desktop\Відкритий урок\colorful-musical-notes-png-Musical-Notes1-300x18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34255" y="1142984"/>
            <a:ext cx="2393933" cy="1500198"/>
          </a:xfrm>
          <a:prstGeom prst="rect">
            <a:avLst/>
          </a:prstGeom>
          <a:noFill/>
        </p:spPr>
      </p:pic>
      <p:pic>
        <p:nvPicPr>
          <p:cNvPr id="1027" name="Picture 3" descr="D:\Картинки все\Осінь\2kiib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576" y="1214422"/>
            <a:ext cx="2279380" cy="2080154"/>
          </a:xfrm>
          <a:prstGeom prst="rect">
            <a:avLst/>
          </a:prstGeom>
          <a:noFill/>
        </p:spPr>
      </p:pic>
      <p:pic>
        <p:nvPicPr>
          <p:cNvPr id="1028" name="Picture 4" descr="D:\Картинки все\Анімації\30ee6d739db98db6f5c8bddc799860d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5143512"/>
            <a:ext cx="2619380" cy="1309690"/>
          </a:xfrm>
          <a:prstGeom prst="rect">
            <a:avLst/>
          </a:prstGeom>
          <a:noFill/>
        </p:spPr>
      </p:pic>
      <p:pic>
        <p:nvPicPr>
          <p:cNvPr id="1029" name="Picture 5" descr="D:\Картинки все\Картинки на школьныю тему\hudogni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500561"/>
            <a:ext cx="1571626" cy="2357439"/>
          </a:xfrm>
          <a:prstGeom prst="rect">
            <a:avLst/>
          </a:prstGeom>
          <a:noFill/>
        </p:spPr>
      </p:pic>
      <p:pic>
        <p:nvPicPr>
          <p:cNvPr id="1032" name="Picture 8" descr="D:\Картинки все\Анімації\копия animal06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69" y="4429132"/>
            <a:ext cx="2902877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428992" y="500042"/>
          <a:ext cx="5715008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399"/>
                <a:gridCol w="1032833"/>
                <a:gridCol w="1253146"/>
                <a:gridCol w="1175126"/>
                <a:gridCol w="1014504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 С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О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Н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Ц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Е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08" y="1571612"/>
          <a:ext cx="609600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1143008"/>
                <a:gridCol w="1071570"/>
                <a:gridCol w="1304900"/>
                <a:gridCol w="1219200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Л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И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С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Т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Я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00430" y="2643182"/>
          <a:ext cx="564357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8714"/>
                <a:gridCol w="1128714"/>
                <a:gridCol w="1128714"/>
                <a:gridCol w="1128714"/>
                <a:gridCol w="1128714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В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І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Т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Е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Р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3714751"/>
          <a:ext cx="6929453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9922"/>
                <a:gridCol w="989922"/>
                <a:gridCol w="989922"/>
                <a:gridCol w="937251"/>
                <a:gridCol w="736421"/>
                <a:gridCol w="1071570"/>
                <a:gridCol w="1214445"/>
              </a:tblGrid>
              <a:tr h="928694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Х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М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А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Р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И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Н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И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3" y="4857760"/>
          <a:ext cx="557216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721"/>
                <a:gridCol w="877667"/>
                <a:gridCol w="928694"/>
                <a:gridCol w="928694"/>
                <a:gridCol w="785817"/>
                <a:gridCol w="1071571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Ж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О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Л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У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Д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Ь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928926" y="85723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1</a:t>
            </a:r>
            <a:endParaRPr lang="ru-RU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178592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2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2857488" y="271462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3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7000892" y="37147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4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7143768" y="492919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5</a:t>
            </a:r>
            <a:endParaRPr lang="ru-RU" sz="44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428992" y="500042"/>
          <a:ext cx="5715008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399"/>
                <a:gridCol w="1032833"/>
                <a:gridCol w="1253146"/>
                <a:gridCol w="1175126"/>
                <a:gridCol w="1014504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 С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Н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Ц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Е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08" y="1571612"/>
          <a:ext cx="609600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1143008"/>
                <a:gridCol w="1071570"/>
                <a:gridCol w="1304900"/>
                <a:gridCol w="1219200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Л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И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Т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Я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00430" y="2643182"/>
          <a:ext cx="564357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8714"/>
                <a:gridCol w="1128714"/>
                <a:gridCol w="1128714"/>
                <a:gridCol w="1128714"/>
                <a:gridCol w="1128714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В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Т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Е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Р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3714751"/>
          <a:ext cx="6929453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9922"/>
                <a:gridCol w="989922"/>
                <a:gridCol w="989922"/>
                <a:gridCol w="937251"/>
                <a:gridCol w="736421"/>
                <a:gridCol w="1071570"/>
                <a:gridCol w="1214445"/>
              </a:tblGrid>
              <a:tr h="928694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Х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М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А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Р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И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И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3" y="4857760"/>
          <a:ext cx="557216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721"/>
                <a:gridCol w="877667"/>
                <a:gridCol w="928694"/>
                <a:gridCol w="928694"/>
                <a:gridCol w="785817"/>
                <a:gridCol w="1071571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Ж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О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Л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У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Д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928926" y="85723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1</a:t>
            </a:r>
            <a:endParaRPr lang="ru-RU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178592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2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2857488" y="271462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3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7000892" y="37147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4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7143768" y="492919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5</a:t>
            </a:r>
            <a:endParaRPr lang="ru-RU" sz="4400" dirty="0"/>
          </a:p>
        </p:txBody>
      </p:sp>
      <p:sp>
        <p:nvSpPr>
          <p:cNvPr id="13" name="TextBox 12"/>
          <p:cNvSpPr txBox="1"/>
          <p:nvPr/>
        </p:nvSpPr>
        <p:spPr>
          <a:xfrm>
            <a:off x="4786314" y="571480"/>
            <a:ext cx="75693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solidFill>
                  <a:srgbClr val="C00000"/>
                </a:solidFill>
              </a:rPr>
              <a:t>О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9190" y="1643050"/>
            <a:ext cx="63671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solidFill>
                  <a:srgbClr val="C00000"/>
                </a:solidFill>
              </a:rPr>
              <a:t>С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628" y="2643182"/>
            <a:ext cx="428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</a:rPr>
              <a:t>І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57752" y="3714752"/>
            <a:ext cx="7120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solidFill>
                  <a:srgbClr val="C00000"/>
                </a:solidFill>
              </a:rPr>
              <a:t>Н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0628" y="4857760"/>
            <a:ext cx="6030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solidFill>
                  <a:srgbClr val="C00000"/>
                </a:solidFill>
              </a:rPr>
              <a:t>ь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сінь на картинах художників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Картинки все\Осінь\zolot-farbi-osen-yaskrav-rznokolorov-barvi-osen-tvr_39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9277" y="0"/>
            <a:ext cx="9383277" cy="6858000"/>
          </a:xfrm>
          <a:prstGeom prst="rect">
            <a:avLst/>
          </a:prstGeom>
          <a:noFill/>
        </p:spPr>
      </p:pic>
      <p:pic>
        <p:nvPicPr>
          <p:cNvPr id="2" name="chajkovskij-pori-roku-os-nnya-p-snya-zhovten_(mp3CC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1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езультат пошуку зображень за запитом &quot;фото шпак на гілочці осінню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2" y="1"/>
            <a:ext cx="9144072" cy="6953300"/>
          </a:xfrm>
          <a:prstGeom prst="rect">
            <a:avLst/>
          </a:prstGeom>
          <a:noFill/>
        </p:spPr>
      </p:pic>
      <p:pic>
        <p:nvPicPr>
          <p:cNvPr id="3" name="Шпачок прощаєтьс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5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міє осінь малюват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1285860"/>
            <a:ext cx="658173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7030A0"/>
                </a:solidFill>
              </a:rPr>
              <a:t>Послухайте пісню </a:t>
            </a:r>
          </a:p>
          <a:p>
            <a:pPr algn="ctr"/>
            <a:r>
              <a:rPr lang="uk-UA" sz="4800" b="1" dirty="0" smtClean="0">
                <a:solidFill>
                  <a:srgbClr val="7030A0"/>
                </a:solidFill>
              </a:rPr>
              <a:t>“ Вміє осінь малювати ”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C:\Users\Monster\Desktop\Відкритий урок\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2857496"/>
            <a:ext cx="5620385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Використані джерела:</a:t>
            </a:r>
          </a:p>
          <a:p>
            <a:r>
              <a:rPr lang="uk-UA" sz="2800" dirty="0" smtClean="0"/>
              <a:t>Інтернет </a:t>
            </a:r>
            <a:r>
              <a:rPr lang="uk-UA" sz="2800" dirty="0" err="1" smtClean="0"/>
              <a:t>–ресурси</a:t>
            </a:r>
            <a:r>
              <a:rPr lang="uk-UA" sz="2800" dirty="0" smtClean="0"/>
              <a:t>:</a:t>
            </a:r>
          </a:p>
          <a:p>
            <a:r>
              <a:rPr lang="en-US" sz="2000" dirty="0" smtClean="0">
                <a:solidFill>
                  <a:srgbClr val="0070C0"/>
                </a:solidFill>
                <a:hlinkClick r:id="rId2"/>
              </a:rPr>
              <a:t>https://</a:t>
            </a:r>
            <a:r>
              <a:rPr lang="en-US" sz="2000" dirty="0" smtClean="0">
                <a:solidFill>
                  <a:srgbClr val="0070C0"/>
                </a:solidFill>
                <a:hlinkClick r:id="rId2"/>
              </a:rPr>
              <a:t>www.youtube.com/watch?v=7nbIu2Vjgdc</a:t>
            </a:r>
            <a:endParaRPr lang="uk-UA" sz="2000" dirty="0" smtClean="0">
              <a:solidFill>
                <a:srgbClr val="0070C0"/>
              </a:solidFill>
            </a:endParaRPr>
          </a:p>
          <a:p>
            <a:r>
              <a:rPr lang="en-US" sz="2000" dirty="0" smtClean="0">
                <a:solidFill>
                  <a:srgbClr val="0070C0"/>
                </a:solidFill>
                <a:hlinkClick r:id="rId3"/>
              </a:rPr>
              <a:t>https://</a:t>
            </a:r>
            <a:r>
              <a:rPr lang="en-US" sz="2000" dirty="0" smtClean="0">
                <a:solidFill>
                  <a:srgbClr val="0070C0"/>
                </a:solidFill>
                <a:hlinkClick r:id="rId3"/>
              </a:rPr>
              <a:t>www.youtube.com/watch?v=9UwyGFNFRiM</a:t>
            </a:r>
            <a:endParaRPr lang="uk-UA" sz="2000" dirty="0" smtClean="0">
              <a:solidFill>
                <a:srgbClr val="0070C0"/>
              </a:solidFill>
            </a:endParaRPr>
          </a:p>
          <a:p>
            <a:r>
              <a:rPr lang="en-US" sz="2000" dirty="0" smtClean="0">
                <a:solidFill>
                  <a:srgbClr val="0070C0"/>
                </a:solidFill>
                <a:hlinkClick r:id="rId4"/>
              </a:rPr>
              <a:t>https://</a:t>
            </a:r>
            <a:r>
              <a:rPr lang="en-US" sz="2000" dirty="0" smtClean="0">
                <a:solidFill>
                  <a:srgbClr val="0070C0"/>
                </a:solidFill>
                <a:hlinkClick r:id="rId4"/>
              </a:rPr>
              <a:t>www.google.com.ua/search</a:t>
            </a:r>
            <a:r>
              <a:rPr lang="en-US" sz="2000" dirty="0" smtClean="0">
                <a:solidFill>
                  <a:srgbClr val="0070C0"/>
                </a:solidFill>
              </a:rPr>
              <a:t>?</a:t>
            </a:r>
            <a:endParaRPr lang="uk-UA" sz="2000" dirty="0" smtClean="0">
              <a:solidFill>
                <a:srgbClr val="0070C0"/>
              </a:solidFill>
            </a:endParaRPr>
          </a:p>
          <a:p>
            <a:endParaRPr lang="uk-UA" sz="2000" dirty="0" smtClean="0">
              <a:solidFill>
                <a:srgbClr val="0070C0"/>
              </a:solidFill>
            </a:endParaRPr>
          </a:p>
          <a:p>
            <a:endParaRPr lang="en-US" sz="20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 все\Осінь\0325257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821533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артинки все\Осінь\nastol-com-ua-340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1465"/>
            <a:ext cx="9144032" cy="6879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артинки все\Осінь\stock-photo-autumn-landscape-1516606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59263"/>
          </a:xfrm>
          <a:prstGeom prst="rect">
            <a:avLst/>
          </a:prstGeom>
          <a:noFill/>
        </p:spPr>
      </p:pic>
      <p:sp>
        <p:nvSpPr>
          <p:cNvPr id="3" name="Горизонтальный свиток 2"/>
          <p:cNvSpPr/>
          <p:nvPr/>
        </p:nvSpPr>
        <p:spPr>
          <a:xfrm>
            <a:off x="1857356" y="2571744"/>
            <a:ext cx="6072230" cy="2143140"/>
          </a:xfrm>
          <a:prstGeom prst="horizontalScroll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/>
              <a:t>Поетична галявина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428992" y="500042"/>
          <a:ext cx="5715008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399"/>
                <a:gridCol w="1032833"/>
                <a:gridCol w="1253146"/>
                <a:gridCol w="1175126"/>
                <a:gridCol w="1014504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 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08" y="1571612"/>
          <a:ext cx="6096000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1143008"/>
                <a:gridCol w="1071570"/>
                <a:gridCol w="1304900"/>
                <a:gridCol w="1219200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00430" y="2571744"/>
          <a:ext cx="5643570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8714"/>
                <a:gridCol w="1128714"/>
                <a:gridCol w="1128714"/>
                <a:gridCol w="1128714"/>
                <a:gridCol w="1128714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3571876"/>
          <a:ext cx="6858018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717"/>
                <a:gridCol w="979717"/>
                <a:gridCol w="979717"/>
                <a:gridCol w="927589"/>
                <a:gridCol w="776698"/>
                <a:gridCol w="1143008"/>
                <a:gridCol w="1071572"/>
              </a:tblGrid>
              <a:tr h="10715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4643445"/>
          <a:ext cx="6500856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476"/>
                <a:gridCol w="1083476"/>
                <a:gridCol w="1083476"/>
                <a:gridCol w="1083476"/>
                <a:gridCol w="1083476"/>
                <a:gridCol w="1083476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928926" y="85723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1</a:t>
            </a:r>
            <a:endParaRPr lang="ru-RU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178592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2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2857488" y="271462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3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7000892" y="37147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4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478632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5</a:t>
            </a:r>
            <a:endParaRPr lang="ru-RU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428992" y="500042"/>
          <a:ext cx="5715008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399"/>
                <a:gridCol w="1032833"/>
                <a:gridCol w="1253146"/>
                <a:gridCol w="1175126"/>
                <a:gridCol w="1014504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 С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О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Н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Ц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Е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08" y="1571612"/>
          <a:ext cx="6096000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1143008"/>
                <a:gridCol w="1071570"/>
                <a:gridCol w="1304900"/>
                <a:gridCol w="1219200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00430" y="2571744"/>
          <a:ext cx="5643570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8714"/>
                <a:gridCol w="1128714"/>
                <a:gridCol w="1128714"/>
                <a:gridCol w="1128714"/>
                <a:gridCol w="1128714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3571876"/>
          <a:ext cx="6858018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717"/>
                <a:gridCol w="979717"/>
                <a:gridCol w="979717"/>
                <a:gridCol w="927589"/>
                <a:gridCol w="776698"/>
                <a:gridCol w="1143008"/>
                <a:gridCol w="1071572"/>
              </a:tblGrid>
              <a:tr h="10715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4643445"/>
          <a:ext cx="6500856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476"/>
                <a:gridCol w="1083476"/>
                <a:gridCol w="1083476"/>
                <a:gridCol w="1083476"/>
                <a:gridCol w="1083476"/>
                <a:gridCol w="1083476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928926" y="85723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1</a:t>
            </a:r>
            <a:endParaRPr lang="ru-RU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178592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2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2857488" y="271462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3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7000892" y="37147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4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478632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5</a:t>
            </a:r>
            <a:endParaRPr lang="ru-RU" sz="44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428992" y="500042"/>
          <a:ext cx="5715008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399"/>
                <a:gridCol w="1032833"/>
                <a:gridCol w="1253146"/>
                <a:gridCol w="1175126"/>
                <a:gridCol w="1014504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 С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О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Н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Ц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Е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08" y="1571612"/>
          <a:ext cx="609600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1143008"/>
                <a:gridCol w="1071570"/>
                <a:gridCol w="1304900"/>
                <a:gridCol w="1219200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Л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И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С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Т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Я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00430" y="2643182"/>
          <a:ext cx="5643570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8714"/>
                <a:gridCol w="1128714"/>
                <a:gridCol w="1128714"/>
                <a:gridCol w="1128714"/>
                <a:gridCol w="1128714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3643314"/>
          <a:ext cx="6858018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717"/>
                <a:gridCol w="979717"/>
                <a:gridCol w="979717"/>
                <a:gridCol w="927589"/>
                <a:gridCol w="776698"/>
                <a:gridCol w="1143008"/>
                <a:gridCol w="1071572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" y="4643445"/>
          <a:ext cx="5857884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6314"/>
                <a:gridCol w="976314"/>
                <a:gridCol w="976314"/>
                <a:gridCol w="976314"/>
                <a:gridCol w="809618"/>
                <a:gridCol w="1143010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928926" y="85723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1</a:t>
            </a:r>
            <a:endParaRPr lang="ru-RU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178592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2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2857488" y="271462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3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7000892" y="37147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4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7143768" y="485776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5</a:t>
            </a:r>
            <a:endParaRPr lang="ru-RU" sz="44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428992" y="500042"/>
          <a:ext cx="5715008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399"/>
                <a:gridCol w="1032833"/>
                <a:gridCol w="1253146"/>
                <a:gridCol w="1175126"/>
                <a:gridCol w="1014504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 С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О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Н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Ц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Е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08" y="1571612"/>
          <a:ext cx="609600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1143008"/>
                <a:gridCol w="1071570"/>
                <a:gridCol w="1304900"/>
                <a:gridCol w="1219200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Л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И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С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Т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Я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00430" y="2643182"/>
          <a:ext cx="564357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8714"/>
                <a:gridCol w="1128714"/>
                <a:gridCol w="1128714"/>
                <a:gridCol w="1128714"/>
                <a:gridCol w="1128714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В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І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Т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Е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Р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3714751"/>
          <a:ext cx="6858018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717"/>
                <a:gridCol w="979717"/>
                <a:gridCol w="979717"/>
                <a:gridCol w="927589"/>
                <a:gridCol w="776698"/>
                <a:gridCol w="1143008"/>
                <a:gridCol w="1071572"/>
              </a:tblGrid>
              <a:tr h="9286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" y="4643445"/>
          <a:ext cx="5786442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4407"/>
                <a:gridCol w="964407"/>
                <a:gridCol w="964407"/>
                <a:gridCol w="964407"/>
                <a:gridCol w="857246"/>
                <a:gridCol w="1071568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928926" y="85723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1</a:t>
            </a:r>
            <a:endParaRPr lang="ru-RU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178592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2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2857488" y="271462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3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7000892" y="37147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4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7000892" y="485776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5</a:t>
            </a:r>
            <a:endParaRPr lang="ru-RU" sz="44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428992" y="500042"/>
          <a:ext cx="5715008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399"/>
                <a:gridCol w="1032833"/>
                <a:gridCol w="1253146"/>
                <a:gridCol w="1175126"/>
                <a:gridCol w="1014504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 С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О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Н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Ц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Е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74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08" y="1571612"/>
          <a:ext cx="609600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1143008"/>
                <a:gridCol w="1071570"/>
                <a:gridCol w="1304900"/>
                <a:gridCol w="1219200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Л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И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С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Т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Я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00430" y="2643182"/>
          <a:ext cx="564357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8714"/>
                <a:gridCol w="1128714"/>
                <a:gridCol w="1128714"/>
                <a:gridCol w="1128714"/>
                <a:gridCol w="1128714"/>
              </a:tblGrid>
              <a:tr h="1000132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В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І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Т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Е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Р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3714751"/>
          <a:ext cx="6858018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717"/>
                <a:gridCol w="979717"/>
                <a:gridCol w="979717"/>
                <a:gridCol w="927589"/>
                <a:gridCol w="776698"/>
                <a:gridCol w="1143008"/>
                <a:gridCol w="1071572"/>
              </a:tblGrid>
              <a:tr h="928694"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Х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М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А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Р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И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Н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600" dirty="0" smtClean="0"/>
                        <a:t>И</a:t>
                      </a:r>
                      <a:endParaRPr lang="ru-RU" sz="6600" dirty="0"/>
                    </a:p>
                  </a:txBody>
                  <a:tcPr>
                    <a:solidFill>
                      <a:schemeClr val="accent6">
                        <a:lumMod val="75000"/>
                        <a:alpha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" y="4786322"/>
          <a:ext cx="5786442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4407"/>
                <a:gridCol w="964407"/>
                <a:gridCol w="964407"/>
                <a:gridCol w="964407"/>
                <a:gridCol w="857246"/>
                <a:gridCol w="1071568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  <a:alpha val="6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928926" y="85723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1</a:t>
            </a:r>
            <a:endParaRPr lang="ru-RU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178592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2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2857488" y="271462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3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7000892" y="37147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4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7072330" y="485776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5</a:t>
            </a:r>
            <a:endParaRPr lang="ru-RU" sz="44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4713</TotalTime>
  <Words>209</Words>
  <Application>Microsoft Office PowerPoint</Application>
  <PresentationFormat>Экран (4:3)</PresentationFormat>
  <Paragraphs>158</Paragraphs>
  <Slides>17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осень</dc:title>
  <dc:creator>Monster</dc:creator>
  <cp:lastModifiedBy>Monster</cp:lastModifiedBy>
  <cp:revision>14</cp:revision>
  <dcterms:created xsi:type="dcterms:W3CDTF">2017-10-24T20:40:13Z</dcterms:created>
  <dcterms:modified xsi:type="dcterms:W3CDTF">2018-01-17T18:11:12Z</dcterms:modified>
</cp:coreProperties>
</file>