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avi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62" r:id="rId4"/>
    <p:sldId id="263" r:id="rId5"/>
    <p:sldId id="261" r:id="rId6"/>
    <p:sldId id="265" r:id="rId7"/>
    <p:sldId id="267" r:id="rId8"/>
    <p:sldId id="268" r:id="rId9"/>
    <p:sldId id="269" r:id="rId10"/>
    <p:sldId id="270" r:id="rId11"/>
    <p:sldId id="271" r:id="rId12"/>
    <p:sldId id="256" r:id="rId13"/>
    <p:sldId id="257" r:id="rId14"/>
    <p:sldId id="279" r:id="rId15"/>
    <p:sldId id="260" r:id="rId16"/>
    <p:sldId id="272" r:id="rId17"/>
    <p:sldId id="273" r:id="rId18"/>
    <p:sldId id="274" r:id="rId19"/>
    <p:sldId id="275" r:id="rId20"/>
    <p:sldId id="276" r:id="rId21"/>
    <p:sldId id="278" r:id="rId22"/>
    <p:sldId id="280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0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070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1777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84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9029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199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741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8612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50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289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421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487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4E5B0-C00E-4137-8CE6-A9FF6BC4C382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DD576-FE87-4269-8CDE-3909E58D4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47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avi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2504"/>
            <a:ext cx="898659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9990" y="5680821"/>
            <a:ext cx="9756634" cy="669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3944" y="1987890"/>
            <a:ext cx="80085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7030A0"/>
                </a:solidFill>
              </a:rPr>
              <a:t>Комбінований</a:t>
            </a:r>
            <a:r>
              <a:rPr lang="ru-RU" sz="3200" b="1" dirty="0">
                <a:solidFill>
                  <a:srgbClr val="7030A0"/>
                </a:solidFill>
              </a:rPr>
              <a:t>  урок</a:t>
            </a:r>
          </a:p>
          <a:p>
            <a:pPr algn="ctr"/>
            <a:r>
              <a:rPr lang="ru-RU" sz="3200" b="1" dirty="0">
                <a:solidFill>
                  <a:srgbClr val="7030A0"/>
                </a:solidFill>
              </a:rPr>
              <a:t>з </a:t>
            </a:r>
            <a:r>
              <a:rPr lang="ru-RU" sz="3200" b="1" dirty="0" err="1">
                <a:solidFill>
                  <a:srgbClr val="7030A0"/>
                </a:solidFill>
              </a:rPr>
              <a:t>природознавства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та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літературного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читання</a:t>
            </a:r>
            <a:endParaRPr lang="ru-RU" sz="3200" b="1" dirty="0">
              <a:solidFill>
                <a:srgbClr val="7030A0"/>
              </a:solidFill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</a:rPr>
              <a:t>з </a:t>
            </a:r>
            <a:r>
              <a:rPr lang="ru-RU" sz="3200" b="1" dirty="0" err="1">
                <a:solidFill>
                  <a:srgbClr val="7030A0"/>
                </a:solidFill>
              </a:rPr>
              <a:t>учнями</a:t>
            </a:r>
            <a:r>
              <a:rPr lang="ru-RU" sz="3200" b="1" dirty="0">
                <a:solidFill>
                  <a:srgbClr val="7030A0"/>
                </a:solidFill>
              </a:rPr>
              <a:t> 2 </a:t>
            </a:r>
            <a:r>
              <a:rPr lang="ru-RU" sz="3200" b="1" dirty="0" err="1">
                <a:solidFill>
                  <a:srgbClr val="7030A0"/>
                </a:solidFill>
              </a:rPr>
              <a:t>класу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79571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57"/>
          <a:stretch/>
        </p:blipFill>
        <p:spPr bwMode="auto">
          <a:xfrm>
            <a:off x="0" y="-15661"/>
            <a:ext cx="9178283" cy="6839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3" y="4668907"/>
            <a:ext cx="3563888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Снігур</a:t>
            </a:r>
            <a:endParaRPr lang="ru-RU" sz="8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19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13" y="-11849"/>
            <a:ext cx="9150237" cy="686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9452" y="5301208"/>
            <a:ext cx="41553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С. 82 - 83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0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504" y="1135122"/>
            <a:ext cx="7992888" cy="517064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Найспівучіша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з-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поміж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вівсянок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пташина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горобця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завбільшки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голова, а й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горлечко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черевце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жовтогарячого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кольору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зовсім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стиглий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овес.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мабуть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ru-RU" altLang="ru-RU" sz="2800" b="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назвали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вівсянкою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Мала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вівсянка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полюбляє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овес, а й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насіння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багатьох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бур’янів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А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чимало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комах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знищує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особливо коли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пташенят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годує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Взимку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пташці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важко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поживу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знайти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От і доводиться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вівсянці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триматись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поблизу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людських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осель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3183" y="0"/>
            <a:ext cx="60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Вівсянка</a:t>
            </a: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звичайна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2" descr="Картинки по запрос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6806" y="692696"/>
            <a:ext cx="252412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478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27303" y="404664"/>
            <a:ext cx="5481773" cy="47525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500" b="1" dirty="0" err="1" smtClean="0">
                <a:solidFill>
                  <a:srgbClr val="7030A0"/>
                </a:solidFill>
              </a:rPr>
              <a:t>Посмітюха</a:t>
            </a:r>
            <a:r>
              <a:rPr lang="ru-RU" sz="3500" b="1" dirty="0" smtClean="0">
                <a:solidFill>
                  <a:srgbClr val="7030A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3500" b="1" dirty="0">
                <a:solidFill>
                  <a:srgbClr val="7030A0"/>
                </a:solidFill>
              </a:rPr>
              <a:t>(</a:t>
            </a:r>
            <a:r>
              <a:rPr lang="ru-RU" sz="3500" b="1" dirty="0" err="1">
                <a:solidFill>
                  <a:srgbClr val="7030A0"/>
                </a:solidFill>
              </a:rPr>
              <a:t>Чубатий</a:t>
            </a:r>
            <a:r>
              <a:rPr lang="ru-RU" sz="3500" b="1" dirty="0">
                <a:solidFill>
                  <a:srgbClr val="7030A0"/>
                </a:solidFill>
              </a:rPr>
              <a:t> </a:t>
            </a:r>
            <a:r>
              <a:rPr lang="ru-RU" sz="3500" b="1" dirty="0" err="1">
                <a:solidFill>
                  <a:srgbClr val="7030A0"/>
                </a:solidFill>
              </a:rPr>
              <a:t>жайворонок</a:t>
            </a:r>
            <a:r>
              <a:rPr lang="ru-RU" sz="3500" b="1" dirty="0">
                <a:solidFill>
                  <a:srgbClr val="7030A0"/>
                </a:solidFill>
              </a:rPr>
              <a:t>)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Птах </a:t>
            </a:r>
            <a:r>
              <a:rPr lang="ru-RU" dirty="0" err="1"/>
              <a:t>більший</a:t>
            </a:r>
            <a:r>
              <a:rPr lang="ru-RU" dirty="0"/>
              <a:t> за </a:t>
            </a:r>
            <a:r>
              <a:rPr lang="ru-RU" dirty="0" err="1"/>
              <a:t>горобця</a:t>
            </a:r>
            <a:r>
              <a:rPr lang="ru-RU" dirty="0"/>
              <a:t>, </a:t>
            </a:r>
            <a:r>
              <a:rPr lang="ru-RU" dirty="0" err="1" smtClean="0"/>
              <a:t>стрункіший</a:t>
            </a:r>
            <a:r>
              <a:rPr lang="ru-RU" dirty="0"/>
              <a:t>, з </a:t>
            </a:r>
            <a:r>
              <a:rPr lang="ru-RU" dirty="0" err="1"/>
              <a:t>довгим</a:t>
            </a:r>
            <a:r>
              <a:rPr lang="ru-RU" dirty="0"/>
              <a:t> хвостом. </a:t>
            </a:r>
            <a:r>
              <a:rPr lang="ru-RU" dirty="0" err="1"/>
              <a:t>Забарвлення</a:t>
            </a:r>
            <a:r>
              <a:rPr lang="ru-RU" dirty="0"/>
              <a:t> </a:t>
            </a:r>
            <a:r>
              <a:rPr lang="ru-RU" dirty="0" err="1"/>
              <a:t>типове</a:t>
            </a:r>
            <a:r>
              <a:rPr lang="ru-RU" dirty="0"/>
              <a:t> «</a:t>
            </a:r>
            <a:r>
              <a:rPr lang="ru-RU" dirty="0" err="1" smtClean="0"/>
              <a:t>жайворонкове</a:t>
            </a:r>
            <a:r>
              <a:rPr lang="ru-RU" dirty="0"/>
              <a:t>». Добре </a:t>
            </a:r>
            <a:r>
              <a:rPr lang="ru-RU" dirty="0" err="1"/>
              <a:t>помітний</a:t>
            </a:r>
            <a:r>
              <a:rPr lang="ru-RU" dirty="0"/>
              <a:t> </a:t>
            </a:r>
            <a:r>
              <a:rPr lang="ru-RU" dirty="0" err="1"/>
              <a:t>довгий</a:t>
            </a:r>
            <a:r>
              <a:rPr lang="ru-RU" dirty="0"/>
              <a:t> </a:t>
            </a:r>
            <a:r>
              <a:rPr lang="ru-RU" dirty="0" err="1"/>
              <a:t>загострений</a:t>
            </a:r>
            <a:r>
              <a:rPr lang="ru-RU" dirty="0"/>
              <a:t> «чуб» на </a:t>
            </a:r>
            <a:r>
              <a:rPr lang="ru-RU" dirty="0" err="1"/>
              <a:t>голові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птах часто </a:t>
            </a:r>
            <a:r>
              <a:rPr lang="ru-RU" dirty="0" err="1"/>
              <a:t>піднімає</a:t>
            </a:r>
            <a:r>
              <a:rPr lang="ru-RU" dirty="0"/>
              <a:t> й </a:t>
            </a:r>
            <a:r>
              <a:rPr lang="ru-RU" dirty="0" err="1"/>
              <a:t>опускає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31" r="14687"/>
          <a:stretch/>
        </p:blipFill>
        <p:spPr bwMode="auto">
          <a:xfrm>
            <a:off x="5098450" y="692696"/>
            <a:ext cx="393133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229" y="4941168"/>
            <a:ext cx="89222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/>
              <a:t>Чудово </a:t>
            </a:r>
            <a:r>
              <a:rPr lang="ru-RU" sz="3000" dirty="0" err="1"/>
              <a:t>бігає</a:t>
            </a:r>
            <a:r>
              <a:rPr lang="ru-RU" sz="3000" dirty="0"/>
              <a:t> по </a:t>
            </a:r>
            <a:r>
              <a:rPr lang="ru-RU" sz="3000" dirty="0" err="1" smtClean="0"/>
              <a:t>землі</a:t>
            </a:r>
            <a:r>
              <a:rPr lang="ru-RU" sz="3000" dirty="0"/>
              <a:t>. </a:t>
            </a:r>
            <a:r>
              <a:rPr lang="ru-RU" sz="3000" dirty="0" err="1" smtClean="0"/>
              <a:t>Зустрічається</a:t>
            </a:r>
            <a:r>
              <a:rPr lang="ru-RU" sz="3000" dirty="0" smtClean="0"/>
              <a:t> </a:t>
            </a:r>
            <a:r>
              <a:rPr lang="ru-RU" sz="3000" dirty="0"/>
              <a:t>на </a:t>
            </a:r>
            <a:r>
              <a:rPr lang="ru-RU" sz="3000" dirty="0" err="1"/>
              <a:t>околицях</a:t>
            </a:r>
            <a:r>
              <a:rPr lang="ru-RU" sz="3000" dirty="0"/>
              <a:t> </a:t>
            </a:r>
          </a:p>
          <a:p>
            <a:pPr algn="just"/>
            <a:r>
              <a:rPr lang="ru-RU" sz="3000" dirty="0" err="1"/>
              <a:t>населених</a:t>
            </a:r>
            <a:r>
              <a:rPr lang="ru-RU" sz="3000" dirty="0"/>
              <a:t> </a:t>
            </a:r>
            <a:r>
              <a:rPr lang="ru-RU" sz="3000" dirty="0" err="1"/>
              <a:t>пунктів</a:t>
            </a:r>
            <a:r>
              <a:rPr lang="ru-RU" sz="3000" dirty="0"/>
              <a:t>, по </a:t>
            </a:r>
            <a:r>
              <a:rPr lang="ru-RU" sz="3000" dirty="0" err="1" smtClean="0"/>
              <a:t>вигонах</a:t>
            </a:r>
            <a:r>
              <a:rPr lang="ru-RU" sz="3000" dirty="0"/>
              <a:t>, </a:t>
            </a:r>
            <a:r>
              <a:rPr lang="ru-RU" sz="3000" dirty="0" smtClean="0"/>
              <a:t>полях</a:t>
            </a:r>
            <a:r>
              <a:rPr lang="ru-RU" sz="3000" dirty="0"/>
              <a:t>, сухих луках, </a:t>
            </a:r>
            <a:r>
              <a:rPr lang="ru-RU" sz="3000" dirty="0" err="1"/>
              <a:t>біля</a:t>
            </a:r>
            <a:r>
              <a:rPr lang="ru-RU" sz="3000" dirty="0"/>
              <a:t> </a:t>
            </a:r>
            <a:r>
              <a:rPr lang="ru-RU" sz="3000" dirty="0" err="1" smtClean="0"/>
              <a:t>шляхів</a:t>
            </a:r>
            <a:r>
              <a:rPr lang="ru-RU" sz="3000" dirty="0" smtClean="0"/>
              <a:t>. В </a:t>
            </a:r>
            <a:r>
              <a:rPr lang="ru-RU" sz="3000" dirty="0" err="1"/>
              <a:t>Україні</a:t>
            </a:r>
            <a:r>
              <a:rPr lang="ru-RU" sz="3000" dirty="0"/>
              <a:t> </a:t>
            </a:r>
            <a:r>
              <a:rPr lang="ru-RU" sz="3000" smtClean="0"/>
              <a:t>осілий</a:t>
            </a:r>
            <a:r>
              <a:rPr lang="ru-RU" sz="3000" dirty="0" smtClean="0"/>
              <a:t> </a:t>
            </a:r>
            <a:r>
              <a:rPr lang="ru-RU" sz="3000" dirty="0"/>
              <a:t>птах на </a:t>
            </a:r>
            <a:r>
              <a:rPr lang="ru-RU" sz="3000" dirty="0" err="1" smtClean="0"/>
              <a:t>всій</a:t>
            </a:r>
            <a:r>
              <a:rPr lang="ru-RU" sz="3000" dirty="0" smtClean="0"/>
              <a:t> </a:t>
            </a:r>
            <a:r>
              <a:rPr lang="ru-RU" sz="3000" dirty="0" err="1"/>
              <a:t>території</a:t>
            </a:r>
            <a:r>
              <a:rPr lang="ru-RU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9955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6632"/>
            <a:ext cx="4104456" cy="273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996952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повзик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осілий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птах,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схожий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горобця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Здатен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пересуватися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стовбуру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згори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донизу,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противагу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птахам,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дятлам,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пересуватися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вгору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Довжина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повзика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сягає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см. Птах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голову, короткий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хвіст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міцний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дзьоб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ноги.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Забарвлення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верху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синьо-сіре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чорною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смугою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ока. Живиться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комахами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насінням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горіхами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Здатен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розбивати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дзьобом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міцні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горіхи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попередньо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закріпивши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розщелині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3600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Повзик</a:t>
            </a:r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71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45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090" y="0"/>
            <a:ext cx="9178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96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6399"/>
            <a:ext cx="790840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351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539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51" y="764704"/>
            <a:ext cx="262718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80751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65347"/>
            <a:ext cx="2495973" cy="147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20096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20096"/>
            <a:ext cx="2351162" cy="170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234" y="3381374"/>
            <a:ext cx="24765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5976" y="260648"/>
            <a:ext cx="2082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соняшника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05559" y="260648"/>
            <a:ext cx="1760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коноплі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6905267" y="260648"/>
            <a:ext cx="132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Овес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15039" y="3021263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Просо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303889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Гарбузове насіння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905267" y="3006287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дині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568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980728"/>
            <a:ext cx="813690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  <a:p>
            <a:pPr algn="ctr"/>
            <a:r>
              <a:rPr lang="ru-RU" sz="4400" b="1" i="1" dirty="0" err="1">
                <a:solidFill>
                  <a:srgbClr val="0070C0"/>
                </a:solidFill>
              </a:rPr>
              <a:t>Пролунав</a:t>
            </a:r>
            <a:r>
              <a:rPr lang="ru-RU" sz="4400" b="1" i="1" dirty="0">
                <a:solidFill>
                  <a:srgbClr val="0070C0"/>
                </a:solidFill>
              </a:rPr>
              <a:t> </a:t>
            </a:r>
            <a:r>
              <a:rPr lang="ru-RU" sz="4400" b="1" i="1" dirty="0" err="1">
                <a:solidFill>
                  <a:srgbClr val="0070C0"/>
                </a:solidFill>
              </a:rPr>
              <a:t>дзвінок</a:t>
            </a:r>
            <a:r>
              <a:rPr lang="ru-RU" sz="4400" b="1" i="1" dirty="0">
                <a:solidFill>
                  <a:srgbClr val="0070C0"/>
                </a:solidFill>
              </a:rPr>
              <a:t>, </a:t>
            </a:r>
          </a:p>
          <a:p>
            <a:pPr algn="ctr"/>
            <a:r>
              <a:rPr lang="ru-RU" sz="4400" b="1" i="1" dirty="0" err="1">
                <a:solidFill>
                  <a:srgbClr val="0070C0"/>
                </a:solidFill>
              </a:rPr>
              <a:t>Починається</a:t>
            </a:r>
            <a:r>
              <a:rPr lang="ru-RU" sz="4400" b="1" i="1" dirty="0">
                <a:solidFill>
                  <a:srgbClr val="0070C0"/>
                </a:solidFill>
              </a:rPr>
              <a:t> урок.</a:t>
            </a:r>
          </a:p>
          <a:p>
            <a:pPr algn="ctr"/>
            <a:r>
              <a:rPr lang="ru-RU" sz="4400" b="1" i="1" dirty="0" err="1" smtClean="0">
                <a:solidFill>
                  <a:srgbClr val="0070C0"/>
                </a:solidFill>
              </a:rPr>
              <a:t>Працюватимем</a:t>
            </a:r>
            <a:r>
              <a:rPr lang="ru-RU" sz="4400" b="1" i="1" dirty="0" smtClean="0">
                <a:solidFill>
                  <a:srgbClr val="0070C0"/>
                </a:solidFill>
              </a:rPr>
              <a:t> </a:t>
            </a:r>
            <a:r>
              <a:rPr lang="ru-RU" sz="4400" b="1" i="1" dirty="0" err="1">
                <a:solidFill>
                  <a:srgbClr val="0070C0"/>
                </a:solidFill>
              </a:rPr>
              <a:t>старанно</a:t>
            </a:r>
            <a:r>
              <a:rPr lang="ru-RU" sz="4400" b="1" i="1" dirty="0">
                <a:solidFill>
                  <a:srgbClr val="0070C0"/>
                </a:solidFill>
              </a:rPr>
              <a:t>, </a:t>
            </a:r>
          </a:p>
          <a:p>
            <a:pPr algn="ctr"/>
            <a:r>
              <a:rPr lang="ru-RU" sz="4400" b="1" i="1" dirty="0" err="1">
                <a:solidFill>
                  <a:srgbClr val="0070C0"/>
                </a:solidFill>
              </a:rPr>
              <a:t>Щоб</a:t>
            </a:r>
            <a:r>
              <a:rPr lang="ru-RU" sz="4400" b="1" i="1" dirty="0">
                <a:solidFill>
                  <a:srgbClr val="0070C0"/>
                </a:solidFill>
              </a:rPr>
              <a:t> </a:t>
            </a:r>
            <a:r>
              <a:rPr lang="ru-RU" sz="4400" b="1" i="1" dirty="0" err="1">
                <a:solidFill>
                  <a:srgbClr val="0070C0"/>
                </a:solidFill>
              </a:rPr>
              <a:t>почути</a:t>
            </a:r>
            <a:r>
              <a:rPr lang="ru-RU" sz="4400" b="1" i="1" dirty="0">
                <a:solidFill>
                  <a:srgbClr val="0070C0"/>
                </a:solidFill>
              </a:rPr>
              <a:t> у </a:t>
            </a:r>
            <a:r>
              <a:rPr lang="ru-RU" sz="4400" b="1" i="1" dirty="0" err="1">
                <a:solidFill>
                  <a:srgbClr val="0070C0"/>
                </a:solidFill>
              </a:rPr>
              <a:t>кінці</a:t>
            </a:r>
            <a:r>
              <a:rPr lang="ru-RU" sz="4400" b="1" i="1" dirty="0">
                <a:solidFill>
                  <a:srgbClr val="0070C0"/>
                </a:solidFill>
              </a:rPr>
              <a:t>, </a:t>
            </a:r>
          </a:p>
          <a:p>
            <a:pPr algn="ctr"/>
            <a:r>
              <a:rPr lang="ru-RU" sz="4400" b="1" i="1" dirty="0" err="1">
                <a:solidFill>
                  <a:srgbClr val="0070C0"/>
                </a:solidFill>
              </a:rPr>
              <a:t>Що</a:t>
            </a:r>
            <a:r>
              <a:rPr lang="ru-RU" sz="4400" b="1" i="1" dirty="0">
                <a:solidFill>
                  <a:srgbClr val="0070C0"/>
                </a:solidFill>
              </a:rPr>
              <a:t> у </a:t>
            </a:r>
            <a:r>
              <a:rPr lang="ru-RU" sz="4400" b="1" i="1" dirty="0" err="1">
                <a:solidFill>
                  <a:srgbClr val="0070C0"/>
                </a:solidFill>
              </a:rPr>
              <a:t>нашім</a:t>
            </a:r>
            <a:r>
              <a:rPr lang="ru-RU" sz="4400" b="1" i="1" dirty="0">
                <a:solidFill>
                  <a:srgbClr val="0070C0"/>
                </a:solidFill>
              </a:rPr>
              <a:t> </a:t>
            </a:r>
            <a:r>
              <a:rPr lang="ru-RU" sz="4400" b="1" i="1" dirty="0" err="1">
                <a:solidFill>
                  <a:srgbClr val="0070C0"/>
                </a:solidFill>
              </a:rPr>
              <a:t>другім</a:t>
            </a:r>
            <a:r>
              <a:rPr lang="ru-RU" sz="4400" b="1" i="1" dirty="0">
                <a:solidFill>
                  <a:srgbClr val="0070C0"/>
                </a:solidFill>
              </a:rPr>
              <a:t> </a:t>
            </a:r>
            <a:r>
              <a:rPr lang="ru-RU" sz="4400" b="1" i="1" dirty="0" err="1">
                <a:solidFill>
                  <a:srgbClr val="0070C0"/>
                </a:solidFill>
              </a:rPr>
              <a:t>класі</a:t>
            </a:r>
            <a:r>
              <a:rPr lang="ru-RU" sz="4400" b="1" i="1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sz="4400" b="1" i="1" dirty="0" err="1">
                <a:solidFill>
                  <a:srgbClr val="0070C0"/>
                </a:solidFill>
              </a:rPr>
              <a:t>Діти</a:t>
            </a:r>
            <a:r>
              <a:rPr lang="ru-RU" sz="4400" b="1" i="1" dirty="0">
                <a:solidFill>
                  <a:srgbClr val="0070C0"/>
                </a:solidFill>
              </a:rPr>
              <a:t> — просто </a:t>
            </a:r>
            <a:r>
              <a:rPr lang="ru-RU" sz="4400" b="1" i="1" dirty="0" err="1">
                <a:solidFill>
                  <a:srgbClr val="0070C0"/>
                </a:solidFill>
              </a:rPr>
              <a:t>молодці</a:t>
            </a:r>
            <a:r>
              <a:rPr lang="ru-RU" sz="4400" b="1" i="1" dirty="0">
                <a:solidFill>
                  <a:srgbClr val="0070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24847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7279" y="786805"/>
            <a:ext cx="290830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605" y="3789040"/>
            <a:ext cx="2218539" cy="16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4329" y="3711290"/>
            <a:ext cx="23812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801" y="1048743"/>
            <a:ext cx="237172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9951" y="972543"/>
            <a:ext cx="22320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689" y="3789040"/>
            <a:ext cx="2911699" cy="16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276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Крихти сухого білого хліба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94081" y="367657"/>
            <a:ext cx="110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Горобина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3406" y="3266943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</a:t>
            </a:r>
            <a:r>
              <a:rPr lang="uk-UA" dirty="0" err="1" smtClean="0"/>
              <a:t>ясена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36765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Несолоне сало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3140968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шишок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50565" y="3142197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Насіння різних бур'янів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260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17" y="-18150"/>
            <a:ext cx="9367945" cy="687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3312368" cy="3431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24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29" y="33068"/>
            <a:ext cx="92858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28981" y="591071"/>
            <a:ext cx="6087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rgbClr val="7030A0"/>
                </a:solidFill>
                <a:effectLst/>
              </a:rPr>
              <a:t>Домашнє</a:t>
            </a:r>
            <a:r>
              <a:rPr lang="ru-RU" sz="5400" b="1" cap="none" spc="0" dirty="0" smtClean="0">
                <a:ln/>
                <a:solidFill>
                  <a:srgbClr val="7030A0"/>
                </a:solidFill>
                <a:effectLst/>
              </a:rPr>
              <a:t> </a:t>
            </a:r>
            <a:r>
              <a:rPr lang="ru-RU" sz="5400" b="1" cap="none" spc="0" dirty="0" err="1" smtClean="0">
                <a:ln/>
                <a:solidFill>
                  <a:srgbClr val="7030A0"/>
                </a:solidFill>
                <a:effectLst/>
              </a:rPr>
              <a:t>завдання</a:t>
            </a:r>
            <a:endParaRPr lang="ru-RU" sz="5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514400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Прочитати</a:t>
            </a:r>
            <a:r>
              <a:rPr lang="ru-RU" sz="2800" dirty="0"/>
              <a:t> </a:t>
            </a:r>
            <a:r>
              <a:rPr lang="ru-RU" sz="2800" dirty="0" err="1"/>
              <a:t>статтю</a:t>
            </a:r>
            <a:r>
              <a:rPr lang="ru-RU" sz="2800" dirty="0"/>
              <a:t> </a:t>
            </a:r>
            <a:r>
              <a:rPr lang="ru-RU" sz="2800" dirty="0" err="1"/>
              <a:t>підручника</a:t>
            </a:r>
            <a:r>
              <a:rPr lang="ru-RU" sz="2800" dirty="0"/>
              <a:t> (є. 82-83).</a:t>
            </a:r>
          </a:p>
          <a:p>
            <a:r>
              <a:rPr lang="ru-RU" sz="2800" dirty="0" err="1"/>
              <a:t>Проводити</a:t>
            </a:r>
            <a:r>
              <a:rPr lang="ru-RU" sz="2800" dirty="0"/>
              <a:t> </a:t>
            </a:r>
            <a:r>
              <a:rPr lang="ru-RU" sz="2800" dirty="0" err="1"/>
              <a:t>спостереження</a:t>
            </a:r>
            <a:r>
              <a:rPr lang="ru-RU" sz="2800" dirty="0"/>
              <a:t> за погодою.</a:t>
            </a:r>
          </a:p>
          <a:p>
            <a:r>
              <a:rPr lang="ru-RU" sz="2800" dirty="0" err="1"/>
              <a:t>Завдання</a:t>
            </a:r>
            <a:r>
              <a:rPr lang="ru-RU" sz="2800" dirty="0"/>
              <a:t> за </a:t>
            </a:r>
            <a:r>
              <a:rPr lang="ru-RU" sz="2800" dirty="0" err="1"/>
              <a:t>вибором</a:t>
            </a:r>
            <a:r>
              <a:rPr lang="ru-RU" sz="2800" dirty="0"/>
              <a:t> </a:t>
            </a:r>
            <a:r>
              <a:rPr lang="ru-RU" sz="2800" dirty="0" err="1"/>
              <a:t>учнів</a:t>
            </a:r>
            <a:endParaRPr lang="ru-RU" sz="2800" dirty="0"/>
          </a:p>
          <a:p>
            <a:r>
              <a:rPr lang="ru-RU" sz="2800" dirty="0"/>
              <a:t>•	</a:t>
            </a:r>
            <a:r>
              <a:rPr lang="ru-RU" sz="2800" dirty="0" err="1"/>
              <a:t>Стежити</a:t>
            </a:r>
            <a:r>
              <a:rPr lang="ru-RU" sz="2800" dirty="0"/>
              <a:t> за станом </a:t>
            </a:r>
            <a:r>
              <a:rPr lang="ru-RU" sz="2800" dirty="0" err="1"/>
              <a:t>годівниць</a:t>
            </a:r>
            <a:r>
              <a:rPr lang="ru-RU" sz="2800" dirty="0"/>
              <a:t>.</a:t>
            </a:r>
          </a:p>
          <a:p>
            <a:r>
              <a:rPr lang="ru-RU" sz="2800" dirty="0"/>
              <a:t>•	</a:t>
            </a:r>
            <a:r>
              <a:rPr lang="ru-RU" sz="2800" dirty="0" err="1"/>
              <a:t>Спостерігати</a:t>
            </a:r>
            <a:r>
              <a:rPr lang="ru-RU" sz="2800" dirty="0"/>
              <a:t> за птахами </a:t>
            </a:r>
            <a:r>
              <a:rPr lang="ru-RU" sz="2800" dirty="0" err="1"/>
              <a:t>взимку</a:t>
            </a:r>
            <a:r>
              <a:rPr lang="ru-RU" sz="2800" dirty="0"/>
              <a:t>.</a:t>
            </a:r>
          </a:p>
          <a:p>
            <a:r>
              <a:rPr lang="ru-RU" sz="2800" dirty="0"/>
              <a:t>•	</a:t>
            </a:r>
            <a:r>
              <a:rPr lang="ru-RU" sz="2800" dirty="0" err="1"/>
              <a:t>Скласти</a:t>
            </a:r>
            <a:r>
              <a:rPr lang="ru-RU" sz="2800" dirty="0"/>
              <a:t> </a:t>
            </a:r>
            <a:r>
              <a:rPr lang="ru-RU" sz="2800" dirty="0" err="1"/>
              <a:t>розповідь</a:t>
            </a:r>
            <a:r>
              <a:rPr lang="ru-RU" sz="2800" dirty="0"/>
              <a:t> про </a:t>
            </a:r>
            <a:r>
              <a:rPr lang="ru-RU" sz="2800" dirty="0" err="1"/>
              <a:t>зимове</a:t>
            </a:r>
            <a:r>
              <a:rPr lang="ru-RU" sz="2800" dirty="0"/>
              <a:t> </a:t>
            </a:r>
            <a:r>
              <a:rPr lang="ru-RU" sz="2800" dirty="0" err="1"/>
              <a:t>життя</a:t>
            </a:r>
            <a:r>
              <a:rPr lang="ru-RU" sz="2800" dirty="0"/>
              <a:t> </a:t>
            </a:r>
            <a:r>
              <a:rPr lang="ru-RU" sz="2800" dirty="0" err="1"/>
              <a:t>синичок</a:t>
            </a:r>
            <a:r>
              <a:rPr lang="ru-RU" sz="2800" dirty="0"/>
              <a:t>, </a:t>
            </a:r>
            <a:r>
              <a:rPr lang="ru-RU" sz="2800" dirty="0" err="1"/>
              <a:t>горобців</a:t>
            </a:r>
            <a:r>
              <a:rPr lang="ru-RU" sz="2800" dirty="0"/>
              <a:t> та </a:t>
            </a:r>
            <a:r>
              <a:rPr lang="ru-RU" sz="2800" dirty="0" err="1"/>
              <a:t>дятлів</a:t>
            </a:r>
            <a:r>
              <a:rPr lang="ru-RU" sz="2800" dirty="0"/>
              <a:t>. </a:t>
            </a:r>
            <a:r>
              <a:rPr lang="ru-RU" sz="2800" dirty="0" err="1"/>
              <a:t>Чому</a:t>
            </a:r>
            <a:r>
              <a:rPr lang="ru-RU" sz="2800" dirty="0"/>
              <a:t> вони не </a:t>
            </a:r>
            <a:r>
              <a:rPr lang="ru-RU" sz="2800" dirty="0" err="1"/>
              <a:t>відлітають</a:t>
            </a:r>
            <a:r>
              <a:rPr lang="ru-RU" sz="2800" dirty="0"/>
              <a:t> у </a:t>
            </a:r>
            <a:r>
              <a:rPr lang="ru-RU" sz="2800" dirty="0" err="1"/>
              <a:t>теплі</a:t>
            </a:r>
            <a:r>
              <a:rPr lang="ru-RU" sz="2800" dirty="0"/>
              <a:t> </a:t>
            </a:r>
            <a:r>
              <a:rPr lang="ru-RU" sz="2800" dirty="0" err="1"/>
              <a:t>краї</a:t>
            </a:r>
            <a:r>
              <a:rPr lang="ru-RU" sz="2800" dirty="0"/>
              <a:t>?</a:t>
            </a:r>
          </a:p>
          <a:p>
            <a:r>
              <a:rPr lang="ru-RU" sz="2800" dirty="0"/>
              <a:t>•	</a:t>
            </a:r>
            <a:r>
              <a:rPr lang="ru-RU" sz="2800" dirty="0" err="1"/>
              <a:t>Перевірити</a:t>
            </a:r>
            <a:r>
              <a:rPr lang="ru-RU" sz="2800" dirty="0"/>
              <a:t> </a:t>
            </a:r>
            <a:r>
              <a:rPr lang="ru-RU" sz="2800" dirty="0" err="1"/>
              <a:t>народну</a:t>
            </a:r>
            <a:r>
              <a:rPr lang="ru-RU" sz="2800" dirty="0"/>
              <a:t> </a:t>
            </a:r>
            <a:r>
              <a:rPr lang="ru-RU" sz="2800" dirty="0" err="1"/>
              <a:t>прикмету</a:t>
            </a:r>
            <a:r>
              <a:rPr lang="ru-RU" sz="2800" dirty="0"/>
              <a:t> «</a:t>
            </a:r>
            <a:r>
              <a:rPr lang="ru-RU" sz="2800" dirty="0" err="1"/>
              <a:t>Якщо</a:t>
            </a:r>
            <a:r>
              <a:rPr lang="ru-RU" sz="2800" dirty="0"/>
              <a:t> ворони й галки </a:t>
            </a:r>
            <a:r>
              <a:rPr lang="ru-RU" sz="2800" dirty="0" err="1"/>
              <a:t>взимку</a:t>
            </a:r>
            <a:r>
              <a:rPr lang="ru-RU" sz="2800" dirty="0"/>
              <a:t> </a:t>
            </a:r>
            <a:r>
              <a:rPr lang="ru-RU" sz="2800" dirty="0" err="1"/>
              <a:t>в'ються</a:t>
            </a:r>
            <a:r>
              <a:rPr lang="ru-RU" sz="2800" dirty="0"/>
              <a:t> в </a:t>
            </a:r>
            <a:r>
              <a:rPr lang="ru-RU" sz="2800" dirty="0" err="1"/>
              <a:t>повітрі</a:t>
            </a:r>
            <a:r>
              <a:rPr lang="ru-RU" sz="2800" dirty="0"/>
              <a:t>, буде </a:t>
            </a:r>
            <a:r>
              <a:rPr lang="ru-RU" sz="2800" dirty="0" err="1"/>
              <a:t>сніг</a:t>
            </a:r>
            <a:r>
              <a:rPr lang="ru-RU" sz="2800" dirty="0"/>
              <a:t>, </a:t>
            </a:r>
            <a:r>
              <a:rPr lang="ru-RU" sz="2800" dirty="0" err="1"/>
              <a:t>якщо</a:t>
            </a:r>
            <a:r>
              <a:rPr lang="ru-RU" sz="2800" dirty="0"/>
              <a:t> </a:t>
            </a:r>
            <a:r>
              <a:rPr lang="ru-RU" sz="2800" dirty="0" err="1"/>
              <a:t>сідають</a:t>
            </a:r>
            <a:r>
              <a:rPr lang="ru-RU" sz="2800" dirty="0"/>
              <a:t> на землю — </a:t>
            </a:r>
            <a:r>
              <a:rPr lang="ru-RU" sz="2800" dirty="0" err="1"/>
              <a:t>відлига</a:t>
            </a:r>
            <a:r>
              <a:rPr lang="ru-RU" sz="2800" dirty="0"/>
              <a:t>, на </a:t>
            </a:r>
            <a:r>
              <a:rPr lang="ru-RU" sz="2800" dirty="0" err="1"/>
              <a:t>верхівки</a:t>
            </a:r>
            <a:r>
              <a:rPr lang="ru-RU" sz="2800" dirty="0"/>
              <a:t> дерев — мороз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2523239" cy="201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059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466"/>
          <a:stretch/>
        </p:blipFill>
        <p:spPr bwMode="auto">
          <a:xfrm>
            <a:off x="0" y="0"/>
            <a:ext cx="918482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2411" y="4482004"/>
            <a:ext cx="3147045" cy="2375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00905">
            <a:off x="238890" y="4829886"/>
            <a:ext cx="284638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739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75781" y="764703"/>
            <a:ext cx="5392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/>
              <a:t>Т</a:t>
            </a:r>
            <a:r>
              <a:rPr lang="ru-RU" sz="3200" dirty="0" err="1" smtClean="0"/>
              <a:t>елеграма</a:t>
            </a:r>
            <a:r>
              <a:rPr lang="ru-RU" sz="3200" dirty="0" smtClean="0"/>
              <a:t> </a:t>
            </a:r>
            <a:r>
              <a:rPr lang="ru-RU" sz="3200" dirty="0"/>
              <a:t>для </a:t>
            </a:r>
            <a:r>
              <a:rPr lang="ru-RU" sz="3200" dirty="0" err="1"/>
              <a:t>учнів</a:t>
            </a:r>
            <a:r>
              <a:rPr lang="ru-RU" sz="3200" dirty="0"/>
              <a:t> 2-б </a:t>
            </a:r>
            <a:r>
              <a:rPr lang="ru-RU" sz="3200" dirty="0" err="1"/>
              <a:t>класу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844824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«Зима </a:t>
            </a:r>
            <a:r>
              <a:rPr lang="ru-RU" sz="3600" b="1" dirty="0" err="1"/>
              <a:t>важкий</a:t>
            </a:r>
            <a:r>
              <a:rPr lang="ru-RU" sz="3600" b="1" dirty="0"/>
              <a:t> час року. </a:t>
            </a:r>
            <a:r>
              <a:rPr lang="ru-RU" sz="3600" b="1" dirty="0" err="1"/>
              <a:t>Під</a:t>
            </a:r>
            <a:r>
              <a:rPr lang="ru-RU" sz="3600" b="1" dirty="0"/>
              <a:t> час </a:t>
            </a:r>
            <a:r>
              <a:rPr lang="ru-RU" sz="3600" b="1" dirty="0" err="1"/>
              <a:t>снігопадів</a:t>
            </a:r>
            <a:r>
              <a:rPr lang="ru-RU" sz="3600" b="1" dirty="0"/>
              <a:t>, </a:t>
            </a:r>
            <a:r>
              <a:rPr lang="ru-RU" sz="3600" b="1" dirty="0" err="1"/>
              <a:t>хуртовин</a:t>
            </a:r>
            <a:r>
              <a:rPr lang="ru-RU" sz="3600" b="1" dirty="0"/>
              <a:t>, </a:t>
            </a:r>
            <a:r>
              <a:rPr lang="ru-RU" sz="3600" b="1" dirty="0" err="1"/>
              <a:t>сильних</a:t>
            </a:r>
            <a:r>
              <a:rPr lang="ru-RU" sz="3600" b="1" dirty="0"/>
              <a:t> </a:t>
            </a:r>
            <a:r>
              <a:rPr lang="ru-RU" sz="3600" b="1" dirty="0" err="1"/>
              <a:t>морозів</a:t>
            </a:r>
            <a:r>
              <a:rPr lang="ru-RU" sz="3600" b="1" dirty="0"/>
              <a:t> ми </a:t>
            </a:r>
            <a:r>
              <a:rPr lang="ru-RU" sz="3600" b="1" dirty="0" err="1"/>
              <a:t>дуже</a:t>
            </a:r>
            <a:r>
              <a:rPr lang="ru-RU" sz="3600" b="1" dirty="0"/>
              <a:t> </a:t>
            </a:r>
            <a:r>
              <a:rPr lang="ru-RU" sz="3600" b="1" dirty="0" err="1"/>
              <a:t>страждаємо</a:t>
            </a:r>
            <a:r>
              <a:rPr lang="ru-RU" sz="3600" b="1" dirty="0"/>
              <a:t> </a:t>
            </a:r>
            <a:r>
              <a:rPr lang="ru-RU" sz="3600" b="1" dirty="0" err="1"/>
              <a:t>від</a:t>
            </a:r>
            <a:r>
              <a:rPr lang="ru-RU" sz="3600" b="1" dirty="0"/>
              <a:t> голоду і </a:t>
            </a:r>
            <a:r>
              <a:rPr lang="ru-RU" sz="3600" b="1" dirty="0" err="1"/>
              <a:t>навіть</a:t>
            </a:r>
            <a:r>
              <a:rPr lang="ru-RU" sz="3600" b="1" dirty="0"/>
              <a:t> </a:t>
            </a:r>
            <a:r>
              <a:rPr lang="ru-RU" sz="3600" b="1" dirty="0" err="1"/>
              <a:t>можемо</a:t>
            </a:r>
            <a:r>
              <a:rPr lang="ru-RU" sz="3600" b="1" dirty="0"/>
              <a:t> </a:t>
            </a:r>
            <a:r>
              <a:rPr lang="ru-RU" sz="3600" b="1" dirty="0" err="1"/>
              <a:t>загинути</a:t>
            </a:r>
            <a:r>
              <a:rPr lang="ru-RU" sz="3600" b="1" dirty="0"/>
              <a:t>. </a:t>
            </a:r>
            <a:r>
              <a:rPr lang="ru-RU" sz="3600" b="1" dirty="0" err="1"/>
              <a:t>Допоможіть</a:t>
            </a:r>
            <a:r>
              <a:rPr lang="ru-RU" sz="3600" b="1" dirty="0"/>
              <a:t> нам </a:t>
            </a:r>
            <a:r>
              <a:rPr lang="ru-RU" sz="3600" b="1" dirty="0" err="1"/>
              <a:t>пережити</a:t>
            </a:r>
            <a:r>
              <a:rPr lang="ru-RU" sz="3600" b="1" dirty="0"/>
              <a:t> </a:t>
            </a:r>
            <a:r>
              <a:rPr lang="ru-RU" sz="3600" b="1" dirty="0" err="1"/>
              <a:t>довгу</a:t>
            </a:r>
            <a:r>
              <a:rPr lang="ru-RU" sz="3600" b="1" dirty="0"/>
              <a:t>, </a:t>
            </a:r>
            <a:r>
              <a:rPr lang="ru-RU" sz="3600" b="1" dirty="0" err="1"/>
              <a:t>сувору</a:t>
            </a:r>
            <a:r>
              <a:rPr lang="ru-RU" sz="3600" b="1" dirty="0"/>
              <a:t> зиму. </a:t>
            </a:r>
            <a:r>
              <a:rPr lang="ru-RU" sz="3600" b="1" dirty="0" err="1"/>
              <a:t>Влітку</a:t>
            </a:r>
            <a:r>
              <a:rPr lang="ru-RU" sz="3600" b="1" dirty="0"/>
              <a:t> ми вам </a:t>
            </a:r>
            <a:r>
              <a:rPr lang="ru-RU" sz="3600" b="1" dirty="0" err="1"/>
              <a:t>віддячимо</a:t>
            </a:r>
            <a:r>
              <a:rPr lang="ru-RU" sz="3600" b="1" dirty="0"/>
              <a:t> за </a:t>
            </a:r>
            <a:r>
              <a:rPr lang="ru-RU" sz="3600" b="1" dirty="0" err="1"/>
              <a:t>це</a:t>
            </a:r>
            <a:r>
              <a:rPr lang="ru-RU" sz="3600" b="1" dirty="0"/>
              <a:t>, </a:t>
            </a:r>
            <a:r>
              <a:rPr lang="ru-RU" sz="3600" b="1" dirty="0" err="1"/>
              <a:t>оберігаючи</a:t>
            </a:r>
            <a:r>
              <a:rPr lang="ru-RU" sz="3600" b="1" dirty="0"/>
              <a:t> </a:t>
            </a:r>
            <a:r>
              <a:rPr lang="ru-RU" sz="3600" b="1" dirty="0" err="1"/>
              <a:t>ваші</a:t>
            </a:r>
            <a:r>
              <a:rPr lang="ru-RU" sz="3600" b="1" dirty="0"/>
              <a:t> сади і городи </a:t>
            </a:r>
            <a:r>
              <a:rPr lang="ru-RU" sz="3600" b="1" dirty="0" err="1"/>
              <a:t>від</a:t>
            </a:r>
            <a:r>
              <a:rPr lang="ru-RU" sz="3600" b="1" dirty="0"/>
              <a:t> </a:t>
            </a:r>
            <a:r>
              <a:rPr lang="ru-RU" sz="3600" b="1" dirty="0" err="1"/>
              <a:t>шкідників</a:t>
            </a:r>
            <a:r>
              <a:rPr lang="ru-RU" sz="3600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59526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ідеопрезентація на тему Птахи взимку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521" y="0"/>
            <a:ext cx="91244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063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зимний фон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2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660" y="1412776"/>
            <a:ext cx="780444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6797675" cy="549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489446"/>
            <a:ext cx="41976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 уроку: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91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ня\Desktop\Новая папка\sinic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2" y="-32738"/>
            <a:ext cx="9181314" cy="689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51" y="4995952"/>
            <a:ext cx="561455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Синичка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ня\Desktop\Новая папка\Горобець-хатній-Passer-domestic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980" y="-4402"/>
            <a:ext cx="9272664" cy="70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53067" y="5229200"/>
            <a:ext cx="479926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Горобець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58"/>
          <a:stretch/>
        </p:blipFill>
        <p:spPr bwMode="auto">
          <a:xfrm>
            <a:off x="-11899" y="0"/>
            <a:ext cx="92244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93259" y="4995952"/>
            <a:ext cx="400192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Дятел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666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ня\Desktop\Новая папка\soroka-ptah-pereltniy-chi-n-soroka-opis-sposb-zhittya_30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8" y="3950"/>
            <a:ext cx="9315222" cy="68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09868" y="0"/>
            <a:ext cx="4821064" cy="26930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Сорока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6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392</Words>
  <Application>Microsoft Office PowerPoint</Application>
  <PresentationFormat>Экран (4:3)</PresentationFormat>
  <Paragraphs>57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Admin1</cp:lastModifiedBy>
  <cp:revision>21</cp:revision>
  <dcterms:created xsi:type="dcterms:W3CDTF">2018-01-08T14:13:52Z</dcterms:created>
  <dcterms:modified xsi:type="dcterms:W3CDTF">2018-01-18T12:43:58Z</dcterms:modified>
</cp:coreProperties>
</file>