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8" r:id="rId2"/>
    <p:sldId id="264" r:id="rId3"/>
    <p:sldId id="260" r:id="rId4"/>
    <p:sldId id="261" r:id="rId5"/>
    <p:sldId id="256" r:id="rId6"/>
    <p:sldId id="263" r:id="rId7"/>
    <p:sldId id="265" r:id="rId8"/>
    <p:sldId id="266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5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F934FC-BF47-4D86-8058-38BCCD67BB3A}" type="datetimeFigureOut">
              <a:rPr lang="uk-UA" smtClean="0"/>
              <a:t>28.01.2018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20FED-4890-48A7-BADB-DBAD90D85CBB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9034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20FED-4890-48A7-BADB-DBAD90D85CBB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47467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2961" cy="7035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5674">
            <a:off x="7323257" y="4153544"/>
            <a:ext cx="1941194" cy="241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91" y="585871"/>
            <a:ext cx="3886200" cy="476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6780" y="2276872"/>
            <a:ext cx="360040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Alice’s Adventures </a:t>
            </a:r>
            <a:endParaRPr lang="uk-UA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Wonderland</a:t>
            </a:r>
            <a:endParaRPr lang="uk-UA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7018" y="4509120"/>
            <a:ext cx="3165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By: Lewis Carroll</a:t>
            </a:r>
          </a:p>
        </p:txBody>
      </p:sp>
    </p:spTree>
    <p:extLst>
      <p:ext uri="{BB962C8B-B14F-4D97-AF65-F5344CB8AC3E}">
        <p14:creationId xmlns:p14="http://schemas.microsoft.com/office/powerpoint/2010/main" val="379050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2961" cy="7035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241" y="3429000"/>
            <a:ext cx="2596595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265" y="1224912"/>
            <a:ext cx="3123976" cy="3734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61854" flipV="1">
            <a:off x="882932" y="2784527"/>
            <a:ext cx="2550868" cy="353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911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33"/>
          <a:stretch/>
        </p:blipFill>
        <p:spPr bwMode="auto">
          <a:xfrm>
            <a:off x="285187" y="188640"/>
            <a:ext cx="8436147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4058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954" y="0"/>
            <a:ext cx="919695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86174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48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98907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"/>
            <a:ext cx="8064896" cy="684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2458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696"/>
          <a:stretch/>
        </p:blipFill>
        <p:spPr bwMode="auto">
          <a:xfrm>
            <a:off x="539552" y="188640"/>
            <a:ext cx="8208912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3644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182" y="0"/>
            <a:ext cx="9228182" cy="6905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31706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2" y="-171400"/>
            <a:ext cx="9266976" cy="729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23510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97"/>
          <a:stretch/>
        </p:blipFill>
        <p:spPr bwMode="auto">
          <a:xfrm>
            <a:off x="755576" y="240604"/>
            <a:ext cx="7488832" cy="661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5205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796" y="0"/>
            <a:ext cx="9328795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956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1"/>
            <a:ext cx="925252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18846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1588"/>
            <a:ext cx="9248776" cy="685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2" y="199479"/>
            <a:ext cx="4636352" cy="56777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2427805"/>
            <a:ext cx="471601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Льюис Кэрролл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27.01.1832 – 14.01.1898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24063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45167" cy="685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324528" cy="7106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995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7276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6872">
            <a:off x="5717101" y="2420888"/>
            <a:ext cx="3033021" cy="432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306" y="-1"/>
            <a:ext cx="5495594" cy="4582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95807">
            <a:off x="531292" y="4544968"/>
            <a:ext cx="1721035" cy="2615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064" y="4437112"/>
            <a:ext cx="1905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871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26" y="-171400"/>
            <a:ext cx="9299525" cy="7240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4714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086" y="0"/>
            <a:ext cx="938675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5349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9772" y="119854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Мартовский</a:t>
            </a:r>
            <a:r>
              <a:rPr lang="uk-UA" dirty="0" smtClean="0"/>
              <a:t> </a:t>
            </a:r>
            <a:r>
              <a:rPr lang="uk-UA" dirty="0" err="1" smtClean="0"/>
              <a:t>заяц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97000"/>
                    </a14:imgEffect>
                    <a14:imgEffect>
                      <a14:brightnessContrast bright="-5000" contras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087" y="0"/>
            <a:ext cx="951534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78" t="9175" r="11976"/>
          <a:stretch/>
        </p:blipFill>
        <p:spPr bwMode="auto">
          <a:xfrm>
            <a:off x="5228744" y="4241829"/>
            <a:ext cx="1728192" cy="21806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895" y="4635"/>
            <a:ext cx="1497346" cy="17887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882" y="1216621"/>
            <a:ext cx="1904145" cy="19041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5" t="14769" r="18013" b="19904"/>
          <a:stretch/>
        </p:blipFill>
        <p:spPr bwMode="auto">
          <a:xfrm>
            <a:off x="2417130" y="2704349"/>
            <a:ext cx="1754340" cy="1833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94526" y="578233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rgbClr val="002060"/>
                </a:solidFill>
              </a:rPr>
              <a:t>Мартовский</a:t>
            </a:r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uk-UA" b="1" dirty="0" err="1" smtClean="0">
                <a:solidFill>
                  <a:srgbClr val="002060"/>
                </a:solidFill>
              </a:rPr>
              <a:t>заяц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900891" y="1934001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rgbClr val="002060"/>
                </a:solidFill>
              </a:rPr>
              <a:t>Чеширский</a:t>
            </a:r>
            <a:r>
              <a:rPr lang="uk-UA" b="1" dirty="0" smtClean="0">
                <a:solidFill>
                  <a:srgbClr val="002060"/>
                </a:solidFill>
              </a:rPr>
              <a:t> Кот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94526" y="3364112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Синяя гусеница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25706" y="4831597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Алиса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073619" y="578233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>
                <a:solidFill>
                  <a:srgbClr val="002060"/>
                </a:solidFill>
              </a:rPr>
              <a:t>March</a:t>
            </a:r>
            <a:r>
              <a:rPr lang="uk-UA" b="1" dirty="0">
                <a:solidFill>
                  <a:srgbClr val="002060"/>
                </a:solidFill>
              </a:rPr>
              <a:t> </a:t>
            </a:r>
            <a:r>
              <a:rPr lang="uk-UA" b="1" dirty="0" err="1">
                <a:solidFill>
                  <a:srgbClr val="002060"/>
                </a:solidFill>
              </a:rPr>
              <a:t>Hare</a:t>
            </a:r>
            <a:r>
              <a:rPr lang="uk-UA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744437" y="1938916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>
                <a:solidFill>
                  <a:srgbClr val="002060"/>
                </a:solidFill>
              </a:rPr>
              <a:t>Cheshire</a:t>
            </a:r>
            <a:r>
              <a:rPr lang="uk-UA" b="1" dirty="0">
                <a:solidFill>
                  <a:srgbClr val="002060"/>
                </a:solidFill>
              </a:rPr>
              <a:t> </a:t>
            </a:r>
            <a:r>
              <a:rPr lang="uk-UA" b="1" dirty="0" err="1">
                <a:solidFill>
                  <a:srgbClr val="002060"/>
                </a:solidFill>
              </a:rPr>
              <a:t>Cat</a:t>
            </a:r>
            <a:r>
              <a:rPr lang="uk-UA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121611" y="3294839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>
                <a:solidFill>
                  <a:srgbClr val="002060"/>
                </a:solidFill>
              </a:rPr>
              <a:t>Caterpillar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960904" y="4631189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Alice</a:t>
            </a:r>
            <a:endParaRPr lang="uk-UA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3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9772" y="119854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Мартовский</a:t>
            </a:r>
            <a:r>
              <a:rPr lang="uk-UA" dirty="0" smtClean="0"/>
              <a:t> </a:t>
            </a:r>
            <a:r>
              <a:rPr lang="uk-UA" dirty="0" err="1" smtClean="0"/>
              <a:t>заяц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97000"/>
                    </a14:imgEffect>
                    <a14:imgEffect>
                      <a14:brightnessContrast bright="-5000" contras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087" y="0"/>
            <a:ext cx="951534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91"/>
          <a:stretch/>
        </p:blipFill>
        <p:spPr bwMode="auto">
          <a:xfrm>
            <a:off x="2596830" y="528258"/>
            <a:ext cx="2043311" cy="2296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310" y="2468374"/>
            <a:ext cx="1914525" cy="2390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8" r="24108"/>
          <a:stretch/>
        </p:blipFill>
        <p:spPr bwMode="auto">
          <a:xfrm>
            <a:off x="2925548" y="4102623"/>
            <a:ext cx="1775036" cy="2460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2786058" y="3284984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err="1" smtClean="0">
                <a:solidFill>
                  <a:srgbClr val="002060"/>
                </a:solidFill>
              </a:rPr>
              <a:t>Мышь</a:t>
            </a:r>
            <a:r>
              <a:rPr lang="uk-UA" b="1" dirty="0" smtClean="0">
                <a:solidFill>
                  <a:srgbClr val="002060"/>
                </a:solidFill>
              </a:rPr>
              <a:t> Соня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0834" y="5082819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Шляпник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0137" y="1538352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Королева Червей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890556" y="3178727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The </a:t>
            </a:r>
            <a:r>
              <a:rPr lang="uk-UA" b="1" dirty="0" err="1" smtClean="0">
                <a:solidFill>
                  <a:srgbClr val="002060"/>
                </a:solidFill>
              </a:rPr>
              <a:t>Dormouse</a:t>
            </a:r>
            <a:r>
              <a:rPr lang="uk-UA" b="1" dirty="0" smtClean="0">
                <a:solidFill>
                  <a:srgbClr val="002060"/>
                </a:solidFill>
              </a:rPr>
              <a:t> 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674630" y="5082819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>
                <a:solidFill>
                  <a:srgbClr val="002060"/>
                </a:solidFill>
              </a:rPr>
              <a:t>The </a:t>
            </a:r>
            <a:r>
              <a:rPr lang="uk-UA" b="1" dirty="0" err="1" smtClean="0">
                <a:solidFill>
                  <a:srgbClr val="002060"/>
                </a:solidFill>
              </a:rPr>
              <a:t>Hatter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700583" y="1442387"/>
            <a:ext cx="2268252" cy="50054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</a:rPr>
              <a:t>The Queen</a:t>
            </a:r>
            <a:endParaRPr lang="uk-UA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9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399"/>
            <a:ext cx="9316649" cy="7050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1853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895" y="0"/>
            <a:ext cx="920489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2554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AutoShape 2" descr="Картинки по запросу 5 час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0"/>
            <a:ext cx="8152457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49115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43</Words>
  <Application>Microsoft Office PowerPoint</Application>
  <PresentationFormat>Экран (4:3)</PresentationFormat>
  <Paragraphs>22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</dc:creator>
  <cp:lastModifiedBy>Артем</cp:lastModifiedBy>
  <cp:revision>24</cp:revision>
  <dcterms:created xsi:type="dcterms:W3CDTF">2018-01-11T18:06:56Z</dcterms:created>
  <dcterms:modified xsi:type="dcterms:W3CDTF">2018-01-28T18:03:19Z</dcterms:modified>
</cp:coreProperties>
</file>