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BE528-0469-43D7-A3E2-1740C08B1093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F6AA4-2B77-46E5-8278-E249A758E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ПТАХИ - СИМВОЛИ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0" descr="Картинки по запросу картинки с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899732">
            <a:off x="1000100" y="714356"/>
            <a:ext cx="1080000" cy="1622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 descr="Картинки по запросу картинки ласточка"/>
          <p:cNvPicPr>
            <a:picLocks noChangeAspect="1" noChangeArrowheads="1"/>
          </p:cNvPicPr>
          <p:nvPr/>
        </p:nvPicPr>
        <p:blipFill>
          <a:blip r:embed="rId4" cstate="print"/>
          <a:srcRect l="2113" t="17223" r="5985"/>
          <a:stretch>
            <a:fillRect/>
          </a:stretch>
        </p:blipFill>
        <p:spPr bwMode="auto">
          <a:xfrm rot="20934734">
            <a:off x="2500298" y="500042"/>
            <a:ext cx="1620000" cy="9843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Картинки по запросу картинки лелека"/>
          <p:cNvPicPr>
            <a:picLocks noChangeAspect="1" noChangeArrowheads="1"/>
          </p:cNvPicPr>
          <p:nvPr/>
        </p:nvPicPr>
        <p:blipFill>
          <a:blip r:embed="rId5" cstate="print"/>
          <a:srcRect l="12000" t="19116" r="4000" b="8920"/>
          <a:stretch>
            <a:fillRect/>
          </a:stretch>
        </p:blipFill>
        <p:spPr bwMode="auto">
          <a:xfrm rot="774227">
            <a:off x="4786314" y="642918"/>
            <a:ext cx="1620000" cy="925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Картинки по запросу картинки соловей для детей"/>
          <p:cNvPicPr>
            <a:picLocks noChangeAspect="1" noChangeArrowheads="1"/>
          </p:cNvPicPr>
          <p:nvPr/>
        </p:nvPicPr>
        <p:blipFill>
          <a:blip r:embed="rId6"/>
          <a:srcRect l="34038" r="10715"/>
          <a:stretch>
            <a:fillRect/>
          </a:stretch>
        </p:blipFill>
        <p:spPr bwMode="auto">
          <a:xfrm rot="1580834">
            <a:off x="7143768" y="714356"/>
            <a:ext cx="1188000" cy="14309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 descr="Картинки по запросу картинки кукушка для детей"/>
          <p:cNvPicPr>
            <a:picLocks noChangeAspect="1" noChangeArrowheads="1"/>
          </p:cNvPicPr>
          <p:nvPr/>
        </p:nvPicPr>
        <p:blipFill>
          <a:blip r:embed="rId7" cstate="print"/>
          <a:srcRect t="12959" r="4999" b="4427"/>
          <a:stretch>
            <a:fillRect/>
          </a:stretch>
        </p:blipFill>
        <p:spPr bwMode="auto">
          <a:xfrm rot="1296445">
            <a:off x="6715140" y="4143380"/>
            <a:ext cx="1620000" cy="8696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 descr="Картинки по запросу картинки лебедь"/>
          <p:cNvPicPr>
            <a:picLocks noChangeAspect="1" noChangeArrowheads="1"/>
          </p:cNvPicPr>
          <p:nvPr/>
        </p:nvPicPr>
        <p:blipFill>
          <a:blip r:embed="rId8" cstate="print"/>
          <a:srcRect t="7640" b="6411"/>
          <a:stretch>
            <a:fillRect/>
          </a:stretch>
        </p:blipFill>
        <p:spPr bwMode="auto">
          <a:xfrm rot="19952382">
            <a:off x="551143" y="4250344"/>
            <a:ext cx="1620000" cy="927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4" descr="Картинки по запросу картинки сокола"/>
          <p:cNvPicPr>
            <a:picLocks noChangeAspect="1" noChangeArrowheads="1"/>
          </p:cNvPicPr>
          <p:nvPr/>
        </p:nvPicPr>
        <p:blipFill>
          <a:blip r:embed="rId9"/>
          <a:srcRect l="20689" r="15948" b="6498"/>
          <a:stretch>
            <a:fillRect/>
          </a:stretch>
        </p:blipFill>
        <p:spPr bwMode="auto">
          <a:xfrm>
            <a:off x="2857488" y="3571876"/>
            <a:ext cx="1440000" cy="1381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 descr="Картинки по запросу картинки орел"/>
          <p:cNvPicPr>
            <a:picLocks noChangeAspect="1" noChangeArrowheads="1"/>
          </p:cNvPicPr>
          <p:nvPr/>
        </p:nvPicPr>
        <p:blipFill>
          <a:blip r:embed="rId10"/>
          <a:srcRect l="27273" r="9090"/>
          <a:stretch>
            <a:fillRect/>
          </a:stretch>
        </p:blipFill>
        <p:spPr bwMode="auto">
          <a:xfrm>
            <a:off x="4857752" y="3429000"/>
            <a:ext cx="1440000" cy="1709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2" descr="Картинки по запросу картинки голубь мира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86182" y="5357826"/>
            <a:ext cx="1440000" cy="1066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5" name="Заголовок 1"/>
          <p:cNvSpPr txBox="1">
            <a:spLocks/>
          </p:cNvSpPr>
          <p:nvPr/>
        </p:nvSpPr>
        <p:spPr>
          <a:xfrm>
            <a:off x="0" y="85723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</a:t>
            </a:r>
            <a:r>
              <a:rPr lang="uk-UA" sz="5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</a:t>
            </a: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гадайте кросворд.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Відгадайте ключове слово.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072198" y="264318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785918" y="264318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00298" y="264318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214678" y="264318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643438" y="2643182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072198" y="335756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929058" y="478632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500298" y="407194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500298" y="478632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214678" y="407194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214678" y="478632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214678" y="550070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072198" y="550070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5357818" y="550070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786578" y="550070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6072198" y="478632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357818" y="478632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35756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3929058" y="407194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357818" y="335756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357818" y="264318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929058" y="264318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785918" y="550070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500298" y="550070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3929058" y="5500702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4643438" y="4786322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4643438" y="5500702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643438" y="4071942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643438" y="3357562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1285852" y="2643182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428992" y="3357562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000232" y="4071942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2000232" y="4786322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285852" y="5500702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85723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</a:t>
            </a: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росворд.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221455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221455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п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9058" y="221455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у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85918" y="221455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п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2214554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rgbClr val="C00000"/>
                </a:solidFill>
              </a:rPr>
              <a:t>г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57818" y="292893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в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00298" y="435769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з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9058" y="364331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е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14678" y="435769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о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98" y="364331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о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9058" y="435769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з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85918" y="507207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г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58016" y="507207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к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72198" y="507207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и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357818" y="507207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ч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57818" y="435769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л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72198" y="435769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я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29058" y="292893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с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14678" y="364331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р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072198" y="292893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00298" y="221455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14678" y="507207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р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29058" y="507207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о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500298" y="5072074"/>
            <a:ext cx="72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solidFill>
                  <a:schemeClr val="tx1"/>
                </a:solidFill>
              </a:rPr>
              <a:t>о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43438" y="4357694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rgbClr val="C00000"/>
                </a:solidFill>
              </a:rPr>
              <a:t>у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643438" y="5072074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rgbClr val="C00000"/>
                </a:solidFill>
              </a:rPr>
              <a:t>б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43438" y="3643314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rgbClr val="C00000"/>
                </a:solidFill>
              </a:rPr>
              <a:t>л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43438" y="2928934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rgbClr val="C00000"/>
                </a:solidFill>
              </a:rPr>
              <a:t>о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214414" y="221455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28992" y="292893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071670" y="364331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071670" y="435769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285852" y="507207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434" name="Picture 2" descr="Картинки по запросу картинки голубь ми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85728"/>
            <a:ext cx="5362575" cy="3971925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492919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ГОЛУБ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для</a:t>
            </a:r>
            <a:r>
              <a:rPr kumimoji="0" lang="ru-RU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всього людства – це птах миру</a:t>
            </a:r>
            <a:r>
              <a:rPr kumimoji="0" lang="uk-U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green-wallpaper-19--1280x10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7606" y="2357430"/>
            <a:ext cx="5586394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СОВА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символ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мудрості і потаємних знань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0" name="Picture 10" descr="Картинки по запросу картинки с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71546"/>
            <a:ext cx="3348000" cy="50283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521495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ЛАСТІВКА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символ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весни і відродження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6388" name="Picture 4" descr="Картинки по запросу картинки ласточка"/>
          <p:cNvPicPr>
            <a:picLocks noChangeAspect="1" noChangeArrowheads="1"/>
          </p:cNvPicPr>
          <p:nvPr/>
        </p:nvPicPr>
        <p:blipFill>
          <a:blip r:embed="rId3"/>
          <a:srcRect l="2113" t="17223" r="5985"/>
          <a:stretch>
            <a:fillRect/>
          </a:stretch>
        </p:blipFill>
        <p:spPr bwMode="auto">
          <a:xfrm>
            <a:off x="1285852" y="571480"/>
            <a:ext cx="6804000" cy="41345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410" name="Picture 2" descr="Картинки по запросу картинки лелека"/>
          <p:cNvPicPr>
            <a:picLocks noChangeAspect="1" noChangeArrowheads="1"/>
          </p:cNvPicPr>
          <p:nvPr/>
        </p:nvPicPr>
        <p:blipFill>
          <a:blip r:embed="rId3"/>
          <a:srcRect l="12000" t="19116" r="4000" b="8920"/>
          <a:stretch>
            <a:fillRect/>
          </a:stretch>
        </p:blipFill>
        <p:spPr bwMode="auto">
          <a:xfrm>
            <a:off x="1000100" y="2643182"/>
            <a:ext cx="6984000" cy="3990871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64291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ЛЕЛЕКА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символ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любові до</a:t>
            </a:r>
            <a:r>
              <a:rPr kumimoji="0" lang="uk-U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рідної землі, до батька і матері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580" name="Picture 4" descr="Картинки по запросу картинки соловей для детей"/>
          <p:cNvPicPr>
            <a:picLocks noChangeAspect="1" noChangeArrowheads="1"/>
          </p:cNvPicPr>
          <p:nvPr/>
        </p:nvPicPr>
        <p:blipFill>
          <a:blip r:embed="rId3"/>
          <a:srcRect l="34038" r="10715"/>
          <a:stretch>
            <a:fillRect/>
          </a:stretch>
        </p:blipFill>
        <p:spPr bwMode="auto">
          <a:xfrm>
            <a:off x="5184000" y="928670"/>
            <a:ext cx="3960000" cy="4769844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2571744"/>
            <a:ext cx="53721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СОЛОВЕЙКО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символ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весни</a:t>
            </a:r>
            <a:r>
              <a:rPr kumimoji="0" lang="uk-U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і волі, співець кохання і добра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554" name="Picture 2" descr="Картинки по запросу картинки кукушка для детей"/>
          <p:cNvPicPr>
            <a:picLocks noChangeAspect="1" noChangeArrowheads="1"/>
          </p:cNvPicPr>
          <p:nvPr/>
        </p:nvPicPr>
        <p:blipFill>
          <a:blip r:embed="rId3"/>
          <a:srcRect t="12959" r="4999" b="4427"/>
          <a:stretch>
            <a:fillRect/>
          </a:stretch>
        </p:blipFill>
        <p:spPr bwMode="auto">
          <a:xfrm>
            <a:off x="1142976" y="214290"/>
            <a:ext cx="6786610" cy="364333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457200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ЗОЗУЛЯ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символ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суму,</a:t>
            </a:r>
            <a:r>
              <a:rPr kumimoji="0" lang="uk-U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нещастя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530" name="Picture 2" descr="Картинки по запросу картинки лебедь"/>
          <p:cNvPicPr>
            <a:picLocks noChangeAspect="1" noChangeArrowheads="1"/>
          </p:cNvPicPr>
          <p:nvPr/>
        </p:nvPicPr>
        <p:blipFill>
          <a:blip r:embed="rId3"/>
          <a:srcRect t="7640" b="6411"/>
          <a:stretch>
            <a:fillRect/>
          </a:stretch>
        </p:blipFill>
        <p:spPr bwMode="auto">
          <a:xfrm>
            <a:off x="1571604" y="3071810"/>
            <a:ext cx="6156000" cy="3523815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1071546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ЛЕБІДЬ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символ</a:t>
            </a:r>
            <a:r>
              <a:rPr lang="uk-UA" sz="5400" dirty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5400" dirty="0" smtClean="0">
                <a:latin typeface="Times New Roman" pitchFamily="18" charset="0"/>
                <a:ea typeface="+mj-ea"/>
                <a:cs typeface="Times New Roman" pitchFamily="18" charset="0"/>
              </a:rPr>
              <a:t>краси і вірного кохання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</a:t>
            </a:r>
            <a:r>
              <a:rPr kumimoji="0" lang="uk-U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508" name="Picture 4" descr="Картинки по запросу картинки сокола"/>
          <p:cNvPicPr>
            <a:picLocks noChangeAspect="1" noChangeArrowheads="1"/>
          </p:cNvPicPr>
          <p:nvPr/>
        </p:nvPicPr>
        <p:blipFill>
          <a:blip r:embed="rId3"/>
          <a:srcRect l="20689" r="15948" b="6498"/>
          <a:stretch>
            <a:fillRect/>
          </a:stretch>
        </p:blipFill>
        <p:spPr bwMode="auto">
          <a:xfrm>
            <a:off x="214282" y="1214418"/>
            <a:ext cx="4644000" cy="4454461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72000" y="2428868"/>
            <a:ext cx="42862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СОКІЛ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символ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мужності,</a:t>
            </a:r>
            <a:r>
              <a:rPr kumimoji="0" lang="uk-U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молодості і сили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green-wallpaper-19-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482" name="Picture 2" descr="Картинки по запросу картинки орел"/>
          <p:cNvPicPr>
            <a:picLocks noChangeAspect="1" noChangeArrowheads="1"/>
          </p:cNvPicPr>
          <p:nvPr/>
        </p:nvPicPr>
        <p:blipFill>
          <a:blip r:embed="rId3"/>
          <a:srcRect l="27273" r="9090"/>
          <a:stretch>
            <a:fillRect/>
          </a:stretch>
        </p:blipFill>
        <p:spPr bwMode="auto">
          <a:xfrm>
            <a:off x="5000628" y="1000108"/>
            <a:ext cx="4000528" cy="4748217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2500306"/>
            <a:ext cx="5157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ОРЕЛ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символ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відваги,</a:t>
            </a:r>
            <a:r>
              <a:rPr kumimoji="0" lang="uk-U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сміливості і чоловічої краси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68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ПТАХИ - СИМВОЛИ</vt:lpstr>
      <vt:lpstr>СОВА –  символ мудрості і потаємних знань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Alyona</dc:creator>
  <cp:lastModifiedBy>Alyona</cp:lastModifiedBy>
  <cp:revision>12</cp:revision>
  <dcterms:created xsi:type="dcterms:W3CDTF">2018-02-10T14:12:18Z</dcterms:created>
  <dcterms:modified xsi:type="dcterms:W3CDTF">2018-02-10T16:17:57Z</dcterms:modified>
</cp:coreProperties>
</file>