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1" d="100"/>
          <a:sy n="61" d="100"/>
        </p:scale>
        <p:origin x="6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A350A-7BA1-4998-A540-E4C469ACC6D6}" type="datetimeFigureOut">
              <a:rPr lang="en-US" smtClean="0"/>
              <a:t>12/12/2017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BCFDE-C20A-4C82-9A8B-9746CC8BA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430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A350A-7BA1-4998-A540-E4C469ACC6D6}" type="datetimeFigureOut">
              <a:rPr lang="en-US" smtClean="0"/>
              <a:t>12/12/2017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BCFDE-C20A-4C82-9A8B-9746CC8BA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290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A350A-7BA1-4998-A540-E4C469ACC6D6}" type="datetimeFigureOut">
              <a:rPr lang="en-US" smtClean="0"/>
              <a:t>12/12/2017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BCFDE-C20A-4C82-9A8B-9746CC8BA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485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A350A-7BA1-4998-A540-E4C469ACC6D6}" type="datetimeFigureOut">
              <a:rPr lang="en-US" smtClean="0"/>
              <a:t>12/12/2017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BCFDE-C20A-4C82-9A8B-9746CC8BA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45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A350A-7BA1-4998-A540-E4C469ACC6D6}" type="datetimeFigureOut">
              <a:rPr lang="en-US" smtClean="0"/>
              <a:t>12/12/2017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BCFDE-C20A-4C82-9A8B-9746CC8BA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307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A350A-7BA1-4998-A540-E4C469ACC6D6}" type="datetimeFigureOut">
              <a:rPr lang="en-US" smtClean="0"/>
              <a:t>12/12/2017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BCFDE-C20A-4C82-9A8B-9746CC8BA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8668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A350A-7BA1-4998-A540-E4C469ACC6D6}" type="datetimeFigureOut">
              <a:rPr lang="en-US" smtClean="0"/>
              <a:t>12/12/2017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BCFDE-C20A-4C82-9A8B-9746CC8BA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365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A350A-7BA1-4998-A540-E4C469ACC6D6}" type="datetimeFigureOut">
              <a:rPr lang="en-US" smtClean="0"/>
              <a:t>12/12/2017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BCFDE-C20A-4C82-9A8B-9746CC8BA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473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A350A-7BA1-4998-A540-E4C469ACC6D6}" type="datetimeFigureOut">
              <a:rPr lang="en-US" smtClean="0"/>
              <a:t>12/12/2017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BCFDE-C20A-4C82-9A8B-9746CC8BA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512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A350A-7BA1-4998-A540-E4C469ACC6D6}" type="datetimeFigureOut">
              <a:rPr lang="en-US" smtClean="0"/>
              <a:t>12/12/2017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BCFDE-C20A-4C82-9A8B-9746CC8BA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770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A350A-7BA1-4998-A540-E4C469ACC6D6}" type="datetimeFigureOut">
              <a:rPr lang="en-US" smtClean="0"/>
              <a:t>12/12/2017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BCFDE-C20A-4C82-9A8B-9746CC8BA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695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6">
                <a:lumMod val="20000"/>
                <a:lumOff val="80000"/>
              </a:schemeClr>
            </a:gs>
            <a:gs pos="83000">
              <a:schemeClr val="accent6">
                <a:lumMod val="40000"/>
                <a:lumOff val="60000"/>
              </a:schemeClr>
            </a:gs>
            <a:gs pos="14000">
              <a:schemeClr val="accent6">
                <a:lumMod val="20000"/>
                <a:lumOff val="8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AA350A-7BA1-4998-A540-E4C469ACC6D6}" type="datetimeFigureOut">
              <a:rPr lang="en-US" smtClean="0"/>
              <a:t>12/12/2017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6BCFDE-C20A-4C82-9A8B-9746CC8BA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447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0574" y="523876"/>
            <a:ext cx="10944225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008000"/>
                </a:solidFill>
                <a:latin typeface="Bookman Old Style" panose="02050604050505020204" pitchFamily="18" charset="0"/>
              </a:rPr>
              <a:t>ROUND, LENGTH OF ROUND.</a:t>
            </a:r>
          </a:p>
          <a:p>
            <a:pPr algn="ctr"/>
            <a:endParaRPr lang="en-US" sz="5400" b="1" dirty="0" smtClean="0">
              <a:solidFill>
                <a:srgbClr val="008000"/>
              </a:solidFill>
              <a:latin typeface="Bookman Old Style" panose="02050604050505020204" pitchFamily="18" charset="0"/>
            </a:endParaRPr>
          </a:p>
          <a:p>
            <a:pPr algn="ctr"/>
            <a:endParaRPr lang="en-US" sz="5400" b="1" dirty="0" smtClean="0">
              <a:solidFill>
                <a:srgbClr val="008000"/>
              </a:solidFill>
              <a:latin typeface="Bookman Old Style" panose="02050604050505020204" pitchFamily="18" charset="0"/>
            </a:endParaRPr>
          </a:p>
          <a:p>
            <a:pPr algn="ctr"/>
            <a:r>
              <a:rPr lang="en-US" sz="5400" b="1" dirty="0" smtClean="0">
                <a:solidFill>
                  <a:srgbClr val="008000"/>
                </a:solidFill>
                <a:latin typeface="Bookman Old Style" panose="02050604050505020204" pitchFamily="18" charset="0"/>
              </a:rPr>
              <a:t>CIRCLE, AREA OF CIRCLE.</a:t>
            </a:r>
          </a:p>
          <a:p>
            <a:pPr algn="ctr"/>
            <a:endParaRPr lang="en-US" sz="5400" b="1" dirty="0">
              <a:solidFill>
                <a:srgbClr val="008000"/>
              </a:solidFill>
              <a:latin typeface="Bookman Old Style" panose="02050604050505020204" pitchFamily="18" charset="0"/>
            </a:endParaRPr>
          </a:p>
          <a:p>
            <a:pPr algn="ctr"/>
            <a:endParaRPr lang="en-US" sz="5400" b="1" dirty="0" smtClean="0">
              <a:solidFill>
                <a:srgbClr val="008000"/>
              </a:solidFill>
              <a:latin typeface="Bookman Old Style" panose="02050604050505020204" pitchFamily="18" charset="0"/>
            </a:endParaRPr>
          </a:p>
          <a:p>
            <a:pPr algn="ctr"/>
            <a:endParaRPr lang="en-US" sz="5400" b="1" dirty="0">
              <a:solidFill>
                <a:srgbClr val="008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4267200" y="1743075"/>
            <a:ext cx="1438275" cy="1276350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Овал 3"/>
          <p:cNvSpPr/>
          <p:nvPr/>
        </p:nvSpPr>
        <p:spPr>
          <a:xfrm>
            <a:off x="6877050" y="4133850"/>
            <a:ext cx="1438275" cy="1276350"/>
          </a:xfrm>
          <a:prstGeom prst="ellipse">
            <a:avLst/>
          </a:prstGeom>
          <a:solidFill>
            <a:srgbClr val="00B050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770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36276" y="338998"/>
            <a:ext cx="7914288" cy="483209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indent="1071563" algn="just"/>
            <a:r>
              <a:rPr lang="uk-UA" sz="4400" b="1" i="1" dirty="0" smtClean="0">
                <a:solidFill>
                  <a:srgbClr val="0000CC"/>
                </a:solidFill>
                <a:latin typeface="Bookman Old Style" panose="02050604050505020204" pitchFamily="18" charset="0"/>
              </a:rPr>
              <a:t>Хто </a:t>
            </a:r>
            <a:r>
              <a:rPr lang="uk-UA" sz="4400" b="1" i="1" dirty="0" smtClean="0">
                <a:solidFill>
                  <a:srgbClr val="0000CC"/>
                </a:solidFill>
                <a:latin typeface="Bookman Old Style" panose="02050604050505020204" pitchFamily="18" charset="0"/>
              </a:rPr>
              <a:t>думає </a:t>
            </a:r>
            <a:r>
              <a:rPr lang="uk-UA" sz="4400" b="1" i="1" dirty="0" smtClean="0">
                <a:solidFill>
                  <a:srgbClr val="0000CC"/>
                </a:solidFill>
                <a:latin typeface="Bookman Old Style" panose="02050604050505020204" pitchFamily="18" charset="0"/>
              </a:rPr>
              <a:t>про науку, той любить її, а хто її любить, той ніколи не перестає вчитися, хоча б зовні він і здавався бездіяльним.</a:t>
            </a:r>
            <a:endParaRPr lang="en-US" sz="4400" b="1" i="1" dirty="0">
              <a:solidFill>
                <a:srgbClr val="0000CC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70483" y="5171090"/>
            <a:ext cx="60854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k-UA" sz="4000" i="1" dirty="0" smtClean="0">
                <a:solidFill>
                  <a:srgbClr val="0000CC"/>
                </a:solidFill>
                <a:latin typeface="Bookman Old Style" panose="02050604050505020204" pitchFamily="18" charset="0"/>
              </a:rPr>
              <a:t>Григорій Сковорода</a:t>
            </a:r>
            <a:endParaRPr lang="en-US" sz="4000" i="1" dirty="0">
              <a:solidFill>
                <a:srgbClr val="0000CC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92" y="547290"/>
            <a:ext cx="3597985" cy="4977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402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757" y="878865"/>
            <a:ext cx="5051385" cy="484933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Прямоугольник 4"/>
              <p:cNvSpPr/>
              <p:nvPr/>
            </p:nvSpPr>
            <p:spPr>
              <a:xfrm>
                <a:off x="6532234" y="658919"/>
                <a:ext cx="3930556" cy="50592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17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ru-RU" sz="17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7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𝑙</m:t>
                          </m:r>
                        </m:num>
                        <m:den>
                          <m:r>
                            <a:rPr lang="en-US" sz="17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</m:t>
                          </m:r>
                        </m:den>
                      </m:f>
                    </m:oMath>
                  </m:oMathPara>
                </a14:m>
                <a:endParaRPr lang="en-US" sz="17000" dirty="0"/>
              </a:p>
            </p:txBody>
          </p:sp>
        </mc:Choice>
        <mc:Fallback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2234" y="658919"/>
                <a:ext cx="3930556" cy="5059205"/>
              </a:xfrm>
              <a:prstGeom prst="rect">
                <a:avLst/>
              </a:prstGeom>
              <a:blipFill rotWithShape="0">
                <a:blip r:embed="rId3"/>
                <a:stretch>
                  <a:fillRect r="-43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55601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04357"/>
            <a:ext cx="3821764" cy="465302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8092" y="92597"/>
            <a:ext cx="4864669" cy="32382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396" y="78892"/>
            <a:ext cx="3276604" cy="326568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49" y="3330868"/>
            <a:ext cx="5715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107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43</Words>
  <Application>Microsoft Office PowerPoint</Application>
  <PresentationFormat>Широкоэкранный</PresentationFormat>
  <Paragraphs>8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10" baseType="lpstr">
      <vt:lpstr>Arial</vt:lpstr>
      <vt:lpstr>Bookman Old Style</vt:lpstr>
      <vt:lpstr>Calibri</vt:lpstr>
      <vt:lpstr>Calibri Light</vt:lpstr>
      <vt:lpstr>Cambria Math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katusha belaya</dc:creator>
  <cp:lastModifiedBy>katusha belaya</cp:lastModifiedBy>
  <cp:revision>11</cp:revision>
  <dcterms:created xsi:type="dcterms:W3CDTF">2017-12-12T09:15:32Z</dcterms:created>
  <dcterms:modified xsi:type="dcterms:W3CDTF">2017-12-12T15:38:54Z</dcterms:modified>
</cp:coreProperties>
</file>