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57" r:id="rId3"/>
    <p:sldId id="293" r:id="rId4"/>
    <p:sldId id="294" r:id="rId5"/>
    <p:sldId id="295" r:id="rId6"/>
    <p:sldId id="311" r:id="rId7"/>
    <p:sldId id="287" r:id="rId8"/>
    <p:sldId id="282" r:id="rId9"/>
    <p:sldId id="284" r:id="rId10"/>
    <p:sldId id="285" r:id="rId11"/>
    <p:sldId id="290" r:id="rId12"/>
    <p:sldId id="307" r:id="rId13"/>
    <p:sldId id="308" r:id="rId14"/>
    <p:sldId id="309" r:id="rId15"/>
    <p:sldId id="291" r:id="rId16"/>
    <p:sldId id="296" r:id="rId17"/>
    <p:sldId id="286" r:id="rId18"/>
    <p:sldId id="310" r:id="rId19"/>
    <p:sldId id="289" r:id="rId20"/>
    <p:sldId id="267" r:id="rId21"/>
    <p:sldId id="275" r:id="rId22"/>
    <p:sldId id="305" r:id="rId23"/>
    <p:sldId id="313" r:id="rId24"/>
    <p:sldId id="297" r:id="rId25"/>
    <p:sldId id="298" r:id="rId26"/>
    <p:sldId id="312" r:id="rId27"/>
    <p:sldId id="299" r:id="rId28"/>
    <p:sldId id="301" r:id="rId29"/>
    <p:sldId id="300" r:id="rId30"/>
    <p:sldId id="302" r:id="rId31"/>
    <p:sldId id="303" r:id="rId32"/>
    <p:sldId id="276" r:id="rId33"/>
    <p:sldId id="304" r:id="rId34"/>
    <p:sldId id="306" r:id="rId3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FF33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23B16A-29C5-4D14-85EE-4E97079DB1D4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B430A3AA-E2B0-4959-AD93-33D692CAE7ED}">
      <dgm:prSet phldrT="[Текст]" phldr="1"/>
      <dgm:spPr/>
      <dgm:t>
        <a:bodyPr/>
        <a:lstStyle/>
        <a:p>
          <a:endParaRPr lang="ru-RU"/>
        </a:p>
      </dgm:t>
    </dgm:pt>
    <dgm:pt modelId="{01CDB62D-D4BD-4983-BBF9-4C183A3052F2}" type="parTrans" cxnId="{FC4CEA42-BA08-43E9-9AE5-261DC6E14BF9}">
      <dgm:prSet/>
      <dgm:spPr/>
      <dgm:t>
        <a:bodyPr/>
        <a:lstStyle/>
        <a:p>
          <a:endParaRPr lang="ru-RU"/>
        </a:p>
      </dgm:t>
    </dgm:pt>
    <dgm:pt modelId="{A698EC1A-CA24-40BC-B630-4C9C4C566621}" type="sibTrans" cxnId="{FC4CEA42-BA08-43E9-9AE5-261DC6E14BF9}">
      <dgm:prSet/>
      <dgm:spPr/>
      <dgm:t>
        <a:bodyPr/>
        <a:lstStyle/>
        <a:p>
          <a:endParaRPr lang="ru-RU"/>
        </a:p>
      </dgm:t>
    </dgm:pt>
    <dgm:pt modelId="{B1AC6C66-CABC-4D92-BCE5-436B49B6BBC4}">
      <dgm:prSet phldrT="[Текст]" phldr="1"/>
      <dgm:spPr/>
      <dgm:t>
        <a:bodyPr/>
        <a:lstStyle/>
        <a:p>
          <a:endParaRPr lang="ru-RU"/>
        </a:p>
      </dgm:t>
    </dgm:pt>
    <dgm:pt modelId="{39CEE740-1DC1-4686-891F-66D8A96FB876}" type="parTrans" cxnId="{5EA399B8-4723-424E-BC78-B21E09DF72E6}">
      <dgm:prSet/>
      <dgm:spPr/>
      <dgm:t>
        <a:bodyPr/>
        <a:lstStyle/>
        <a:p>
          <a:endParaRPr lang="ru-RU"/>
        </a:p>
      </dgm:t>
    </dgm:pt>
    <dgm:pt modelId="{DB6259B2-8930-47DF-A1D6-2D84A3B0349E}" type="sibTrans" cxnId="{5EA399B8-4723-424E-BC78-B21E09DF72E6}">
      <dgm:prSet/>
      <dgm:spPr/>
      <dgm:t>
        <a:bodyPr/>
        <a:lstStyle/>
        <a:p>
          <a:endParaRPr lang="ru-RU"/>
        </a:p>
      </dgm:t>
    </dgm:pt>
    <dgm:pt modelId="{54347996-6B02-40F4-ADBA-4491535E4639}">
      <dgm:prSet phldrT="[Текст]" phldr="1"/>
      <dgm:spPr/>
      <dgm:t>
        <a:bodyPr/>
        <a:lstStyle/>
        <a:p>
          <a:endParaRPr lang="ru-RU"/>
        </a:p>
      </dgm:t>
    </dgm:pt>
    <dgm:pt modelId="{3DA5112C-FC77-4BAB-ACD6-48BA1EB9FCAC}" type="parTrans" cxnId="{291B8AEA-386D-4EF2-84BD-01D7945EEDB2}">
      <dgm:prSet/>
      <dgm:spPr/>
      <dgm:t>
        <a:bodyPr/>
        <a:lstStyle/>
        <a:p>
          <a:endParaRPr lang="ru-RU"/>
        </a:p>
      </dgm:t>
    </dgm:pt>
    <dgm:pt modelId="{CC321479-4133-464D-8C8B-202AF150E5F3}" type="sibTrans" cxnId="{291B8AEA-386D-4EF2-84BD-01D7945EEDB2}">
      <dgm:prSet/>
      <dgm:spPr/>
      <dgm:t>
        <a:bodyPr/>
        <a:lstStyle/>
        <a:p>
          <a:endParaRPr lang="ru-RU"/>
        </a:p>
      </dgm:t>
    </dgm:pt>
    <dgm:pt modelId="{7E6D6327-0515-4B66-8ACD-192F5036B44C}">
      <dgm:prSet phldrT="[Текст]" phldr="1"/>
      <dgm:spPr/>
      <dgm:t>
        <a:bodyPr/>
        <a:lstStyle/>
        <a:p>
          <a:endParaRPr lang="ru-RU"/>
        </a:p>
      </dgm:t>
    </dgm:pt>
    <dgm:pt modelId="{8C7E8FA2-B67B-44A4-973B-71E349707F00}" type="parTrans" cxnId="{2E622653-2EB1-42A6-B6E2-AFFA5646964E}">
      <dgm:prSet/>
      <dgm:spPr/>
      <dgm:t>
        <a:bodyPr/>
        <a:lstStyle/>
        <a:p>
          <a:endParaRPr lang="ru-RU"/>
        </a:p>
      </dgm:t>
    </dgm:pt>
    <dgm:pt modelId="{B6D8990E-0CDA-4BD4-9D5F-CEC9A884065B}" type="sibTrans" cxnId="{2E622653-2EB1-42A6-B6E2-AFFA5646964E}">
      <dgm:prSet/>
      <dgm:spPr/>
      <dgm:t>
        <a:bodyPr/>
        <a:lstStyle/>
        <a:p>
          <a:endParaRPr lang="ru-RU"/>
        </a:p>
      </dgm:t>
    </dgm:pt>
    <dgm:pt modelId="{3C43E2A6-8868-490C-AE0E-784FF8713DF7}">
      <dgm:prSet phldrT="[Текст]" phldr="1"/>
      <dgm:spPr/>
      <dgm:t>
        <a:bodyPr/>
        <a:lstStyle/>
        <a:p>
          <a:endParaRPr lang="ru-RU"/>
        </a:p>
      </dgm:t>
    </dgm:pt>
    <dgm:pt modelId="{71A87A4B-AF2B-4687-8901-961025D18025}" type="parTrans" cxnId="{0B464CC4-D9CD-4E68-AA10-9E2C396CF4E6}">
      <dgm:prSet/>
      <dgm:spPr/>
      <dgm:t>
        <a:bodyPr/>
        <a:lstStyle/>
        <a:p>
          <a:endParaRPr lang="ru-RU"/>
        </a:p>
      </dgm:t>
    </dgm:pt>
    <dgm:pt modelId="{5B82C406-5D2B-4B76-94EB-AE1D8995454C}" type="sibTrans" cxnId="{0B464CC4-D9CD-4E68-AA10-9E2C396CF4E6}">
      <dgm:prSet/>
      <dgm:spPr/>
      <dgm:t>
        <a:bodyPr/>
        <a:lstStyle/>
        <a:p>
          <a:endParaRPr lang="ru-RU"/>
        </a:p>
      </dgm:t>
    </dgm:pt>
    <dgm:pt modelId="{BE9C1217-9FBE-44BE-9EED-DDD040D91CC6}">
      <dgm:prSet phldrT="[Текст]" phldr="1"/>
      <dgm:spPr/>
      <dgm:t>
        <a:bodyPr/>
        <a:lstStyle/>
        <a:p>
          <a:endParaRPr lang="ru-RU"/>
        </a:p>
      </dgm:t>
    </dgm:pt>
    <dgm:pt modelId="{1ED9085D-4E56-4381-98B3-3DD647F3A885}" type="parTrans" cxnId="{CB7C1C43-53BF-40EC-A089-ABCA4482DCAC}">
      <dgm:prSet/>
      <dgm:spPr/>
      <dgm:t>
        <a:bodyPr/>
        <a:lstStyle/>
        <a:p>
          <a:endParaRPr lang="ru-RU"/>
        </a:p>
      </dgm:t>
    </dgm:pt>
    <dgm:pt modelId="{48109E6D-3949-46C1-82BB-73A6FE563719}" type="sibTrans" cxnId="{CB7C1C43-53BF-40EC-A089-ABCA4482DCAC}">
      <dgm:prSet/>
      <dgm:spPr/>
      <dgm:t>
        <a:bodyPr/>
        <a:lstStyle/>
        <a:p>
          <a:endParaRPr lang="ru-RU"/>
        </a:p>
      </dgm:t>
    </dgm:pt>
    <dgm:pt modelId="{DB84C7F7-3002-4298-9ADE-C8C0D541B74D}">
      <dgm:prSet phldrT="[Текст]" phldr="1"/>
      <dgm:spPr/>
      <dgm:t>
        <a:bodyPr/>
        <a:lstStyle/>
        <a:p>
          <a:endParaRPr lang="ru-RU"/>
        </a:p>
      </dgm:t>
    </dgm:pt>
    <dgm:pt modelId="{04F784F9-524C-4625-94AA-6FB5CF988784}" type="parTrans" cxnId="{C3A17D5B-F97E-4F8E-B49D-9ABAC1C3682D}">
      <dgm:prSet/>
      <dgm:spPr/>
      <dgm:t>
        <a:bodyPr/>
        <a:lstStyle/>
        <a:p>
          <a:endParaRPr lang="ru-RU"/>
        </a:p>
      </dgm:t>
    </dgm:pt>
    <dgm:pt modelId="{7D3A3119-1BFA-4316-9457-4D43F94B6417}" type="sibTrans" cxnId="{C3A17D5B-F97E-4F8E-B49D-9ABAC1C3682D}">
      <dgm:prSet/>
      <dgm:spPr/>
      <dgm:t>
        <a:bodyPr/>
        <a:lstStyle/>
        <a:p>
          <a:endParaRPr lang="ru-RU"/>
        </a:p>
      </dgm:t>
    </dgm:pt>
    <dgm:pt modelId="{E932BAD4-8A3F-4794-B5ED-72D6EBB1353B}">
      <dgm:prSet phldrT="[Текст]" phldr="1"/>
      <dgm:spPr/>
      <dgm:t>
        <a:bodyPr/>
        <a:lstStyle/>
        <a:p>
          <a:endParaRPr lang="ru-RU"/>
        </a:p>
      </dgm:t>
    </dgm:pt>
    <dgm:pt modelId="{F70C5A6A-91F6-4C95-B9D4-04E852607B4B}" type="parTrans" cxnId="{1F27B920-41A2-4EDC-BD60-8DEBF162875A}">
      <dgm:prSet/>
      <dgm:spPr/>
      <dgm:t>
        <a:bodyPr/>
        <a:lstStyle/>
        <a:p>
          <a:endParaRPr lang="ru-RU"/>
        </a:p>
      </dgm:t>
    </dgm:pt>
    <dgm:pt modelId="{546DBAE9-9157-46CF-852C-60768CCEAAEE}" type="sibTrans" cxnId="{1F27B920-41A2-4EDC-BD60-8DEBF162875A}">
      <dgm:prSet/>
      <dgm:spPr/>
      <dgm:t>
        <a:bodyPr/>
        <a:lstStyle/>
        <a:p>
          <a:endParaRPr lang="ru-RU"/>
        </a:p>
      </dgm:t>
    </dgm:pt>
    <dgm:pt modelId="{9E37C80B-A682-44D4-9755-4BACA460F53D}">
      <dgm:prSet phldrT="[Текст]" phldr="1"/>
      <dgm:spPr/>
      <dgm:t>
        <a:bodyPr/>
        <a:lstStyle/>
        <a:p>
          <a:endParaRPr lang="ru-RU"/>
        </a:p>
      </dgm:t>
    </dgm:pt>
    <dgm:pt modelId="{6F7FF9BC-F0B9-4B96-9D8D-D2C4C7C52BE1}" type="parTrans" cxnId="{BE0D7CCB-8516-4550-B5B5-E3812257F957}">
      <dgm:prSet/>
      <dgm:spPr/>
      <dgm:t>
        <a:bodyPr/>
        <a:lstStyle/>
        <a:p>
          <a:endParaRPr lang="ru-RU"/>
        </a:p>
      </dgm:t>
    </dgm:pt>
    <dgm:pt modelId="{FEC1B8A8-D7B7-4DF0-9602-04E98DE8C0EE}" type="sibTrans" cxnId="{BE0D7CCB-8516-4550-B5B5-E3812257F957}">
      <dgm:prSet/>
      <dgm:spPr/>
      <dgm:t>
        <a:bodyPr/>
        <a:lstStyle/>
        <a:p>
          <a:endParaRPr lang="ru-RU"/>
        </a:p>
      </dgm:t>
    </dgm:pt>
    <dgm:pt modelId="{A1FC9DAE-94F1-4DFF-8097-04395655D49B}" type="pres">
      <dgm:prSet presAssocID="{8523B16A-29C5-4D14-85EE-4E97079DB1D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5E7FCC2-2267-434C-A999-2627736F65C6}" type="pres">
      <dgm:prSet presAssocID="{DB84C7F7-3002-4298-9ADE-C8C0D541B74D}" presName="boxAndChildren" presStyleCnt="0"/>
      <dgm:spPr/>
    </dgm:pt>
    <dgm:pt modelId="{EA0CDCA4-1A5B-4084-A9DB-656AC2CAF828}" type="pres">
      <dgm:prSet presAssocID="{DB84C7F7-3002-4298-9ADE-C8C0D541B74D}" presName="parentTextBox" presStyleLbl="node1" presStyleIdx="0" presStyleCnt="3"/>
      <dgm:spPr/>
      <dgm:t>
        <a:bodyPr/>
        <a:lstStyle/>
        <a:p>
          <a:endParaRPr lang="ru-RU"/>
        </a:p>
      </dgm:t>
    </dgm:pt>
    <dgm:pt modelId="{7D7633E6-6F00-46A1-BFD6-C7BDEA9E0EDF}" type="pres">
      <dgm:prSet presAssocID="{DB84C7F7-3002-4298-9ADE-C8C0D541B74D}" presName="entireBox" presStyleLbl="node1" presStyleIdx="0" presStyleCnt="3"/>
      <dgm:spPr/>
      <dgm:t>
        <a:bodyPr/>
        <a:lstStyle/>
        <a:p>
          <a:endParaRPr lang="ru-RU"/>
        </a:p>
      </dgm:t>
    </dgm:pt>
    <dgm:pt modelId="{2FF84514-FAC2-4B70-A5CC-761B1D080E46}" type="pres">
      <dgm:prSet presAssocID="{DB84C7F7-3002-4298-9ADE-C8C0D541B74D}" presName="descendantBox" presStyleCnt="0"/>
      <dgm:spPr/>
    </dgm:pt>
    <dgm:pt modelId="{79A553F8-5C4C-40B1-BAE3-77540827D705}" type="pres">
      <dgm:prSet presAssocID="{E932BAD4-8A3F-4794-B5ED-72D6EBB1353B}" presName="childTextBox" presStyleLbl="f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3635B2-A2A2-4E02-B395-AFA5028CC0D3}" type="pres">
      <dgm:prSet presAssocID="{9E37C80B-A682-44D4-9755-4BACA460F53D}" presName="childTextBox" presStyleLbl="f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3F8074-4278-40D3-8004-FD1821D6AF50}" type="pres">
      <dgm:prSet presAssocID="{B6D8990E-0CDA-4BD4-9D5F-CEC9A884065B}" presName="sp" presStyleCnt="0"/>
      <dgm:spPr/>
    </dgm:pt>
    <dgm:pt modelId="{EA26B777-7AA7-4A1E-9432-EF6AFE5D104B}" type="pres">
      <dgm:prSet presAssocID="{7E6D6327-0515-4B66-8ACD-192F5036B44C}" presName="arrowAndChildren" presStyleCnt="0"/>
      <dgm:spPr/>
    </dgm:pt>
    <dgm:pt modelId="{E5A884E2-8EB8-4A41-83DB-6D7DDB292FEC}" type="pres">
      <dgm:prSet presAssocID="{7E6D6327-0515-4B66-8ACD-192F5036B44C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BB75B4A4-0FC8-4477-8F28-A98D960A5309}" type="pres">
      <dgm:prSet presAssocID="{7E6D6327-0515-4B66-8ACD-192F5036B44C}" presName="arrow" presStyleLbl="node1" presStyleIdx="1" presStyleCnt="3"/>
      <dgm:spPr/>
      <dgm:t>
        <a:bodyPr/>
        <a:lstStyle/>
        <a:p>
          <a:endParaRPr lang="ru-RU"/>
        </a:p>
      </dgm:t>
    </dgm:pt>
    <dgm:pt modelId="{C3C500D6-FB17-4171-8CD1-5E19D0A7AE60}" type="pres">
      <dgm:prSet presAssocID="{7E6D6327-0515-4B66-8ACD-192F5036B44C}" presName="descendantArrow" presStyleCnt="0"/>
      <dgm:spPr/>
    </dgm:pt>
    <dgm:pt modelId="{534FEC89-D785-43B4-A238-6B157DD33EFE}" type="pres">
      <dgm:prSet presAssocID="{3C43E2A6-8868-490C-AE0E-784FF8713DF7}" presName="childTextArrow" presStyleLbl="f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15A4BE-55CD-43D5-A5F8-CE4E08BEA85E}" type="pres">
      <dgm:prSet presAssocID="{BE9C1217-9FBE-44BE-9EED-DDD040D91CC6}" presName="childTextArrow" presStyleLbl="f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F85CFB-70A5-4715-A648-45FC5D7676B3}" type="pres">
      <dgm:prSet presAssocID="{A698EC1A-CA24-40BC-B630-4C9C4C566621}" presName="sp" presStyleCnt="0"/>
      <dgm:spPr/>
    </dgm:pt>
    <dgm:pt modelId="{2A2DD98D-D215-4EFB-84EF-BBEE9476E573}" type="pres">
      <dgm:prSet presAssocID="{B430A3AA-E2B0-4959-AD93-33D692CAE7ED}" presName="arrowAndChildren" presStyleCnt="0"/>
      <dgm:spPr/>
    </dgm:pt>
    <dgm:pt modelId="{42E7B3FE-3AED-4E30-9065-CE4D8F0511B0}" type="pres">
      <dgm:prSet presAssocID="{B430A3AA-E2B0-4959-AD93-33D692CAE7ED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4C31C90E-DB10-4BE1-B341-B831328BE39C}" type="pres">
      <dgm:prSet presAssocID="{B430A3AA-E2B0-4959-AD93-33D692CAE7ED}" presName="arrow" presStyleLbl="node1" presStyleIdx="2" presStyleCnt="3"/>
      <dgm:spPr/>
      <dgm:t>
        <a:bodyPr/>
        <a:lstStyle/>
        <a:p>
          <a:endParaRPr lang="ru-RU"/>
        </a:p>
      </dgm:t>
    </dgm:pt>
    <dgm:pt modelId="{CD4D6149-0277-4CEC-9329-9141DD0973D7}" type="pres">
      <dgm:prSet presAssocID="{B430A3AA-E2B0-4959-AD93-33D692CAE7ED}" presName="descendantArrow" presStyleCnt="0"/>
      <dgm:spPr/>
    </dgm:pt>
    <dgm:pt modelId="{EE460C3B-F690-435C-9237-DB3BA41BC9BD}" type="pres">
      <dgm:prSet presAssocID="{B1AC6C66-CABC-4D92-BCE5-436B49B6BBC4}" presName="childTextArrow" presStyleLbl="f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F59B3A-591B-42B6-BFFD-F13B1D2A23EB}" type="pres">
      <dgm:prSet presAssocID="{54347996-6B02-40F4-ADBA-4491535E4639}" presName="childTextArrow" presStyleLbl="f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F27B920-41A2-4EDC-BD60-8DEBF162875A}" srcId="{DB84C7F7-3002-4298-9ADE-C8C0D541B74D}" destId="{E932BAD4-8A3F-4794-B5ED-72D6EBB1353B}" srcOrd="0" destOrd="0" parTransId="{F70C5A6A-91F6-4C95-B9D4-04E852607B4B}" sibTransId="{546DBAE9-9157-46CF-852C-60768CCEAAEE}"/>
    <dgm:cxn modelId="{9966AFDC-FC4C-4D6F-AE95-14A15E9EE8F8}" type="presOf" srcId="{DB84C7F7-3002-4298-9ADE-C8C0D541B74D}" destId="{EA0CDCA4-1A5B-4084-A9DB-656AC2CAF828}" srcOrd="0" destOrd="0" presId="urn:microsoft.com/office/officeart/2005/8/layout/process4"/>
    <dgm:cxn modelId="{C3A17D5B-F97E-4F8E-B49D-9ABAC1C3682D}" srcId="{8523B16A-29C5-4D14-85EE-4E97079DB1D4}" destId="{DB84C7F7-3002-4298-9ADE-C8C0D541B74D}" srcOrd="2" destOrd="0" parTransId="{04F784F9-524C-4625-94AA-6FB5CF988784}" sibTransId="{7D3A3119-1BFA-4316-9457-4D43F94B6417}"/>
    <dgm:cxn modelId="{CB7C1C43-53BF-40EC-A089-ABCA4482DCAC}" srcId="{7E6D6327-0515-4B66-8ACD-192F5036B44C}" destId="{BE9C1217-9FBE-44BE-9EED-DDD040D91CC6}" srcOrd="1" destOrd="0" parTransId="{1ED9085D-4E56-4381-98B3-3DD647F3A885}" sibTransId="{48109E6D-3949-46C1-82BB-73A6FE563719}"/>
    <dgm:cxn modelId="{74EF569B-D050-48DE-B1BC-0D6EA543CB04}" type="presOf" srcId="{B430A3AA-E2B0-4959-AD93-33D692CAE7ED}" destId="{42E7B3FE-3AED-4E30-9065-CE4D8F0511B0}" srcOrd="0" destOrd="0" presId="urn:microsoft.com/office/officeart/2005/8/layout/process4"/>
    <dgm:cxn modelId="{49964157-1947-410C-BA9B-E220129A2D92}" type="presOf" srcId="{3C43E2A6-8868-490C-AE0E-784FF8713DF7}" destId="{534FEC89-D785-43B4-A238-6B157DD33EFE}" srcOrd="0" destOrd="0" presId="urn:microsoft.com/office/officeart/2005/8/layout/process4"/>
    <dgm:cxn modelId="{166498B7-8677-4AFF-9B55-F7D0F76A5EBD}" type="presOf" srcId="{8523B16A-29C5-4D14-85EE-4E97079DB1D4}" destId="{A1FC9DAE-94F1-4DFF-8097-04395655D49B}" srcOrd="0" destOrd="0" presId="urn:microsoft.com/office/officeart/2005/8/layout/process4"/>
    <dgm:cxn modelId="{4EA0E1EE-7EB1-448C-9D5D-C0C1687AB834}" type="presOf" srcId="{7E6D6327-0515-4B66-8ACD-192F5036B44C}" destId="{E5A884E2-8EB8-4A41-83DB-6D7DDB292FEC}" srcOrd="0" destOrd="0" presId="urn:microsoft.com/office/officeart/2005/8/layout/process4"/>
    <dgm:cxn modelId="{7E0670EE-0012-46AC-92CF-3425F3546052}" type="presOf" srcId="{54347996-6B02-40F4-ADBA-4491535E4639}" destId="{28F59B3A-591B-42B6-BFFD-F13B1D2A23EB}" srcOrd="0" destOrd="0" presId="urn:microsoft.com/office/officeart/2005/8/layout/process4"/>
    <dgm:cxn modelId="{0B464CC4-D9CD-4E68-AA10-9E2C396CF4E6}" srcId="{7E6D6327-0515-4B66-8ACD-192F5036B44C}" destId="{3C43E2A6-8868-490C-AE0E-784FF8713DF7}" srcOrd="0" destOrd="0" parTransId="{71A87A4B-AF2B-4687-8901-961025D18025}" sibTransId="{5B82C406-5D2B-4B76-94EB-AE1D8995454C}"/>
    <dgm:cxn modelId="{785BC6A2-9A3E-4FD6-AA83-99FB06532C35}" type="presOf" srcId="{7E6D6327-0515-4B66-8ACD-192F5036B44C}" destId="{BB75B4A4-0FC8-4477-8F28-A98D960A5309}" srcOrd="1" destOrd="0" presId="urn:microsoft.com/office/officeart/2005/8/layout/process4"/>
    <dgm:cxn modelId="{2E622653-2EB1-42A6-B6E2-AFFA5646964E}" srcId="{8523B16A-29C5-4D14-85EE-4E97079DB1D4}" destId="{7E6D6327-0515-4B66-8ACD-192F5036B44C}" srcOrd="1" destOrd="0" parTransId="{8C7E8FA2-B67B-44A4-973B-71E349707F00}" sibTransId="{B6D8990E-0CDA-4BD4-9D5F-CEC9A884065B}"/>
    <dgm:cxn modelId="{D32F1978-862C-4776-BC25-D5201B619893}" type="presOf" srcId="{BE9C1217-9FBE-44BE-9EED-DDD040D91CC6}" destId="{C815A4BE-55CD-43D5-A5F8-CE4E08BEA85E}" srcOrd="0" destOrd="0" presId="urn:microsoft.com/office/officeart/2005/8/layout/process4"/>
    <dgm:cxn modelId="{3ECFA4F5-5B20-497F-938D-D5638DC1EA2B}" type="presOf" srcId="{B1AC6C66-CABC-4D92-BCE5-436B49B6BBC4}" destId="{EE460C3B-F690-435C-9237-DB3BA41BC9BD}" srcOrd="0" destOrd="0" presId="urn:microsoft.com/office/officeart/2005/8/layout/process4"/>
    <dgm:cxn modelId="{0CAA988D-8614-4036-BDF1-3DB0246DCEA9}" type="presOf" srcId="{E932BAD4-8A3F-4794-B5ED-72D6EBB1353B}" destId="{79A553F8-5C4C-40B1-BAE3-77540827D705}" srcOrd="0" destOrd="0" presId="urn:microsoft.com/office/officeart/2005/8/layout/process4"/>
    <dgm:cxn modelId="{BE0D7CCB-8516-4550-B5B5-E3812257F957}" srcId="{DB84C7F7-3002-4298-9ADE-C8C0D541B74D}" destId="{9E37C80B-A682-44D4-9755-4BACA460F53D}" srcOrd="1" destOrd="0" parTransId="{6F7FF9BC-F0B9-4B96-9D8D-D2C4C7C52BE1}" sibTransId="{FEC1B8A8-D7B7-4DF0-9602-04E98DE8C0EE}"/>
    <dgm:cxn modelId="{FC4CEA42-BA08-43E9-9AE5-261DC6E14BF9}" srcId="{8523B16A-29C5-4D14-85EE-4E97079DB1D4}" destId="{B430A3AA-E2B0-4959-AD93-33D692CAE7ED}" srcOrd="0" destOrd="0" parTransId="{01CDB62D-D4BD-4983-BBF9-4C183A3052F2}" sibTransId="{A698EC1A-CA24-40BC-B630-4C9C4C566621}"/>
    <dgm:cxn modelId="{32CCE8D5-23E1-438C-8A33-2EBF63CB35B3}" type="presOf" srcId="{DB84C7F7-3002-4298-9ADE-C8C0D541B74D}" destId="{7D7633E6-6F00-46A1-BFD6-C7BDEA9E0EDF}" srcOrd="1" destOrd="0" presId="urn:microsoft.com/office/officeart/2005/8/layout/process4"/>
    <dgm:cxn modelId="{5EA399B8-4723-424E-BC78-B21E09DF72E6}" srcId="{B430A3AA-E2B0-4959-AD93-33D692CAE7ED}" destId="{B1AC6C66-CABC-4D92-BCE5-436B49B6BBC4}" srcOrd="0" destOrd="0" parTransId="{39CEE740-1DC1-4686-891F-66D8A96FB876}" sibTransId="{DB6259B2-8930-47DF-A1D6-2D84A3B0349E}"/>
    <dgm:cxn modelId="{B0A58DA4-92C4-4E71-9CF2-6ADCD0770227}" type="presOf" srcId="{9E37C80B-A682-44D4-9755-4BACA460F53D}" destId="{A23635B2-A2A2-4E02-B395-AFA5028CC0D3}" srcOrd="0" destOrd="0" presId="urn:microsoft.com/office/officeart/2005/8/layout/process4"/>
    <dgm:cxn modelId="{291B8AEA-386D-4EF2-84BD-01D7945EEDB2}" srcId="{B430A3AA-E2B0-4959-AD93-33D692CAE7ED}" destId="{54347996-6B02-40F4-ADBA-4491535E4639}" srcOrd="1" destOrd="0" parTransId="{3DA5112C-FC77-4BAB-ACD6-48BA1EB9FCAC}" sibTransId="{CC321479-4133-464D-8C8B-202AF150E5F3}"/>
    <dgm:cxn modelId="{AF5FBE96-DC2B-495F-A533-02A1410F1A83}" type="presOf" srcId="{B430A3AA-E2B0-4959-AD93-33D692CAE7ED}" destId="{4C31C90E-DB10-4BE1-B341-B831328BE39C}" srcOrd="1" destOrd="0" presId="urn:microsoft.com/office/officeart/2005/8/layout/process4"/>
    <dgm:cxn modelId="{503E2CEC-AB7C-44C9-976F-702B3044ED86}" type="presParOf" srcId="{A1FC9DAE-94F1-4DFF-8097-04395655D49B}" destId="{95E7FCC2-2267-434C-A999-2627736F65C6}" srcOrd="0" destOrd="0" presId="urn:microsoft.com/office/officeart/2005/8/layout/process4"/>
    <dgm:cxn modelId="{201A051A-51C6-480A-8453-C2E055299B1F}" type="presParOf" srcId="{95E7FCC2-2267-434C-A999-2627736F65C6}" destId="{EA0CDCA4-1A5B-4084-A9DB-656AC2CAF828}" srcOrd="0" destOrd="0" presId="urn:microsoft.com/office/officeart/2005/8/layout/process4"/>
    <dgm:cxn modelId="{92C83683-0EBF-46AF-A815-E5631383B5A3}" type="presParOf" srcId="{95E7FCC2-2267-434C-A999-2627736F65C6}" destId="{7D7633E6-6F00-46A1-BFD6-C7BDEA9E0EDF}" srcOrd="1" destOrd="0" presId="urn:microsoft.com/office/officeart/2005/8/layout/process4"/>
    <dgm:cxn modelId="{6833DFC9-4673-466A-BCEE-9ADCAAFD8BB2}" type="presParOf" srcId="{95E7FCC2-2267-434C-A999-2627736F65C6}" destId="{2FF84514-FAC2-4B70-A5CC-761B1D080E46}" srcOrd="2" destOrd="0" presId="urn:microsoft.com/office/officeart/2005/8/layout/process4"/>
    <dgm:cxn modelId="{F0B6D0DA-2BF6-4620-9DF7-DCCDCDE185E3}" type="presParOf" srcId="{2FF84514-FAC2-4B70-A5CC-761B1D080E46}" destId="{79A553F8-5C4C-40B1-BAE3-77540827D705}" srcOrd="0" destOrd="0" presId="urn:microsoft.com/office/officeart/2005/8/layout/process4"/>
    <dgm:cxn modelId="{96C9FBED-F11A-4BCF-961A-6D05BAB2799E}" type="presParOf" srcId="{2FF84514-FAC2-4B70-A5CC-761B1D080E46}" destId="{A23635B2-A2A2-4E02-B395-AFA5028CC0D3}" srcOrd="1" destOrd="0" presId="urn:microsoft.com/office/officeart/2005/8/layout/process4"/>
    <dgm:cxn modelId="{A2D050CE-06FE-49D1-9D4D-407CFAE0A26C}" type="presParOf" srcId="{A1FC9DAE-94F1-4DFF-8097-04395655D49B}" destId="{823F8074-4278-40D3-8004-FD1821D6AF50}" srcOrd="1" destOrd="0" presId="urn:microsoft.com/office/officeart/2005/8/layout/process4"/>
    <dgm:cxn modelId="{63E21F17-9844-48A7-AE8A-F2E819935D50}" type="presParOf" srcId="{A1FC9DAE-94F1-4DFF-8097-04395655D49B}" destId="{EA26B777-7AA7-4A1E-9432-EF6AFE5D104B}" srcOrd="2" destOrd="0" presId="urn:microsoft.com/office/officeart/2005/8/layout/process4"/>
    <dgm:cxn modelId="{E1BB4BAE-4FDD-44E6-BD9B-253C84A43A55}" type="presParOf" srcId="{EA26B777-7AA7-4A1E-9432-EF6AFE5D104B}" destId="{E5A884E2-8EB8-4A41-83DB-6D7DDB292FEC}" srcOrd="0" destOrd="0" presId="urn:microsoft.com/office/officeart/2005/8/layout/process4"/>
    <dgm:cxn modelId="{0EEDC7D8-83EC-4DD9-9581-1BC3C5D58C07}" type="presParOf" srcId="{EA26B777-7AA7-4A1E-9432-EF6AFE5D104B}" destId="{BB75B4A4-0FC8-4477-8F28-A98D960A5309}" srcOrd="1" destOrd="0" presId="urn:microsoft.com/office/officeart/2005/8/layout/process4"/>
    <dgm:cxn modelId="{C1CE60EF-6303-4774-AD44-F9DB66C7FB4A}" type="presParOf" srcId="{EA26B777-7AA7-4A1E-9432-EF6AFE5D104B}" destId="{C3C500D6-FB17-4171-8CD1-5E19D0A7AE60}" srcOrd="2" destOrd="0" presId="urn:microsoft.com/office/officeart/2005/8/layout/process4"/>
    <dgm:cxn modelId="{511CC7D5-BAE6-4C0C-B392-C76CB7CFA332}" type="presParOf" srcId="{C3C500D6-FB17-4171-8CD1-5E19D0A7AE60}" destId="{534FEC89-D785-43B4-A238-6B157DD33EFE}" srcOrd="0" destOrd="0" presId="urn:microsoft.com/office/officeart/2005/8/layout/process4"/>
    <dgm:cxn modelId="{FA5F4181-9EAF-4E57-8E05-F1EE22BC1407}" type="presParOf" srcId="{C3C500D6-FB17-4171-8CD1-5E19D0A7AE60}" destId="{C815A4BE-55CD-43D5-A5F8-CE4E08BEA85E}" srcOrd="1" destOrd="0" presId="urn:microsoft.com/office/officeart/2005/8/layout/process4"/>
    <dgm:cxn modelId="{3353C422-F763-4C0A-BA6D-DFDD5D9B5594}" type="presParOf" srcId="{A1FC9DAE-94F1-4DFF-8097-04395655D49B}" destId="{0BF85CFB-70A5-4715-A648-45FC5D7676B3}" srcOrd="3" destOrd="0" presId="urn:microsoft.com/office/officeart/2005/8/layout/process4"/>
    <dgm:cxn modelId="{1201F073-49ED-4D8C-A7F6-DCE5E602E19E}" type="presParOf" srcId="{A1FC9DAE-94F1-4DFF-8097-04395655D49B}" destId="{2A2DD98D-D215-4EFB-84EF-BBEE9476E573}" srcOrd="4" destOrd="0" presId="urn:microsoft.com/office/officeart/2005/8/layout/process4"/>
    <dgm:cxn modelId="{A75CDCA2-9819-4262-AE21-6F1A2708F4F1}" type="presParOf" srcId="{2A2DD98D-D215-4EFB-84EF-BBEE9476E573}" destId="{42E7B3FE-3AED-4E30-9065-CE4D8F0511B0}" srcOrd="0" destOrd="0" presId="urn:microsoft.com/office/officeart/2005/8/layout/process4"/>
    <dgm:cxn modelId="{FFD9CDF8-81EB-460F-8FC1-A8B6DAD3994D}" type="presParOf" srcId="{2A2DD98D-D215-4EFB-84EF-BBEE9476E573}" destId="{4C31C90E-DB10-4BE1-B341-B831328BE39C}" srcOrd="1" destOrd="0" presId="urn:microsoft.com/office/officeart/2005/8/layout/process4"/>
    <dgm:cxn modelId="{CEEA9480-965F-40E4-BC2D-DDC92D24BC96}" type="presParOf" srcId="{2A2DD98D-D215-4EFB-84EF-BBEE9476E573}" destId="{CD4D6149-0277-4CEC-9329-9141DD0973D7}" srcOrd="2" destOrd="0" presId="urn:microsoft.com/office/officeart/2005/8/layout/process4"/>
    <dgm:cxn modelId="{D9F19EBE-37B4-49BE-9292-B86B2DD4BC9F}" type="presParOf" srcId="{CD4D6149-0277-4CEC-9329-9141DD0973D7}" destId="{EE460C3B-F690-435C-9237-DB3BA41BC9BD}" srcOrd="0" destOrd="0" presId="urn:microsoft.com/office/officeart/2005/8/layout/process4"/>
    <dgm:cxn modelId="{48B919A5-E877-4486-80D1-E11F1D40194D}" type="presParOf" srcId="{CD4D6149-0277-4CEC-9329-9141DD0973D7}" destId="{28F59B3A-591B-42B6-BFFD-F13B1D2A23EB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523B16A-29C5-4D14-85EE-4E97079DB1D4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B430A3AA-E2B0-4959-AD93-33D692CAE7ED}">
      <dgm:prSet phldrT="[Текст]" phldr="1"/>
      <dgm:spPr/>
      <dgm:t>
        <a:bodyPr/>
        <a:lstStyle/>
        <a:p>
          <a:endParaRPr lang="ru-RU" dirty="0"/>
        </a:p>
      </dgm:t>
    </dgm:pt>
    <dgm:pt modelId="{01CDB62D-D4BD-4983-BBF9-4C183A3052F2}" type="parTrans" cxnId="{FC4CEA42-BA08-43E9-9AE5-261DC6E14BF9}">
      <dgm:prSet/>
      <dgm:spPr/>
      <dgm:t>
        <a:bodyPr/>
        <a:lstStyle/>
        <a:p>
          <a:endParaRPr lang="ru-RU"/>
        </a:p>
      </dgm:t>
    </dgm:pt>
    <dgm:pt modelId="{A698EC1A-CA24-40BC-B630-4C9C4C566621}" type="sibTrans" cxnId="{FC4CEA42-BA08-43E9-9AE5-261DC6E14BF9}">
      <dgm:prSet/>
      <dgm:spPr/>
      <dgm:t>
        <a:bodyPr/>
        <a:lstStyle/>
        <a:p>
          <a:endParaRPr lang="ru-RU"/>
        </a:p>
      </dgm:t>
    </dgm:pt>
    <dgm:pt modelId="{B1AC6C66-CABC-4D92-BCE5-436B49B6BBC4}">
      <dgm:prSet phldrT="[Текст]" phldr="1"/>
      <dgm:spPr/>
      <dgm:t>
        <a:bodyPr/>
        <a:lstStyle/>
        <a:p>
          <a:endParaRPr lang="ru-RU" dirty="0"/>
        </a:p>
      </dgm:t>
    </dgm:pt>
    <dgm:pt modelId="{39CEE740-1DC1-4686-891F-66D8A96FB876}" type="parTrans" cxnId="{5EA399B8-4723-424E-BC78-B21E09DF72E6}">
      <dgm:prSet/>
      <dgm:spPr/>
      <dgm:t>
        <a:bodyPr/>
        <a:lstStyle/>
        <a:p>
          <a:endParaRPr lang="ru-RU"/>
        </a:p>
      </dgm:t>
    </dgm:pt>
    <dgm:pt modelId="{DB6259B2-8930-47DF-A1D6-2D84A3B0349E}" type="sibTrans" cxnId="{5EA399B8-4723-424E-BC78-B21E09DF72E6}">
      <dgm:prSet/>
      <dgm:spPr/>
      <dgm:t>
        <a:bodyPr/>
        <a:lstStyle/>
        <a:p>
          <a:endParaRPr lang="ru-RU"/>
        </a:p>
      </dgm:t>
    </dgm:pt>
    <dgm:pt modelId="{54347996-6B02-40F4-ADBA-4491535E4639}">
      <dgm:prSet phldrT="[Текст]" phldr="1"/>
      <dgm:spPr/>
      <dgm:t>
        <a:bodyPr/>
        <a:lstStyle/>
        <a:p>
          <a:endParaRPr lang="ru-RU" dirty="0"/>
        </a:p>
      </dgm:t>
    </dgm:pt>
    <dgm:pt modelId="{3DA5112C-FC77-4BAB-ACD6-48BA1EB9FCAC}" type="parTrans" cxnId="{291B8AEA-386D-4EF2-84BD-01D7945EEDB2}">
      <dgm:prSet/>
      <dgm:spPr/>
      <dgm:t>
        <a:bodyPr/>
        <a:lstStyle/>
        <a:p>
          <a:endParaRPr lang="ru-RU"/>
        </a:p>
      </dgm:t>
    </dgm:pt>
    <dgm:pt modelId="{CC321479-4133-464D-8C8B-202AF150E5F3}" type="sibTrans" cxnId="{291B8AEA-386D-4EF2-84BD-01D7945EEDB2}">
      <dgm:prSet/>
      <dgm:spPr/>
      <dgm:t>
        <a:bodyPr/>
        <a:lstStyle/>
        <a:p>
          <a:endParaRPr lang="ru-RU"/>
        </a:p>
      </dgm:t>
    </dgm:pt>
    <dgm:pt modelId="{7E6D6327-0515-4B66-8ACD-192F5036B44C}">
      <dgm:prSet phldrT="[Текст]" phldr="1"/>
      <dgm:spPr/>
      <dgm:t>
        <a:bodyPr/>
        <a:lstStyle/>
        <a:p>
          <a:endParaRPr lang="ru-RU" dirty="0"/>
        </a:p>
      </dgm:t>
    </dgm:pt>
    <dgm:pt modelId="{8C7E8FA2-B67B-44A4-973B-71E349707F00}" type="parTrans" cxnId="{2E622653-2EB1-42A6-B6E2-AFFA5646964E}">
      <dgm:prSet/>
      <dgm:spPr/>
      <dgm:t>
        <a:bodyPr/>
        <a:lstStyle/>
        <a:p>
          <a:endParaRPr lang="ru-RU"/>
        </a:p>
      </dgm:t>
    </dgm:pt>
    <dgm:pt modelId="{B6D8990E-0CDA-4BD4-9D5F-CEC9A884065B}" type="sibTrans" cxnId="{2E622653-2EB1-42A6-B6E2-AFFA5646964E}">
      <dgm:prSet/>
      <dgm:spPr/>
      <dgm:t>
        <a:bodyPr/>
        <a:lstStyle/>
        <a:p>
          <a:endParaRPr lang="ru-RU"/>
        </a:p>
      </dgm:t>
    </dgm:pt>
    <dgm:pt modelId="{3C43E2A6-8868-490C-AE0E-784FF8713DF7}">
      <dgm:prSet phldrT="[Текст]" phldr="1"/>
      <dgm:spPr/>
      <dgm:t>
        <a:bodyPr/>
        <a:lstStyle/>
        <a:p>
          <a:endParaRPr lang="ru-RU" dirty="0"/>
        </a:p>
      </dgm:t>
    </dgm:pt>
    <dgm:pt modelId="{71A87A4B-AF2B-4687-8901-961025D18025}" type="parTrans" cxnId="{0B464CC4-D9CD-4E68-AA10-9E2C396CF4E6}">
      <dgm:prSet/>
      <dgm:spPr/>
      <dgm:t>
        <a:bodyPr/>
        <a:lstStyle/>
        <a:p>
          <a:endParaRPr lang="ru-RU"/>
        </a:p>
      </dgm:t>
    </dgm:pt>
    <dgm:pt modelId="{5B82C406-5D2B-4B76-94EB-AE1D8995454C}" type="sibTrans" cxnId="{0B464CC4-D9CD-4E68-AA10-9E2C396CF4E6}">
      <dgm:prSet/>
      <dgm:spPr/>
      <dgm:t>
        <a:bodyPr/>
        <a:lstStyle/>
        <a:p>
          <a:endParaRPr lang="ru-RU"/>
        </a:p>
      </dgm:t>
    </dgm:pt>
    <dgm:pt modelId="{BE9C1217-9FBE-44BE-9EED-DDD040D91CC6}">
      <dgm:prSet phldrT="[Текст]" phldr="1"/>
      <dgm:spPr/>
      <dgm:t>
        <a:bodyPr/>
        <a:lstStyle/>
        <a:p>
          <a:endParaRPr lang="ru-RU" dirty="0"/>
        </a:p>
      </dgm:t>
    </dgm:pt>
    <dgm:pt modelId="{1ED9085D-4E56-4381-98B3-3DD647F3A885}" type="parTrans" cxnId="{CB7C1C43-53BF-40EC-A089-ABCA4482DCAC}">
      <dgm:prSet/>
      <dgm:spPr/>
      <dgm:t>
        <a:bodyPr/>
        <a:lstStyle/>
        <a:p>
          <a:endParaRPr lang="ru-RU"/>
        </a:p>
      </dgm:t>
    </dgm:pt>
    <dgm:pt modelId="{48109E6D-3949-46C1-82BB-73A6FE563719}" type="sibTrans" cxnId="{CB7C1C43-53BF-40EC-A089-ABCA4482DCAC}">
      <dgm:prSet/>
      <dgm:spPr/>
      <dgm:t>
        <a:bodyPr/>
        <a:lstStyle/>
        <a:p>
          <a:endParaRPr lang="ru-RU"/>
        </a:p>
      </dgm:t>
    </dgm:pt>
    <dgm:pt modelId="{DB84C7F7-3002-4298-9ADE-C8C0D541B74D}">
      <dgm:prSet phldrT="[Текст]" phldr="1"/>
      <dgm:spPr/>
      <dgm:t>
        <a:bodyPr/>
        <a:lstStyle/>
        <a:p>
          <a:endParaRPr lang="ru-RU" dirty="0"/>
        </a:p>
      </dgm:t>
    </dgm:pt>
    <dgm:pt modelId="{04F784F9-524C-4625-94AA-6FB5CF988784}" type="parTrans" cxnId="{C3A17D5B-F97E-4F8E-B49D-9ABAC1C3682D}">
      <dgm:prSet/>
      <dgm:spPr/>
      <dgm:t>
        <a:bodyPr/>
        <a:lstStyle/>
        <a:p>
          <a:endParaRPr lang="ru-RU"/>
        </a:p>
      </dgm:t>
    </dgm:pt>
    <dgm:pt modelId="{7D3A3119-1BFA-4316-9457-4D43F94B6417}" type="sibTrans" cxnId="{C3A17D5B-F97E-4F8E-B49D-9ABAC1C3682D}">
      <dgm:prSet/>
      <dgm:spPr/>
      <dgm:t>
        <a:bodyPr/>
        <a:lstStyle/>
        <a:p>
          <a:endParaRPr lang="ru-RU"/>
        </a:p>
      </dgm:t>
    </dgm:pt>
    <dgm:pt modelId="{E932BAD4-8A3F-4794-B5ED-72D6EBB1353B}">
      <dgm:prSet phldrT="[Текст]" phldr="1"/>
      <dgm:spPr/>
      <dgm:t>
        <a:bodyPr/>
        <a:lstStyle/>
        <a:p>
          <a:endParaRPr lang="ru-RU" dirty="0"/>
        </a:p>
      </dgm:t>
    </dgm:pt>
    <dgm:pt modelId="{F70C5A6A-91F6-4C95-B9D4-04E852607B4B}" type="parTrans" cxnId="{1F27B920-41A2-4EDC-BD60-8DEBF162875A}">
      <dgm:prSet/>
      <dgm:spPr/>
      <dgm:t>
        <a:bodyPr/>
        <a:lstStyle/>
        <a:p>
          <a:endParaRPr lang="ru-RU"/>
        </a:p>
      </dgm:t>
    </dgm:pt>
    <dgm:pt modelId="{546DBAE9-9157-46CF-852C-60768CCEAAEE}" type="sibTrans" cxnId="{1F27B920-41A2-4EDC-BD60-8DEBF162875A}">
      <dgm:prSet/>
      <dgm:spPr/>
      <dgm:t>
        <a:bodyPr/>
        <a:lstStyle/>
        <a:p>
          <a:endParaRPr lang="ru-RU"/>
        </a:p>
      </dgm:t>
    </dgm:pt>
    <dgm:pt modelId="{9E37C80B-A682-44D4-9755-4BACA460F53D}">
      <dgm:prSet phldrT="[Текст]" phldr="1"/>
      <dgm:spPr/>
      <dgm:t>
        <a:bodyPr/>
        <a:lstStyle/>
        <a:p>
          <a:endParaRPr lang="ru-RU" dirty="0"/>
        </a:p>
      </dgm:t>
    </dgm:pt>
    <dgm:pt modelId="{6F7FF9BC-F0B9-4B96-9D8D-D2C4C7C52BE1}" type="parTrans" cxnId="{BE0D7CCB-8516-4550-B5B5-E3812257F957}">
      <dgm:prSet/>
      <dgm:spPr/>
      <dgm:t>
        <a:bodyPr/>
        <a:lstStyle/>
        <a:p>
          <a:endParaRPr lang="ru-RU"/>
        </a:p>
      </dgm:t>
    </dgm:pt>
    <dgm:pt modelId="{FEC1B8A8-D7B7-4DF0-9602-04E98DE8C0EE}" type="sibTrans" cxnId="{BE0D7CCB-8516-4550-B5B5-E3812257F957}">
      <dgm:prSet/>
      <dgm:spPr/>
      <dgm:t>
        <a:bodyPr/>
        <a:lstStyle/>
        <a:p>
          <a:endParaRPr lang="ru-RU"/>
        </a:p>
      </dgm:t>
    </dgm:pt>
    <dgm:pt modelId="{A1FC9DAE-94F1-4DFF-8097-04395655D49B}" type="pres">
      <dgm:prSet presAssocID="{8523B16A-29C5-4D14-85EE-4E97079DB1D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5E7FCC2-2267-434C-A999-2627736F65C6}" type="pres">
      <dgm:prSet presAssocID="{DB84C7F7-3002-4298-9ADE-C8C0D541B74D}" presName="boxAndChildren" presStyleCnt="0"/>
      <dgm:spPr/>
    </dgm:pt>
    <dgm:pt modelId="{EA0CDCA4-1A5B-4084-A9DB-656AC2CAF828}" type="pres">
      <dgm:prSet presAssocID="{DB84C7F7-3002-4298-9ADE-C8C0D541B74D}" presName="parentTextBox" presStyleLbl="node1" presStyleIdx="0" presStyleCnt="3"/>
      <dgm:spPr/>
      <dgm:t>
        <a:bodyPr/>
        <a:lstStyle/>
        <a:p>
          <a:endParaRPr lang="ru-RU"/>
        </a:p>
      </dgm:t>
    </dgm:pt>
    <dgm:pt modelId="{7D7633E6-6F00-46A1-BFD6-C7BDEA9E0EDF}" type="pres">
      <dgm:prSet presAssocID="{DB84C7F7-3002-4298-9ADE-C8C0D541B74D}" presName="entireBox" presStyleLbl="node1" presStyleIdx="0" presStyleCnt="3"/>
      <dgm:spPr/>
      <dgm:t>
        <a:bodyPr/>
        <a:lstStyle/>
        <a:p>
          <a:endParaRPr lang="ru-RU"/>
        </a:p>
      </dgm:t>
    </dgm:pt>
    <dgm:pt modelId="{2FF84514-FAC2-4B70-A5CC-761B1D080E46}" type="pres">
      <dgm:prSet presAssocID="{DB84C7F7-3002-4298-9ADE-C8C0D541B74D}" presName="descendantBox" presStyleCnt="0"/>
      <dgm:spPr/>
    </dgm:pt>
    <dgm:pt modelId="{79A553F8-5C4C-40B1-BAE3-77540827D705}" type="pres">
      <dgm:prSet presAssocID="{E932BAD4-8A3F-4794-B5ED-72D6EBB1353B}" presName="childTextBox" presStyleLbl="f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3635B2-A2A2-4E02-B395-AFA5028CC0D3}" type="pres">
      <dgm:prSet presAssocID="{9E37C80B-A682-44D4-9755-4BACA460F53D}" presName="childTextBox" presStyleLbl="f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3F8074-4278-40D3-8004-FD1821D6AF50}" type="pres">
      <dgm:prSet presAssocID="{B6D8990E-0CDA-4BD4-9D5F-CEC9A884065B}" presName="sp" presStyleCnt="0"/>
      <dgm:spPr/>
    </dgm:pt>
    <dgm:pt modelId="{EA26B777-7AA7-4A1E-9432-EF6AFE5D104B}" type="pres">
      <dgm:prSet presAssocID="{7E6D6327-0515-4B66-8ACD-192F5036B44C}" presName="arrowAndChildren" presStyleCnt="0"/>
      <dgm:spPr/>
    </dgm:pt>
    <dgm:pt modelId="{E5A884E2-8EB8-4A41-83DB-6D7DDB292FEC}" type="pres">
      <dgm:prSet presAssocID="{7E6D6327-0515-4B66-8ACD-192F5036B44C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BB75B4A4-0FC8-4477-8F28-A98D960A5309}" type="pres">
      <dgm:prSet presAssocID="{7E6D6327-0515-4B66-8ACD-192F5036B44C}" presName="arrow" presStyleLbl="node1" presStyleIdx="1" presStyleCnt="3"/>
      <dgm:spPr/>
      <dgm:t>
        <a:bodyPr/>
        <a:lstStyle/>
        <a:p>
          <a:endParaRPr lang="ru-RU"/>
        </a:p>
      </dgm:t>
    </dgm:pt>
    <dgm:pt modelId="{C3C500D6-FB17-4171-8CD1-5E19D0A7AE60}" type="pres">
      <dgm:prSet presAssocID="{7E6D6327-0515-4B66-8ACD-192F5036B44C}" presName="descendantArrow" presStyleCnt="0"/>
      <dgm:spPr/>
    </dgm:pt>
    <dgm:pt modelId="{534FEC89-D785-43B4-A238-6B157DD33EFE}" type="pres">
      <dgm:prSet presAssocID="{3C43E2A6-8868-490C-AE0E-784FF8713DF7}" presName="childTextArrow" presStyleLbl="f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15A4BE-55CD-43D5-A5F8-CE4E08BEA85E}" type="pres">
      <dgm:prSet presAssocID="{BE9C1217-9FBE-44BE-9EED-DDD040D91CC6}" presName="childTextArrow" presStyleLbl="f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F85CFB-70A5-4715-A648-45FC5D7676B3}" type="pres">
      <dgm:prSet presAssocID="{A698EC1A-CA24-40BC-B630-4C9C4C566621}" presName="sp" presStyleCnt="0"/>
      <dgm:spPr/>
    </dgm:pt>
    <dgm:pt modelId="{2A2DD98D-D215-4EFB-84EF-BBEE9476E573}" type="pres">
      <dgm:prSet presAssocID="{B430A3AA-E2B0-4959-AD93-33D692CAE7ED}" presName="arrowAndChildren" presStyleCnt="0"/>
      <dgm:spPr/>
    </dgm:pt>
    <dgm:pt modelId="{42E7B3FE-3AED-4E30-9065-CE4D8F0511B0}" type="pres">
      <dgm:prSet presAssocID="{B430A3AA-E2B0-4959-AD93-33D692CAE7ED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4C31C90E-DB10-4BE1-B341-B831328BE39C}" type="pres">
      <dgm:prSet presAssocID="{B430A3AA-E2B0-4959-AD93-33D692CAE7ED}" presName="arrow" presStyleLbl="node1" presStyleIdx="2" presStyleCnt="3"/>
      <dgm:spPr/>
      <dgm:t>
        <a:bodyPr/>
        <a:lstStyle/>
        <a:p>
          <a:endParaRPr lang="ru-RU"/>
        </a:p>
      </dgm:t>
    </dgm:pt>
    <dgm:pt modelId="{CD4D6149-0277-4CEC-9329-9141DD0973D7}" type="pres">
      <dgm:prSet presAssocID="{B430A3AA-E2B0-4959-AD93-33D692CAE7ED}" presName="descendantArrow" presStyleCnt="0"/>
      <dgm:spPr/>
    </dgm:pt>
    <dgm:pt modelId="{EE460C3B-F690-435C-9237-DB3BA41BC9BD}" type="pres">
      <dgm:prSet presAssocID="{B1AC6C66-CABC-4D92-BCE5-436B49B6BBC4}" presName="childTextArrow" presStyleLbl="f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F59B3A-591B-42B6-BFFD-F13B1D2A23EB}" type="pres">
      <dgm:prSet presAssocID="{54347996-6B02-40F4-ADBA-4491535E4639}" presName="childTextArrow" presStyleLbl="f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F27B920-41A2-4EDC-BD60-8DEBF162875A}" srcId="{DB84C7F7-3002-4298-9ADE-C8C0D541B74D}" destId="{E932BAD4-8A3F-4794-B5ED-72D6EBB1353B}" srcOrd="0" destOrd="0" parTransId="{F70C5A6A-91F6-4C95-B9D4-04E852607B4B}" sibTransId="{546DBAE9-9157-46CF-852C-60768CCEAAEE}"/>
    <dgm:cxn modelId="{C3A17D5B-F97E-4F8E-B49D-9ABAC1C3682D}" srcId="{8523B16A-29C5-4D14-85EE-4E97079DB1D4}" destId="{DB84C7F7-3002-4298-9ADE-C8C0D541B74D}" srcOrd="2" destOrd="0" parTransId="{04F784F9-524C-4625-94AA-6FB5CF988784}" sibTransId="{7D3A3119-1BFA-4316-9457-4D43F94B6417}"/>
    <dgm:cxn modelId="{CB7C1C43-53BF-40EC-A089-ABCA4482DCAC}" srcId="{7E6D6327-0515-4B66-8ACD-192F5036B44C}" destId="{BE9C1217-9FBE-44BE-9EED-DDD040D91CC6}" srcOrd="1" destOrd="0" parTransId="{1ED9085D-4E56-4381-98B3-3DD647F3A885}" sibTransId="{48109E6D-3949-46C1-82BB-73A6FE563719}"/>
    <dgm:cxn modelId="{53FAD154-14B4-45B8-86EB-3546A989A5E7}" type="presOf" srcId="{B1AC6C66-CABC-4D92-BCE5-436B49B6BBC4}" destId="{EE460C3B-F690-435C-9237-DB3BA41BC9BD}" srcOrd="0" destOrd="0" presId="urn:microsoft.com/office/officeart/2005/8/layout/process4"/>
    <dgm:cxn modelId="{0CA1E150-1B1D-4E66-80A8-A5079C0E4EA4}" type="presOf" srcId="{7E6D6327-0515-4B66-8ACD-192F5036B44C}" destId="{E5A884E2-8EB8-4A41-83DB-6D7DDB292FEC}" srcOrd="0" destOrd="0" presId="urn:microsoft.com/office/officeart/2005/8/layout/process4"/>
    <dgm:cxn modelId="{E6D6D0A0-5E29-4996-A454-9F6C3B7A622E}" type="presOf" srcId="{3C43E2A6-8868-490C-AE0E-784FF8713DF7}" destId="{534FEC89-D785-43B4-A238-6B157DD33EFE}" srcOrd="0" destOrd="0" presId="urn:microsoft.com/office/officeart/2005/8/layout/process4"/>
    <dgm:cxn modelId="{B792D4EE-0450-4E1C-B27B-25C815810968}" type="presOf" srcId="{DB84C7F7-3002-4298-9ADE-C8C0D541B74D}" destId="{7D7633E6-6F00-46A1-BFD6-C7BDEA9E0EDF}" srcOrd="1" destOrd="0" presId="urn:microsoft.com/office/officeart/2005/8/layout/process4"/>
    <dgm:cxn modelId="{32FF2F2B-0053-4E5D-9227-84A531CFF892}" type="presOf" srcId="{54347996-6B02-40F4-ADBA-4491535E4639}" destId="{28F59B3A-591B-42B6-BFFD-F13B1D2A23EB}" srcOrd="0" destOrd="0" presId="urn:microsoft.com/office/officeart/2005/8/layout/process4"/>
    <dgm:cxn modelId="{8888249A-2C42-46C3-B4E2-15114F3672CC}" type="presOf" srcId="{7E6D6327-0515-4B66-8ACD-192F5036B44C}" destId="{BB75B4A4-0FC8-4477-8F28-A98D960A5309}" srcOrd="1" destOrd="0" presId="urn:microsoft.com/office/officeart/2005/8/layout/process4"/>
    <dgm:cxn modelId="{48859ECC-6CCF-481C-B8B2-01CDDB2E97EB}" type="presOf" srcId="{B430A3AA-E2B0-4959-AD93-33D692CAE7ED}" destId="{42E7B3FE-3AED-4E30-9065-CE4D8F0511B0}" srcOrd="0" destOrd="0" presId="urn:microsoft.com/office/officeart/2005/8/layout/process4"/>
    <dgm:cxn modelId="{0B464CC4-D9CD-4E68-AA10-9E2C396CF4E6}" srcId="{7E6D6327-0515-4B66-8ACD-192F5036B44C}" destId="{3C43E2A6-8868-490C-AE0E-784FF8713DF7}" srcOrd="0" destOrd="0" parTransId="{71A87A4B-AF2B-4687-8901-961025D18025}" sibTransId="{5B82C406-5D2B-4B76-94EB-AE1D8995454C}"/>
    <dgm:cxn modelId="{A884E8B8-ABB7-4378-953E-A1925A776F70}" type="presOf" srcId="{DB84C7F7-3002-4298-9ADE-C8C0D541B74D}" destId="{EA0CDCA4-1A5B-4084-A9DB-656AC2CAF828}" srcOrd="0" destOrd="0" presId="urn:microsoft.com/office/officeart/2005/8/layout/process4"/>
    <dgm:cxn modelId="{47258037-2F89-4FF7-AE0C-FB30AC32413A}" type="presOf" srcId="{BE9C1217-9FBE-44BE-9EED-DDD040D91CC6}" destId="{C815A4BE-55CD-43D5-A5F8-CE4E08BEA85E}" srcOrd="0" destOrd="0" presId="urn:microsoft.com/office/officeart/2005/8/layout/process4"/>
    <dgm:cxn modelId="{D5C0B551-3F8F-4883-847A-361FD46A2C49}" type="presOf" srcId="{B430A3AA-E2B0-4959-AD93-33D692CAE7ED}" destId="{4C31C90E-DB10-4BE1-B341-B831328BE39C}" srcOrd="1" destOrd="0" presId="urn:microsoft.com/office/officeart/2005/8/layout/process4"/>
    <dgm:cxn modelId="{2E622653-2EB1-42A6-B6E2-AFFA5646964E}" srcId="{8523B16A-29C5-4D14-85EE-4E97079DB1D4}" destId="{7E6D6327-0515-4B66-8ACD-192F5036B44C}" srcOrd="1" destOrd="0" parTransId="{8C7E8FA2-B67B-44A4-973B-71E349707F00}" sibTransId="{B6D8990E-0CDA-4BD4-9D5F-CEC9A884065B}"/>
    <dgm:cxn modelId="{BE0D7CCB-8516-4550-B5B5-E3812257F957}" srcId="{DB84C7F7-3002-4298-9ADE-C8C0D541B74D}" destId="{9E37C80B-A682-44D4-9755-4BACA460F53D}" srcOrd="1" destOrd="0" parTransId="{6F7FF9BC-F0B9-4B96-9D8D-D2C4C7C52BE1}" sibTransId="{FEC1B8A8-D7B7-4DF0-9602-04E98DE8C0EE}"/>
    <dgm:cxn modelId="{FC4CEA42-BA08-43E9-9AE5-261DC6E14BF9}" srcId="{8523B16A-29C5-4D14-85EE-4E97079DB1D4}" destId="{B430A3AA-E2B0-4959-AD93-33D692CAE7ED}" srcOrd="0" destOrd="0" parTransId="{01CDB62D-D4BD-4983-BBF9-4C183A3052F2}" sibTransId="{A698EC1A-CA24-40BC-B630-4C9C4C566621}"/>
    <dgm:cxn modelId="{6ED202D1-AA4B-4C83-970C-6A77AAC069E5}" type="presOf" srcId="{E932BAD4-8A3F-4794-B5ED-72D6EBB1353B}" destId="{79A553F8-5C4C-40B1-BAE3-77540827D705}" srcOrd="0" destOrd="0" presId="urn:microsoft.com/office/officeart/2005/8/layout/process4"/>
    <dgm:cxn modelId="{5EA399B8-4723-424E-BC78-B21E09DF72E6}" srcId="{B430A3AA-E2B0-4959-AD93-33D692CAE7ED}" destId="{B1AC6C66-CABC-4D92-BCE5-436B49B6BBC4}" srcOrd="0" destOrd="0" parTransId="{39CEE740-1DC1-4686-891F-66D8A96FB876}" sibTransId="{DB6259B2-8930-47DF-A1D6-2D84A3B0349E}"/>
    <dgm:cxn modelId="{0CF88B6B-5D25-467B-A70A-20E522227841}" type="presOf" srcId="{9E37C80B-A682-44D4-9755-4BACA460F53D}" destId="{A23635B2-A2A2-4E02-B395-AFA5028CC0D3}" srcOrd="0" destOrd="0" presId="urn:microsoft.com/office/officeart/2005/8/layout/process4"/>
    <dgm:cxn modelId="{124A6354-CB52-4C96-ACEF-F12B908303E1}" type="presOf" srcId="{8523B16A-29C5-4D14-85EE-4E97079DB1D4}" destId="{A1FC9DAE-94F1-4DFF-8097-04395655D49B}" srcOrd="0" destOrd="0" presId="urn:microsoft.com/office/officeart/2005/8/layout/process4"/>
    <dgm:cxn modelId="{291B8AEA-386D-4EF2-84BD-01D7945EEDB2}" srcId="{B430A3AA-E2B0-4959-AD93-33D692CAE7ED}" destId="{54347996-6B02-40F4-ADBA-4491535E4639}" srcOrd="1" destOrd="0" parTransId="{3DA5112C-FC77-4BAB-ACD6-48BA1EB9FCAC}" sibTransId="{CC321479-4133-464D-8C8B-202AF150E5F3}"/>
    <dgm:cxn modelId="{7A3BE293-01CC-438F-B502-02DE25154D1F}" type="presParOf" srcId="{A1FC9DAE-94F1-4DFF-8097-04395655D49B}" destId="{95E7FCC2-2267-434C-A999-2627736F65C6}" srcOrd="0" destOrd="0" presId="urn:microsoft.com/office/officeart/2005/8/layout/process4"/>
    <dgm:cxn modelId="{B9980DB6-B567-43BB-BD55-519038FB8FC7}" type="presParOf" srcId="{95E7FCC2-2267-434C-A999-2627736F65C6}" destId="{EA0CDCA4-1A5B-4084-A9DB-656AC2CAF828}" srcOrd="0" destOrd="0" presId="urn:microsoft.com/office/officeart/2005/8/layout/process4"/>
    <dgm:cxn modelId="{54D6B296-EB01-4375-8AC5-DCC80EBFD174}" type="presParOf" srcId="{95E7FCC2-2267-434C-A999-2627736F65C6}" destId="{7D7633E6-6F00-46A1-BFD6-C7BDEA9E0EDF}" srcOrd="1" destOrd="0" presId="urn:microsoft.com/office/officeart/2005/8/layout/process4"/>
    <dgm:cxn modelId="{C934D1F0-84F9-4C56-A128-85CEC6A70556}" type="presParOf" srcId="{95E7FCC2-2267-434C-A999-2627736F65C6}" destId="{2FF84514-FAC2-4B70-A5CC-761B1D080E46}" srcOrd="2" destOrd="0" presId="urn:microsoft.com/office/officeart/2005/8/layout/process4"/>
    <dgm:cxn modelId="{072E4E1A-7722-4746-BBEC-C57B2F98E302}" type="presParOf" srcId="{2FF84514-FAC2-4B70-A5CC-761B1D080E46}" destId="{79A553F8-5C4C-40B1-BAE3-77540827D705}" srcOrd="0" destOrd="0" presId="urn:microsoft.com/office/officeart/2005/8/layout/process4"/>
    <dgm:cxn modelId="{B1F9F66F-B296-4BC2-AD42-7915EBFC068F}" type="presParOf" srcId="{2FF84514-FAC2-4B70-A5CC-761B1D080E46}" destId="{A23635B2-A2A2-4E02-B395-AFA5028CC0D3}" srcOrd="1" destOrd="0" presId="urn:microsoft.com/office/officeart/2005/8/layout/process4"/>
    <dgm:cxn modelId="{4009A1F0-A783-46B0-82A1-AE304893F63F}" type="presParOf" srcId="{A1FC9DAE-94F1-4DFF-8097-04395655D49B}" destId="{823F8074-4278-40D3-8004-FD1821D6AF50}" srcOrd="1" destOrd="0" presId="urn:microsoft.com/office/officeart/2005/8/layout/process4"/>
    <dgm:cxn modelId="{F6285ACF-FE1F-4700-9BAE-A8919157BF15}" type="presParOf" srcId="{A1FC9DAE-94F1-4DFF-8097-04395655D49B}" destId="{EA26B777-7AA7-4A1E-9432-EF6AFE5D104B}" srcOrd="2" destOrd="0" presId="urn:microsoft.com/office/officeart/2005/8/layout/process4"/>
    <dgm:cxn modelId="{0AE1B6A8-8DE3-410B-92C6-CEE6F30BF512}" type="presParOf" srcId="{EA26B777-7AA7-4A1E-9432-EF6AFE5D104B}" destId="{E5A884E2-8EB8-4A41-83DB-6D7DDB292FEC}" srcOrd="0" destOrd="0" presId="urn:microsoft.com/office/officeart/2005/8/layout/process4"/>
    <dgm:cxn modelId="{3F7F2AE3-496D-4462-9F7D-078C11F5FFCB}" type="presParOf" srcId="{EA26B777-7AA7-4A1E-9432-EF6AFE5D104B}" destId="{BB75B4A4-0FC8-4477-8F28-A98D960A5309}" srcOrd="1" destOrd="0" presId="urn:microsoft.com/office/officeart/2005/8/layout/process4"/>
    <dgm:cxn modelId="{0EA07C67-5006-48CE-A4EC-C033DB2BAE8E}" type="presParOf" srcId="{EA26B777-7AA7-4A1E-9432-EF6AFE5D104B}" destId="{C3C500D6-FB17-4171-8CD1-5E19D0A7AE60}" srcOrd="2" destOrd="0" presId="urn:microsoft.com/office/officeart/2005/8/layout/process4"/>
    <dgm:cxn modelId="{346274CE-6499-41C3-9321-0C05374ADD7E}" type="presParOf" srcId="{C3C500D6-FB17-4171-8CD1-5E19D0A7AE60}" destId="{534FEC89-D785-43B4-A238-6B157DD33EFE}" srcOrd="0" destOrd="0" presId="urn:microsoft.com/office/officeart/2005/8/layout/process4"/>
    <dgm:cxn modelId="{1CBF8F27-E267-4473-AD73-81156DFD2FA0}" type="presParOf" srcId="{C3C500D6-FB17-4171-8CD1-5E19D0A7AE60}" destId="{C815A4BE-55CD-43D5-A5F8-CE4E08BEA85E}" srcOrd="1" destOrd="0" presId="urn:microsoft.com/office/officeart/2005/8/layout/process4"/>
    <dgm:cxn modelId="{0A924B4E-3CFB-4F37-A3DA-2E3FA1340C43}" type="presParOf" srcId="{A1FC9DAE-94F1-4DFF-8097-04395655D49B}" destId="{0BF85CFB-70A5-4715-A648-45FC5D7676B3}" srcOrd="3" destOrd="0" presId="urn:microsoft.com/office/officeart/2005/8/layout/process4"/>
    <dgm:cxn modelId="{28559610-A54C-41DB-99CE-79EA431BC9BF}" type="presParOf" srcId="{A1FC9DAE-94F1-4DFF-8097-04395655D49B}" destId="{2A2DD98D-D215-4EFB-84EF-BBEE9476E573}" srcOrd="4" destOrd="0" presId="urn:microsoft.com/office/officeart/2005/8/layout/process4"/>
    <dgm:cxn modelId="{3B8CE2CC-02C2-4EAB-B155-90924E8604D8}" type="presParOf" srcId="{2A2DD98D-D215-4EFB-84EF-BBEE9476E573}" destId="{42E7B3FE-3AED-4E30-9065-CE4D8F0511B0}" srcOrd="0" destOrd="0" presId="urn:microsoft.com/office/officeart/2005/8/layout/process4"/>
    <dgm:cxn modelId="{EF6C490F-19A8-4422-BB6F-23617B96986E}" type="presParOf" srcId="{2A2DD98D-D215-4EFB-84EF-BBEE9476E573}" destId="{4C31C90E-DB10-4BE1-B341-B831328BE39C}" srcOrd="1" destOrd="0" presId="urn:microsoft.com/office/officeart/2005/8/layout/process4"/>
    <dgm:cxn modelId="{48DDFBFB-C96E-4CE9-9665-BDBC2623D928}" type="presParOf" srcId="{2A2DD98D-D215-4EFB-84EF-BBEE9476E573}" destId="{CD4D6149-0277-4CEC-9329-9141DD0973D7}" srcOrd="2" destOrd="0" presId="urn:microsoft.com/office/officeart/2005/8/layout/process4"/>
    <dgm:cxn modelId="{84B6DCF7-4290-4DA2-8111-EAB1E6EA47C7}" type="presParOf" srcId="{CD4D6149-0277-4CEC-9329-9141DD0973D7}" destId="{EE460C3B-F690-435C-9237-DB3BA41BC9BD}" srcOrd="0" destOrd="0" presId="urn:microsoft.com/office/officeart/2005/8/layout/process4"/>
    <dgm:cxn modelId="{4000FD5A-1626-43D5-96EB-F1A6DB159471}" type="presParOf" srcId="{CD4D6149-0277-4CEC-9329-9141DD0973D7}" destId="{28F59B3A-591B-42B6-BFFD-F13B1D2A23EB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DB6E-378A-4E92-8939-8763CD833E44}" type="datetimeFigureOut">
              <a:rPr lang="uk-UA" smtClean="0"/>
              <a:pPr/>
              <a:t>20.02.2018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A427A-4726-4275-97A2-181DCE70D0A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DB6E-378A-4E92-8939-8763CD833E44}" type="datetimeFigureOut">
              <a:rPr lang="uk-UA" smtClean="0"/>
              <a:pPr/>
              <a:t>20.02.2018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A427A-4726-4275-97A2-181DCE70D0A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DB6E-378A-4E92-8939-8763CD833E44}" type="datetimeFigureOut">
              <a:rPr lang="uk-UA" smtClean="0"/>
              <a:pPr/>
              <a:t>20.02.2018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A427A-4726-4275-97A2-181DCE70D0A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DB6E-378A-4E92-8939-8763CD833E44}" type="datetimeFigureOut">
              <a:rPr lang="uk-UA" smtClean="0"/>
              <a:pPr/>
              <a:t>20.02.2018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A427A-4726-4275-97A2-181DCE70D0A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DB6E-378A-4E92-8939-8763CD833E44}" type="datetimeFigureOut">
              <a:rPr lang="uk-UA" smtClean="0"/>
              <a:pPr/>
              <a:t>20.02.2018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A427A-4726-4275-97A2-181DCE70D0A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DB6E-378A-4E92-8939-8763CD833E44}" type="datetimeFigureOut">
              <a:rPr lang="uk-UA" smtClean="0"/>
              <a:pPr/>
              <a:t>20.02.2018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A427A-4726-4275-97A2-181DCE70D0A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DB6E-378A-4E92-8939-8763CD833E44}" type="datetimeFigureOut">
              <a:rPr lang="uk-UA" smtClean="0"/>
              <a:pPr/>
              <a:t>20.02.2018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A427A-4726-4275-97A2-181DCE70D0A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DB6E-378A-4E92-8939-8763CD833E44}" type="datetimeFigureOut">
              <a:rPr lang="uk-UA" smtClean="0"/>
              <a:pPr/>
              <a:t>20.02.2018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A427A-4726-4275-97A2-181DCE70D0A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DB6E-378A-4E92-8939-8763CD833E44}" type="datetimeFigureOut">
              <a:rPr lang="uk-UA" smtClean="0"/>
              <a:pPr/>
              <a:t>20.02.2018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A427A-4726-4275-97A2-181DCE70D0A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DB6E-378A-4E92-8939-8763CD833E44}" type="datetimeFigureOut">
              <a:rPr lang="uk-UA" smtClean="0"/>
              <a:pPr/>
              <a:t>20.02.2018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A427A-4726-4275-97A2-181DCE70D0A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2DB6E-378A-4E92-8939-8763CD833E44}" type="datetimeFigureOut">
              <a:rPr lang="uk-UA" smtClean="0"/>
              <a:pPr/>
              <a:t>20.02.2018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A427A-4726-4275-97A2-181DCE70D0A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2DB6E-378A-4E92-8939-8763CD833E44}" type="datetimeFigureOut">
              <a:rPr lang="uk-UA" smtClean="0"/>
              <a:pPr/>
              <a:t>20.02.2018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CA427A-4726-4275-97A2-181DCE70D0A1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gif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&#1055;&#1088;&#1077;&#1079;&#1077;&#1085;&#1090;&#1072;&#1094;&#1080;&#1103;%20Microsoft%20Office%20PowerPoint.ppt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User\Desktop\&#1058;&#1077;&#1089;&#1090;&#1091;&#1074;&#1072;&#1085;&#1085;&#1103;%20editor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1124744"/>
            <a:ext cx="7416824" cy="1200329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57150"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57785" dist="33020" dir="3180000" algn="ctr">
              <a:srgbClr val="000000">
                <a:alpha val="30000"/>
              </a:srgbClr>
            </a:outerShdw>
            <a:reflection blurRad="6350" stA="50000" endA="295" endPos="92000" dist="101600" dir="5400000" sy="-100000" algn="bl" rotWithShape="0"/>
            <a:softEdge rad="127000"/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/>
              <a:t>Сенсорні системи. Зв’язок з навколишнім світом.</a:t>
            </a:r>
            <a:endParaRPr lang="ru-RU" sz="3600" b="1" dirty="0">
              <a:solidFill>
                <a:srgbClr val="003300"/>
              </a:solidFill>
            </a:endParaRPr>
          </a:p>
        </p:txBody>
      </p:sp>
      <p:pic>
        <p:nvPicPr>
          <p:cNvPr id="4" name="Picture 2" descr="C:\Users\Людмила\Desktop\фото\учитель и ученики\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2616917"/>
            <a:ext cx="1348445" cy="1208512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475656" y="4143063"/>
            <a:ext cx="6518708" cy="923330"/>
          </a:xfrm>
          <a:prstGeom prst="rect">
            <a:avLst/>
          </a:prstGeom>
          <a:solidFill>
            <a:srgbClr val="FFFFCC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uk-UA" b="1" dirty="0" smtClean="0"/>
              <a:t>Інтегрований </a:t>
            </a:r>
            <a:r>
              <a:rPr lang="uk-UA" b="1" dirty="0" smtClean="0"/>
              <a:t>урок:  інформатика–біологія</a:t>
            </a:r>
            <a:endParaRPr lang="uk-UA" b="1" dirty="0" smtClean="0"/>
          </a:p>
          <a:p>
            <a:r>
              <a:rPr lang="uk-UA" b="1" dirty="0" smtClean="0"/>
              <a:t>Автори: </a:t>
            </a:r>
            <a:r>
              <a:rPr lang="uk-UA" b="1" dirty="0"/>
              <a:t>вчитель інформатики Афанасьєва </a:t>
            </a:r>
            <a:r>
              <a:rPr lang="uk-UA" b="1"/>
              <a:t>А</a:t>
            </a:r>
            <a:r>
              <a:rPr lang="uk-UA" b="1" smtClean="0"/>
              <a:t>. С</a:t>
            </a:r>
            <a:r>
              <a:rPr lang="uk-UA" b="1" dirty="0" smtClean="0"/>
              <a:t>.,</a:t>
            </a:r>
            <a:endParaRPr lang="ru-RU" b="1" dirty="0"/>
          </a:p>
          <a:p>
            <a:pPr indent="811213"/>
            <a:r>
              <a:rPr lang="uk-UA" b="1" dirty="0" smtClean="0"/>
              <a:t>вчитель  трудового навчання, біології </a:t>
            </a:r>
            <a:r>
              <a:rPr lang="uk-UA" b="1" dirty="0" smtClean="0"/>
              <a:t>Бурмістрова Н</a:t>
            </a:r>
            <a:r>
              <a:rPr lang="uk-UA" b="1" dirty="0" smtClean="0"/>
              <a:t>. Н.</a:t>
            </a:r>
            <a:endParaRPr lang="uk-UA" b="1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92696"/>
            <a:ext cx="5400600" cy="4524315"/>
          </a:xfrm>
          <a:prstGeom prst="rect">
            <a:avLst/>
          </a:prstGeom>
          <a:solidFill>
            <a:srgbClr val="CCFF33"/>
          </a:solidFill>
        </p:spPr>
        <p:txBody>
          <a:bodyPr wrap="square">
            <a:spAutoFit/>
          </a:bodyPr>
          <a:lstStyle/>
          <a:p>
            <a:r>
              <a:rPr lang="ru-RU" sz="2400" b="1" dirty="0" smtClean="0"/>
              <a:t>   </a:t>
            </a:r>
            <a:r>
              <a:rPr lang="ru-RU" sz="2400" b="1" dirty="0" err="1" smtClean="0"/>
              <a:t>Поняття</a:t>
            </a:r>
            <a:r>
              <a:rPr lang="ru-RU" sz="2400" b="1" dirty="0" smtClean="0"/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аналізатора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було</a:t>
            </a:r>
            <a:r>
              <a:rPr lang="ru-RU" sz="2400" b="1" dirty="0" smtClean="0"/>
              <a:t> введено   І.П. </a:t>
            </a:r>
            <a:r>
              <a:rPr lang="ru-RU" sz="2400" b="1" dirty="0" err="1" smtClean="0"/>
              <a:t>Павловим</a:t>
            </a:r>
            <a:r>
              <a:rPr lang="ru-RU" sz="2400" b="1" dirty="0" smtClean="0"/>
              <a:t>.</a:t>
            </a:r>
          </a:p>
          <a:p>
            <a:r>
              <a:rPr lang="ru-RU" sz="2400" b="1" dirty="0" smtClean="0"/>
              <a:t>  </a:t>
            </a:r>
            <a:r>
              <a:rPr lang="ru-RU" sz="2400" b="1" dirty="0" err="1" smtClean="0"/>
              <a:t>Класифікація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рецепторів</a:t>
            </a:r>
            <a:r>
              <a:rPr lang="ru-RU" sz="2400" b="1" dirty="0" smtClean="0"/>
              <a:t>: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400" b="1" dirty="0" err="1" smtClean="0"/>
              <a:t>Зовнішні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рецептори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сприймають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інформацію</a:t>
            </a:r>
            <a:r>
              <a:rPr lang="ru-RU" sz="2400" b="1" dirty="0" smtClean="0"/>
              <a:t> з </a:t>
            </a:r>
            <a:r>
              <a:rPr lang="ru-RU" sz="2400" b="1" dirty="0" err="1" smtClean="0"/>
              <a:t>навколишнього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середовища</a:t>
            </a:r>
            <a:r>
              <a:rPr lang="ru-RU" sz="2400" b="1" dirty="0" smtClean="0"/>
              <a:t>. </a:t>
            </a:r>
            <a:r>
              <a:rPr lang="ru-RU" sz="2400" b="1" dirty="0" err="1" smtClean="0"/>
              <a:t>Сюди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відносяться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такі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види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рецепторів</a:t>
            </a:r>
            <a:r>
              <a:rPr lang="ru-RU" sz="2400" b="1" dirty="0" smtClean="0"/>
              <a:t> як: </a:t>
            </a:r>
            <a:r>
              <a:rPr lang="ru-RU" sz="2400" b="1" dirty="0" err="1" smtClean="0"/>
              <a:t>слуховий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зоровий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смаковий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дотиковий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системи</a:t>
            </a:r>
            <a:r>
              <a:rPr lang="ru-RU" sz="2400" b="1" dirty="0" smtClean="0"/>
              <a:t>.</a:t>
            </a:r>
            <a:endParaRPr lang="ru-RU" sz="24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ru-RU" sz="2400" b="1" dirty="0" err="1" smtClean="0"/>
              <a:t>Внутрішні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рецептори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або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інтерорецептори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сприймають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інформацію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від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внутрішніх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органів</a:t>
            </a:r>
            <a:r>
              <a:rPr lang="ru-RU" sz="2400" b="1" dirty="0" smtClean="0"/>
              <a:t>. </a:t>
            </a:r>
            <a:endParaRPr lang="ru-RU" sz="2400" dirty="0"/>
          </a:p>
        </p:txBody>
      </p:sp>
      <p:pic>
        <p:nvPicPr>
          <p:cNvPr id="1026" name="Picture 2" descr="Картинки по запросу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509" y="1340768"/>
            <a:ext cx="2870659" cy="40599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908720"/>
            <a:ext cx="7416824" cy="1938992"/>
          </a:xfrm>
          <a:prstGeom prst="rect">
            <a:avLst/>
          </a:prstGeom>
          <a:solidFill>
            <a:srgbClr val="CCFF33"/>
          </a:solidFill>
          <a:ln>
            <a:solidFill>
              <a:schemeClr val="tx1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Людині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присутні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такі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рецептори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Хеморецептори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клітини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здатні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розпізнавати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певні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хімічні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речовини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їхні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концентрації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смакові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нюхові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рецептори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рецептори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гіпоталамуса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судин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реагують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рН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концентрацію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глюкози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плазмі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крові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тощо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Admin\Downloads\Без названия 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636912"/>
            <a:ext cx="6336704" cy="288032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692696"/>
            <a:ext cx="6984776" cy="1200329"/>
          </a:xfrm>
          <a:prstGeom prst="rect">
            <a:avLst/>
          </a:prstGeom>
          <a:solidFill>
            <a:srgbClr val="CCFF33"/>
          </a:solidFill>
        </p:spPr>
        <p:txBody>
          <a:bodyPr wrap="square">
            <a:spAutoFit/>
          </a:bodyPr>
          <a:lstStyle/>
          <a:p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Механорецептори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 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сприймають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механічний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тиск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розташовані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шкірі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ротовій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порожнині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судинах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порожнистих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органах,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м’язах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суглобах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рецепторні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клітини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органу слуху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э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механорецепторами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dirty="0"/>
          </a:p>
        </p:txBody>
      </p:sp>
      <p:pic>
        <p:nvPicPr>
          <p:cNvPr id="3074" name="Picture 2" descr="C:\Users\Admin\Downloads\zholos-8-bio-1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204864"/>
            <a:ext cx="6984776" cy="331236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836712"/>
            <a:ext cx="6120680" cy="646331"/>
          </a:xfrm>
          <a:prstGeom prst="rect">
            <a:avLst/>
          </a:prstGeom>
          <a:solidFill>
            <a:srgbClr val="CCFF33"/>
          </a:solidFill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Фоторецептори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сприймають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світло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певної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інтенсивності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довжини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хвиль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кольору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):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сітківка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ока; </a:t>
            </a:r>
            <a:endParaRPr lang="ru-RU" dirty="0"/>
          </a:p>
        </p:txBody>
      </p:sp>
      <p:pic>
        <p:nvPicPr>
          <p:cNvPr id="5122" name="Picture 2" descr="C:\Users\Admin\Downloads\Без названия (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556792"/>
            <a:ext cx="6120680" cy="381642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764704"/>
            <a:ext cx="6768752" cy="923330"/>
          </a:xfrm>
          <a:prstGeom prst="rect">
            <a:avLst/>
          </a:prstGeom>
          <a:solidFill>
            <a:srgbClr val="CCFF33"/>
          </a:solidFill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Терморецептори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— 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клітини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реагують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на температуру,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знаходяться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шкірі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теплові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холодові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гіпоталамусі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деяких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судинах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кровоносної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системи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Admin\Downloads\termoreze4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700808"/>
            <a:ext cx="6768752" cy="36004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47625" y="1838325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 rot="10800000" flipV="1">
            <a:off x="1115616" y="1196752"/>
            <a:ext cx="7200800" cy="3477875"/>
          </a:xfrm>
          <a:prstGeom prst="rect">
            <a:avLst/>
          </a:prstGeom>
          <a:solidFill>
            <a:srgbClr val="CCFF33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400" dirty="0" err="1" smtClean="0"/>
              <a:t>Відповідно</a:t>
            </a:r>
            <a:r>
              <a:rPr lang="ru-RU" sz="2400" dirty="0" smtClean="0"/>
              <a:t>, у </a:t>
            </a:r>
            <a:r>
              <a:rPr lang="ru-RU" sz="2400" dirty="0" err="1" smtClean="0"/>
              <a:t>кожній</a:t>
            </a:r>
            <a:r>
              <a:rPr lang="ru-RU" sz="2400" dirty="0" smtClean="0"/>
              <a:t> </a:t>
            </a:r>
            <a:r>
              <a:rPr lang="ru-RU" sz="2400" dirty="0" err="1" smtClean="0"/>
              <a:t>сенсорній</a:t>
            </a:r>
            <a:r>
              <a:rPr lang="ru-RU" sz="2400" dirty="0" smtClean="0"/>
              <a:t> </a:t>
            </a:r>
            <a:r>
              <a:rPr lang="ru-RU" sz="2400" dirty="0" err="1" smtClean="0"/>
              <a:t>системі</a:t>
            </a:r>
            <a:r>
              <a:rPr lang="ru-RU" sz="2400" dirty="0" smtClean="0"/>
              <a:t> </a:t>
            </a:r>
            <a:r>
              <a:rPr lang="ru-RU" sz="2400" dirty="0" err="1" smtClean="0"/>
              <a:t>ви</a:t>
            </a:r>
            <a:r>
              <a:rPr lang="ru-RU" sz="2400" dirty="0" smtClean="0"/>
              <a:t>-</a:t>
            </a:r>
          </a:p>
          <a:p>
            <a:r>
              <a:rPr lang="ru-RU" sz="2400" dirty="0" err="1" smtClean="0"/>
              <a:t>діляють</a:t>
            </a:r>
            <a:r>
              <a:rPr lang="ru-RU" sz="2400" dirty="0" smtClean="0"/>
              <a:t> три </a:t>
            </a:r>
            <a:r>
              <a:rPr lang="ru-RU" sz="2400" dirty="0" err="1" smtClean="0"/>
              <a:t>тісно</a:t>
            </a:r>
            <a:r>
              <a:rPr lang="ru-RU" sz="2400" dirty="0" smtClean="0"/>
              <a:t> </a:t>
            </a:r>
            <a:r>
              <a:rPr lang="ru-RU" sz="2400" dirty="0" err="1" smtClean="0"/>
              <a:t>пов’язані</a:t>
            </a:r>
            <a:r>
              <a:rPr lang="ru-RU" sz="2400" dirty="0" smtClean="0"/>
              <a:t> </a:t>
            </a:r>
            <a:r>
              <a:rPr lang="ru-RU" sz="2400" dirty="0" err="1" smtClean="0"/>
              <a:t>між</a:t>
            </a:r>
            <a:r>
              <a:rPr lang="ru-RU" sz="2400" dirty="0" smtClean="0"/>
              <a:t> собою </a:t>
            </a:r>
            <a:r>
              <a:rPr lang="ru-RU" sz="2400" dirty="0" err="1" smtClean="0"/>
              <a:t>частини</a:t>
            </a:r>
            <a:r>
              <a:rPr lang="ru-RU" sz="2400" dirty="0" smtClean="0"/>
              <a:t>:</a:t>
            </a:r>
          </a:p>
          <a:p>
            <a:r>
              <a:rPr lang="ru-RU" sz="2800" b="1" dirty="0" err="1" smtClean="0">
                <a:solidFill>
                  <a:srgbClr val="FF0000"/>
                </a:solidFill>
              </a:rPr>
              <a:t>периферичну</a:t>
            </a:r>
            <a:r>
              <a:rPr lang="ru-RU" sz="2800" b="1" dirty="0" smtClean="0">
                <a:solidFill>
                  <a:srgbClr val="FF0000"/>
                </a:solidFill>
              </a:rPr>
              <a:t>, </a:t>
            </a:r>
            <a:r>
              <a:rPr lang="ru-RU" sz="2800" b="1" dirty="0" err="1" smtClean="0">
                <a:solidFill>
                  <a:srgbClr val="FF0000"/>
                </a:solidFill>
              </a:rPr>
              <a:t>середню</a:t>
            </a:r>
            <a:r>
              <a:rPr lang="ru-RU" sz="2800" b="1" dirty="0" smtClean="0">
                <a:solidFill>
                  <a:srgbClr val="FF0000"/>
                </a:solidFill>
              </a:rPr>
              <a:t> та </a:t>
            </a:r>
            <a:r>
              <a:rPr lang="ru-RU" sz="2800" b="1" dirty="0" err="1" smtClean="0">
                <a:solidFill>
                  <a:srgbClr val="FF0000"/>
                </a:solidFill>
              </a:rPr>
              <a:t>центральну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endParaRPr lang="ru-RU" sz="2400" b="1" dirty="0" smtClean="0"/>
          </a:p>
          <a:p>
            <a:r>
              <a:rPr lang="ru-RU" sz="2400" b="1" i="1" dirty="0" err="1" smtClean="0"/>
              <a:t>Периферичною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частиною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сенсорних</a:t>
            </a:r>
            <a:r>
              <a:rPr lang="ru-RU" sz="2400" b="1" i="1" dirty="0" smtClean="0"/>
              <a:t> систем </a:t>
            </a:r>
            <a:r>
              <a:rPr lang="ru-RU" sz="2400" b="1" i="1" dirty="0" err="1" smtClean="0"/>
              <a:t>є</a:t>
            </a:r>
            <a:endParaRPr lang="ru-RU" sz="2400" b="1" i="1" dirty="0" smtClean="0"/>
          </a:p>
          <a:p>
            <a:r>
              <a:rPr lang="ru-RU" sz="2400" dirty="0" err="1" smtClean="0"/>
              <a:t>рецептори</a:t>
            </a:r>
            <a:r>
              <a:rPr lang="ru-RU" sz="2400" dirty="0" smtClean="0"/>
              <a:t> </a:t>
            </a:r>
            <a:r>
              <a:rPr lang="ru-RU" sz="2400" dirty="0" err="1" smtClean="0"/>
              <a:t>органів</a:t>
            </a:r>
            <a:r>
              <a:rPr lang="ru-RU" sz="2400" dirty="0" smtClean="0"/>
              <a:t> </a:t>
            </a:r>
            <a:r>
              <a:rPr lang="ru-RU" sz="2400" dirty="0" err="1" smtClean="0"/>
              <a:t>чуттів</a:t>
            </a:r>
            <a:r>
              <a:rPr lang="ru-RU" sz="2400" dirty="0" smtClean="0"/>
              <a:t>, </a:t>
            </a:r>
            <a:r>
              <a:rPr lang="ru-RU" sz="2400" dirty="0" err="1" smtClean="0"/>
              <a:t>що</a:t>
            </a:r>
            <a:r>
              <a:rPr lang="ru-RU" sz="2400" dirty="0" smtClean="0"/>
              <a:t> </a:t>
            </a:r>
            <a:r>
              <a:rPr lang="ru-RU" sz="2400" dirty="0" err="1" smtClean="0"/>
              <a:t>перетворюють</a:t>
            </a:r>
            <a:r>
              <a:rPr lang="ru-RU" sz="2400" dirty="0" smtClean="0"/>
              <a:t> </a:t>
            </a:r>
            <a:r>
              <a:rPr lang="ru-RU" sz="2400" dirty="0" err="1" smtClean="0"/>
              <a:t>енергію</a:t>
            </a:r>
            <a:r>
              <a:rPr lang="ru-RU" sz="2400" dirty="0" smtClean="0"/>
              <a:t> </a:t>
            </a:r>
            <a:r>
              <a:rPr lang="ru-RU" sz="2400" dirty="0" err="1" smtClean="0"/>
              <a:t>подразника</a:t>
            </a:r>
            <a:r>
              <a:rPr lang="ru-RU" sz="2400" dirty="0" smtClean="0"/>
              <a:t> на </a:t>
            </a:r>
            <a:r>
              <a:rPr lang="ru-RU" sz="2400" dirty="0" err="1" smtClean="0"/>
              <a:t>процес</a:t>
            </a:r>
            <a:r>
              <a:rPr lang="ru-RU" sz="2400" dirty="0" smtClean="0"/>
              <a:t> </a:t>
            </a:r>
            <a:r>
              <a:rPr lang="ru-RU" sz="2400" dirty="0" err="1" smtClean="0"/>
              <a:t>нервового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збудження</a:t>
            </a:r>
            <a:r>
              <a:rPr lang="ru-RU" sz="2400" dirty="0" smtClean="0"/>
              <a:t> </a:t>
            </a:r>
            <a:r>
              <a:rPr lang="ru-RU" sz="2400" dirty="0" err="1" smtClean="0"/>
              <a:t>або</a:t>
            </a:r>
            <a:r>
              <a:rPr lang="ru-RU" sz="2400" dirty="0" smtClean="0"/>
              <a:t>, </a:t>
            </a:r>
            <a:r>
              <a:rPr lang="ru-RU" sz="2400" dirty="0" err="1" smtClean="0"/>
              <a:t>інакше</a:t>
            </a:r>
            <a:r>
              <a:rPr lang="ru-RU" sz="2400" dirty="0" smtClean="0"/>
              <a:t> </a:t>
            </a:r>
            <a:r>
              <a:rPr lang="ru-RU" sz="2400" dirty="0" err="1" smtClean="0"/>
              <a:t>кажучи</a:t>
            </a:r>
            <a:r>
              <a:rPr lang="ru-RU" sz="2400" dirty="0" smtClean="0"/>
              <a:t>, </a:t>
            </a:r>
            <a:r>
              <a:rPr lang="ru-RU" sz="2400" dirty="0" err="1" smtClean="0"/>
              <a:t>трансформують</a:t>
            </a:r>
            <a:r>
              <a:rPr lang="ru-RU" sz="2400" dirty="0" smtClean="0"/>
              <a:t> силу </a:t>
            </a:r>
            <a:r>
              <a:rPr lang="ru-RU" sz="2400" dirty="0" err="1" smtClean="0"/>
              <a:t>подразника</a:t>
            </a:r>
            <a:r>
              <a:rPr lang="ru-RU" sz="2400" dirty="0" smtClean="0"/>
              <a:t> в </a:t>
            </a:r>
            <a:r>
              <a:rPr lang="ru-RU" sz="2400" b="1" dirty="0" err="1" smtClean="0">
                <a:solidFill>
                  <a:srgbClr val="FF0000"/>
                </a:solidFill>
              </a:rPr>
              <a:t>нервовий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імпульс</a:t>
            </a:r>
            <a:r>
              <a:rPr lang="ru-RU" sz="2400" dirty="0" smtClean="0"/>
              <a:t>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Users\Людмила\Desktop\фото\учитель и ученики\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4711945"/>
            <a:ext cx="1348445" cy="120851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87624" y="751344"/>
            <a:ext cx="2880320" cy="4154984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ru-RU" sz="2400" b="1" i="1" dirty="0" err="1" smtClean="0"/>
              <a:t>Середню</a:t>
            </a:r>
            <a:r>
              <a:rPr lang="ru-RU" sz="2400" b="1" i="1" dirty="0" smtClean="0"/>
              <a:t>, </a:t>
            </a:r>
            <a:r>
              <a:rPr lang="ru-RU" sz="2400" b="1" i="1" dirty="0" err="1" smtClean="0"/>
              <a:t>або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провідну</a:t>
            </a:r>
            <a:r>
              <a:rPr lang="ru-RU" sz="2400" b="1" i="1" dirty="0" smtClean="0"/>
              <a:t>, </a:t>
            </a:r>
            <a:r>
              <a:rPr lang="ru-RU" sz="2400" b="1" i="1" dirty="0" err="1" smtClean="0"/>
              <a:t>частину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сенсорної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системи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становлять</a:t>
            </a:r>
            <a:endParaRPr lang="ru-RU" sz="2400" b="1" i="1" dirty="0" smtClean="0"/>
          </a:p>
          <a:p>
            <a:r>
              <a:rPr lang="ru-RU" sz="2400" dirty="0" err="1" smtClean="0"/>
              <a:t>чутливі</a:t>
            </a:r>
            <a:r>
              <a:rPr lang="ru-RU" sz="2400" dirty="0" smtClean="0"/>
              <a:t> </a:t>
            </a:r>
            <a:r>
              <a:rPr lang="ru-RU" sz="2400" dirty="0" err="1" smtClean="0"/>
              <a:t>нейрони</a:t>
            </a:r>
            <a:r>
              <a:rPr lang="ru-RU" sz="2400" dirty="0" smtClean="0"/>
              <a:t>, </a:t>
            </a:r>
            <a:r>
              <a:rPr lang="ru-RU" sz="2400" dirty="0" err="1" smtClean="0"/>
              <a:t>з’єднані</a:t>
            </a:r>
            <a:r>
              <a:rPr lang="ru-RU" sz="2400" dirty="0" smtClean="0"/>
              <a:t> </a:t>
            </a:r>
            <a:r>
              <a:rPr lang="ru-RU" sz="2400" dirty="0" err="1" smtClean="0"/>
              <a:t>між</a:t>
            </a:r>
            <a:r>
              <a:rPr lang="ru-RU" sz="2400" dirty="0" smtClean="0"/>
              <a:t> собою </a:t>
            </a:r>
            <a:r>
              <a:rPr lang="ru-RU" sz="2400" dirty="0" err="1" smtClean="0"/>
              <a:t>послідовно</a:t>
            </a:r>
            <a:r>
              <a:rPr lang="ru-RU" sz="2400" dirty="0" smtClean="0"/>
              <a:t>. Вони </a:t>
            </a:r>
            <a:r>
              <a:rPr lang="ru-RU" sz="2400" dirty="0" err="1" smtClean="0"/>
              <a:t>є</a:t>
            </a:r>
            <a:r>
              <a:rPr lang="ru-RU" sz="2400" dirty="0" smtClean="0"/>
              <a:t> шляхом,</a:t>
            </a:r>
          </a:p>
          <a:p>
            <a:r>
              <a:rPr lang="ru-RU" sz="2400" dirty="0" err="1" smtClean="0"/>
              <a:t>який</a:t>
            </a:r>
            <a:r>
              <a:rPr lang="ru-RU" sz="2400" dirty="0" smtClean="0"/>
              <a:t> </a:t>
            </a:r>
            <a:r>
              <a:rPr lang="ru-RU" sz="2400" dirty="0" err="1" smtClean="0"/>
              <a:t>веде</a:t>
            </a:r>
            <a:r>
              <a:rPr lang="ru-RU" sz="2400" dirty="0" smtClean="0"/>
              <a:t> </a:t>
            </a:r>
            <a:r>
              <a:rPr lang="ru-RU" sz="2400" dirty="0" err="1" smtClean="0"/>
              <a:t>від</a:t>
            </a:r>
            <a:r>
              <a:rPr lang="ru-RU" sz="2400" dirty="0" smtClean="0"/>
              <a:t> рецептора до кори головного </a:t>
            </a:r>
            <a:r>
              <a:rPr lang="ru-RU" sz="2400" dirty="0" err="1" smtClean="0"/>
              <a:t>мозку</a:t>
            </a:r>
            <a:r>
              <a:rPr lang="ru-RU" sz="2400" dirty="0" smtClean="0"/>
              <a:t>.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5" name="Picture 1" descr="C:\Users\Admin\Downloads\Без названия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764704"/>
            <a:ext cx="4104294" cy="4113535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971600" y="1268760"/>
            <a:ext cx="7344816" cy="341632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400" dirty="0" err="1" smtClean="0"/>
              <a:t>Ділянки</a:t>
            </a:r>
            <a:r>
              <a:rPr lang="ru-RU" sz="2400" dirty="0" smtClean="0"/>
              <a:t> кори великих </a:t>
            </a:r>
            <a:r>
              <a:rPr lang="ru-RU" sz="2400" dirty="0" err="1" smtClean="0"/>
              <a:t>півкуль</a:t>
            </a:r>
            <a:r>
              <a:rPr lang="ru-RU" sz="2400" dirty="0" smtClean="0"/>
              <a:t>, </a:t>
            </a:r>
            <a:r>
              <a:rPr lang="ru-RU" sz="2400" dirty="0" err="1" smtClean="0"/>
              <a:t>які</a:t>
            </a:r>
            <a:r>
              <a:rPr lang="ru-RU" sz="2400" dirty="0" smtClean="0"/>
              <a:t> </a:t>
            </a:r>
            <a:r>
              <a:rPr lang="ru-RU" sz="2400" dirty="0" err="1" smtClean="0"/>
              <a:t>сприймають</a:t>
            </a:r>
            <a:r>
              <a:rPr lang="ru-RU" sz="2400" dirty="0" smtClean="0"/>
              <a:t> </a:t>
            </a:r>
            <a:r>
              <a:rPr lang="ru-RU" sz="2400" dirty="0" err="1" smtClean="0"/>
              <a:t>інформацію</a:t>
            </a:r>
            <a:r>
              <a:rPr lang="ru-RU" sz="2400" dirty="0" smtClean="0"/>
              <a:t> </a:t>
            </a:r>
            <a:r>
              <a:rPr lang="ru-RU" sz="2400" dirty="0" err="1" smtClean="0"/>
              <a:t>від</a:t>
            </a:r>
            <a:r>
              <a:rPr lang="ru-RU" sz="2400" dirty="0" smtClean="0"/>
              <a:t> </a:t>
            </a:r>
            <a:r>
              <a:rPr lang="ru-RU" sz="2400" dirty="0" err="1" smtClean="0"/>
              <a:t>відповідних</a:t>
            </a:r>
            <a:r>
              <a:rPr lang="ru-RU" sz="2400" dirty="0" smtClean="0"/>
              <a:t> </a:t>
            </a:r>
            <a:r>
              <a:rPr lang="ru-RU" sz="2400" dirty="0" err="1" smtClean="0"/>
              <a:t>рецепторних</a:t>
            </a:r>
            <a:r>
              <a:rPr lang="ru-RU" sz="2400" dirty="0" smtClean="0"/>
              <a:t> </a:t>
            </a:r>
            <a:r>
              <a:rPr lang="ru-RU" sz="2400" dirty="0" err="1" smtClean="0"/>
              <a:t>утворень</a:t>
            </a:r>
            <a:r>
              <a:rPr lang="ru-RU" sz="2400" dirty="0" smtClean="0"/>
              <a:t>, </a:t>
            </a:r>
            <a:r>
              <a:rPr lang="ru-RU" sz="2400" dirty="0" err="1" smtClean="0"/>
              <a:t>становлять</a:t>
            </a:r>
            <a:r>
              <a:rPr lang="ru-RU" sz="2400" dirty="0" smtClean="0"/>
              <a:t> </a:t>
            </a:r>
            <a:r>
              <a:rPr lang="ru-RU" sz="2400" b="1" i="1" dirty="0" err="1" smtClean="0"/>
              <a:t>центральну</a:t>
            </a:r>
            <a:r>
              <a:rPr lang="ru-RU" sz="2400" b="1" i="1" dirty="0" smtClean="0"/>
              <a:t>, </a:t>
            </a:r>
            <a:r>
              <a:rPr lang="ru-RU" sz="2400" b="1" i="1" dirty="0" err="1" smtClean="0"/>
              <a:t>або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кіркову</a:t>
            </a:r>
            <a:r>
              <a:rPr lang="ru-RU" sz="2400" b="1" i="1" dirty="0" smtClean="0"/>
              <a:t>, </a:t>
            </a:r>
            <a:r>
              <a:rPr lang="ru-RU" sz="2400" b="1" i="1" dirty="0" err="1" smtClean="0"/>
              <a:t>частину</a:t>
            </a:r>
            <a:r>
              <a:rPr lang="ru-RU" sz="2400" b="1" i="1" dirty="0" smtClean="0"/>
              <a:t> (ядро) </a:t>
            </a:r>
            <a:r>
              <a:rPr lang="ru-RU" sz="2400" b="1" i="1" dirty="0" err="1" smtClean="0"/>
              <a:t>сенсорної</a:t>
            </a:r>
            <a:r>
              <a:rPr lang="ru-RU" sz="2400" b="1" i="1" dirty="0" smtClean="0"/>
              <a:t> </a:t>
            </a:r>
            <a:r>
              <a:rPr lang="ru-RU" sz="2400" b="1" i="1" dirty="0" err="1" smtClean="0"/>
              <a:t>системи</a:t>
            </a:r>
            <a:r>
              <a:rPr lang="ru-RU" sz="2400" b="1" i="1" dirty="0" smtClean="0"/>
              <a:t>. </a:t>
            </a:r>
          </a:p>
          <a:p>
            <a:r>
              <a:rPr lang="ru-RU" sz="2400" i="1" dirty="0" smtClean="0"/>
              <a:t>Ядра </a:t>
            </a:r>
            <a:r>
              <a:rPr lang="ru-RU" sz="2400" i="1" dirty="0" err="1" smtClean="0"/>
              <a:t>аналізаторів</a:t>
            </a:r>
            <a:r>
              <a:rPr lang="ru-RU" sz="2400" i="1" dirty="0" smtClean="0"/>
              <a:t> не </a:t>
            </a:r>
            <a:r>
              <a:rPr lang="ru-RU" sz="2400" i="1" dirty="0" err="1" smtClean="0"/>
              <a:t>мають</a:t>
            </a:r>
            <a:r>
              <a:rPr lang="ru-RU" sz="2400" i="1" dirty="0" smtClean="0"/>
              <a:t> </a:t>
            </a:r>
            <a:r>
              <a:rPr lang="ru-RU" sz="2400" dirty="0" err="1" smtClean="0"/>
              <a:t>чітко</a:t>
            </a:r>
            <a:r>
              <a:rPr lang="ru-RU" sz="2400" dirty="0" smtClean="0"/>
              <a:t> </a:t>
            </a:r>
            <a:r>
              <a:rPr lang="ru-RU" sz="2400" dirty="0" err="1" smtClean="0"/>
              <a:t>окреслених</a:t>
            </a:r>
            <a:r>
              <a:rPr lang="ru-RU" sz="2400" dirty="0" smtClean="0"/>
              <a:t> меж. </a:t>
            </a:r>
            <a:r>
              <a:rPr lang="ru-RU" sz="2400" dirty="0" err="1" smtClean="0"/>
              <a:t>Їхня</a:t>
            </a:r>
            <a:r>
              <a:rPr lang="ru-RU" sz="2400" dirty="0" smtClean="0"/>
              <a:t> роль </a:t>
            </a:r>
            <a:r>
              <a:rPr lang="ru-RU" sz="2400" dirty="0" err="1" smtClean="0"/>
              <a:t>полягає</a:t>
            </a:r>
            <a:r>
              <a:rPr lang="ru-RU" sz="2400" dirty="0" smtClean="0"/>
              <a:t> в </a:t>
            </a:r>
            <a:r>
              <a:rPr lang="ru-RU" sz="2400" dirty="0" err="1" smtClean="0"/>
              <a:t>усвідомленні</a:t>
            </a:r>
            <a:r>
              <a:rPr lang="ru-RU" sz="2400" dirty="0" smtClean="0"/>
              <a:t> </a:t>
            </a:r>
            <a:r>
              <a:rPr lang="ru-RU" sz="2400" dirty="0" err="1" smtClean="0"/>
              <a:t>сприйнятого</a:t>
            </a:r>
            <a:endParaRPr lang="ru-RU" sz="2400" dirty="0" smtClean="0"/>
          </a:p>
          <a:p>
            <a:r>
              <a:rPr lang="ru-RU" sz="2400" dirty="0" err="1" smtClean="0"/>
              <a:t>відчуття</a:t>
            </a:r>
            <a:r>
              <a:rPr lang="ru-RU" sz="2400" dirty="0" smtClean="0"/>
              <a:t>. </a:t>
            </a:r>
          </a:p>
          <a:p>
            <a:r>
              <a:rPr lang="ru-RU" sz="2400" dirty="0" err="1" smtClean="0"/>
              <a:t>Ділянки</a:t>
            </a:r>
            <a:r>
              <a:rPr lang="ru-RU" sz="2400" dirty="0" smtClean="0"/>
              <a:t> кори, де </a:t>
            </a:r>
            <a:r>
              <a:rPr lang="ru-RU" sz="2400" dirty="0" err="1" smtClean="0"/>
              <a:t>розташовані</a:t>
            </a:r>
            <a:r>
              <a:rPr lang="ru-RU" sz="2400" dirty="0" smtClean="0"/>
              <a:t> </a:t>
            </a:r>
            <a:r>
              <a:rPr lang="ru-RU" sz="2400" dirty="0" err="1" smtClean="0"/>
              <a:t>кіркові</a:t>
            </a:r>
            <a:r>
              <a:rPr lang="ru-RU" sz="2400" dirty="0" smtClean="0"/>
              <a:t> ядра, </a:t>
            </a:r>
            <a:r>
              <a:rPr lang="ru-RU" sz="2400" dirty="0" err="1" smtClean="0"/>
              <a:t>називають</a:t>
            </a:r>
            <a:r>
              <a:rPr lang="ru-RU" sz="2400" dirty="0" smtClean="0"/>
              <a:t> </a:t>
            </a:r>
            <a:r>
              <a:rPr lang="ru-RU" sz="2400" b="1" i="1" dirty="0" err="1" smtClean="0"/>
              <a:t>сенсорними</a:t>
            </a:r>
            <a:r>
              <a:rPr lang="ru-RU" sz="2400" b="1" i="1" dirty="0" smtClean="0"/>
              <a:t> зонами кори </a:t>
            </a:r>
            <a:r>
              <a:rPr lang="ru-RU" sz="2400" b="1" i="1" dirty="0" err="1" smtClean="0"/>
              <a:t>мозку</a:t>
            </a:r>
            <a:r>
              <a:rPr lang="ru-RU" sz="2400" b="1" i="1" dirty="0" smtClean="0"/>
              <a:t>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C:\Users\Людмила\Desktop\фото\учитель и ученики\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83081" y="4685080"/>
            <a:ext cx="1348445" cy="120851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ownloads\rybalko-8-bio-1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764704"/>
            <a:ext cx="7272808" cy="439248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Будова сенсорних систем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755576" y="1600200"/>
          <a:ext cx="7704856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Содержимое 4"/>
          <p:cNvGraphicFramePr>
            <a:graphicFrameLocks/>
          </p:cNvGraphicFramePr>
          <p:nvPr/>
        </p:nvGraphicFramePr>
        <p:xfrm>
          <a:off x="755576" y="1556792"/>
          <a:ext cx="7704856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юдмила\Desktop\фото\учитель и ученики\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60895" y="4105520"/>
            <a:ext cx="2521049" cy="2259431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899592" y="728117"/>
            <a:ext cx="6552728" cy="338554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Вивчити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загальну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характристику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сенсорних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систем,</a:t>
            </a:r>
            <a:endParaRPr lang="ru-RU" sz="2800" b="1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сформувати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загальне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уявлення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про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сенсорні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системи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виявити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чим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відрізняються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інформаційні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сенсорні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системи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від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біологічних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504945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68344" y="836712"/>
            <a:ext cx="915122" cy="309634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softEdge rad="127000"/>
          </a:effectLst>
        </p:spPr>
        <p:txBody>
          <a:bodyPr vert="wordArtVert" wrap="square" rtlCol="0">
            <a:spAutoFit/>
          </a:bodyPr>
          <a:lstStyle/>
          <a:p>
            <a:r>
              <a:rPr lang="uk-UA" sz="4000" dirty="0" smtClean="0"/>
              <a:t>мета</a:t>
            </a:r>
            <a:endParaRPr lang="ru-RU" sz="40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ух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333440">
            <a:off x="1956637" y="3795480"/>
            <a:ext cx="1900918" cy="1425688"/>
          </a:xfrm>
          <a:prstGeom prst="round2DiagRect">
            <a:avLst>
              <a:gd name="adj1" fmla="val 16667"/>
              <a:gd name="adj2" fmla="val 9751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051720" y="764704"/>
            <a:ext cx="57606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i="1" dirty="0" smtClean="0">
                <a:solidFill>
                  <a:schemeClr val="accent4">
                    <a:lumMod val="50000"/>
                  </a:schemeClr>
                </a:solidFill>
              </a:rPr>
              <a:t>Людина може лишитися зору, слуху, смаку. При нежиті зникає нюх. І тільки одне відчуття ніколи не кидає людину. Що це э  ?</a:t>
            </a:r>
          </a:p>
          <a:p>
            <a:pPr algn="ctr"/>
            <a:r>
              <a:rPr lang="uk-UA" sz="2800" b="1" i="1" dirty="0" smtClean="0">
                <a:solidFill>
                  <a:schemeClr val="accent4">
                    <a:lumMod val="50000"/>
                  </a:schemeClr>
                </a:solidFill>
              </a:rPr>
              <a:t>Це - </a:t>
            </a:r>
            <a:r>
              <a:rPr lang="uk-UA" sz="2800" b="1" i="1" dirty="0" smtClean="0">
                <a:solidFill>
                  <a:srgbClr val="FF0000"/>
                </a:solidFill>
              </a:rPr>
              <a:t>ДОТИК!</a:t>
            </a:r>
            <a:endParaRPr lang="uk-UA" sz="2800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5" name="Рисунок 4" descr="нос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491622">
            <a:off x="504047" y="2460248"/>
            <a:ext cx="1379245" cy="13637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язык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518881">
            <a:off x="7054661" y="2868474"/>
            <a:ext cx="1417646" cy="14896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Розробки уроків до теми &quot;Сприйняття інформації нервовою системою. Сенсорні системи.&quot; для 9 кл.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255014">
            <a:off x="4814300" y="4059235"/>
            <a:ext cx="1749343" cy="12768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908720"/>
            <a:ext cx="4680520" cy="576064"/>
          </a:xfrm>
        </p:spPr>
        <p:txBody>
          <a:bodyPr>
            <a:normAutofit fontScale="90000"/>
          </a:bodyPr>
          <a:lstStyle/>
          <a:p>
            <a:r>
              <a:rPr lang="uk-UA" sz="3200" b="1" i="1" dirty="0" smtClean="0">
                <a:solidFill>
                  <a:srgbClr val="FFFF00"/>
                </a:solidFill>
              </a:rPr>
              <a:t>Дотик руки – велике диво природи…</a:t>
            </a:r>
            <a:br>
              <a:rPr lang="uk-UA" sz="3200" b="1" i="1" dirty="0" smtClean="0">
                <a:solidFill>
                  <a:srgbClr val="FFFF00"/>
                </a:solidFill>
              </a:rPr>
            </a:br>
            <a:endParaRPr lang="uk-UA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24128" y="692696"/>
            <a:ext cx="2808312" cy="475252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uk-UA" b="1" i="1" dirty="0" smtClean="0">
                <a:solidFill>
                  <a:srgbClr val="003300"/>
                </a:solidFill>
              </a:rPr>
              <a:t>Люди, позбавлені зору, кінчиками пальців можуть </a:t>
            </a:r>
            <a:r>
              <a:rPr lang="uk-UA" b="1" i="1" dirty="0" err="1" smtClean="0">
                <a:solidFill>
                  <a:srgbClr val="003300"/>
                </a:solidFill>
              </a:rPr>
              <a:t>“читати”</a:t>
            </a:r>
            <a:r>
              <a:rPr lang="uk-UA" b="1" i="1" dirty="0" smtClean="0">
                <a:solidFill>
                  <a:srgbClr val="003300"/>
                </a:solidFill>
              </a:rPr>
              <a:t> з допомогою спец. шрифту Луїса </a:t>
            </a:r>
            <a:r>
              <a:rPr lang="uk-UA" b="1" i="1" dirty="0" err="1" smtClean="0">
                <a:solidFill>
                  <a:srgbClr val="003300"/>
                </a:solidFill>
              </a:rPr>
              <a:t>Брайля</a:t>
            </a:r>
            <a:endParaRPr lang="uk-UA" b="1" i="1" dirty="0">
              <a:solidFill>
                <a:srgbClr val="003300"/>
              </a:solidFill>
            </a:endParaRPr>
          </a:p>
        </p:txBody>
      </p:sp>
      <p:pic>
        <p:nvPicPr>
          <p:cNvPr id="4" name="Рисунок 3" descr="шрифт Брайл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1844824"/>
            <a:ext cx="4953744" cy="34285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560840" cy="1143000"/>
          </a:xfrm>
        </p:spPr>
        <p:txBody>
          <a:bodyPr>
            <a:normAutofit/>
          </a:bodyPr>
          <a:lstStyle/>
          <a:p>
            <a:r>
              <a:rPr lang="uk-UA" sz="6600" i="1" dirty="0" err="1" smtClean="0">
                <a:solidFill>
                  <a:schemeClr val="bg1"/>
                </a:solidFill>
              </a:rPr>
              <a:t>Фізкультхвилинка</a:t>
            </a:r>
            <a:endParaRPr lang="ru-RU" sz="6600" i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Admin\Downloads\imag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700808"/>
            <a:ext cx="5256584" cy="36988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980728"/>
            <a:ext cx="7704856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uk-UA" dirty="0" smtClean="0"/>
              <a:t>Як ми вже с вами розібралися, що людина сприймає інформацію різними органами чуття. Але не треба забувати про те, що при різних обставинах наші внутрішні органи реагують по-різному. І прикладом цього є </a:t>
            </a:r>
            <a:r>
              <a:rPr lang="uk-UA" b="1" dirty="0" smtClean="0"/>
              <a:t>ПОЛІГРАФ.</a:t>
            </a:r>
          </a:p>
          <a:p>
            <a:pPr marL="0" indent="0">
              <a:buNone/>
            </a:pPr>
            <a:r>
              <a:rPr lang="uk-UA" dirty="0" smtClean="0"/>
              <a:t>Поліграф реагує саме на внутрішні зміни. Людина зовні може бути повністю спокійною, але внутрішня реакція </a:t>
            </a:r>
            <a:r>
              <a:rPr lang="uk-UA" dirty="0" err="1" smtClean="0"/>
              <a:t>обов</a:t>
            </a:r>
            <a:r>
              <a:rPr lang="en-US" dirty="0" smtClean="0"/>
              <a:t>`</a:t>
            </a:r>
            <a:r>
              <a:rPr lang="uk-UA" dirty="0" err="1" smtClean="0"/>
              <a:t>язково</a:t>
            </a:r>
            <a:r>
              <a:rPr lang="uk-UA" dirty="0" smtClean="0"/>
              <a:t> відбудиться.</a:t>
            </a:r>
            <a:endParaRPr lang="ru-RU" dirty="0"/>
          </a:p>
        </p:txBody>
      </p:sp>
      <p:pic>
        <p:nvPicPr>
          <p:cNvPr id="4" name="Picture 2" descr="C:\Users\Людмила\Desktop\фото\учитель и ученики\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4653136"/>
            <a:ext cx="1348445" cy="12085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6347539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243408"/>
            <a:ext cx="8229600" cy="1143000"/>
          </a:xfrm>
        </p:spPr>
        <p:txBody>
          <a:bodyPr/>
          <a:lstStyle/>
          <a:p>
            <a:r>
              <a:rPr lang="uk-UA" b="1" i="1" dirty="0" smtClean="0">
                <a:solidFill>
                  <a:schemeClr val="bg1"/>
                </a:solidFill>
              </a:rPr>
              <a:t>Поліграф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620688"/>
            <a:ext cx="5328592" cy="47525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i="1" dirty="0" smtClean="0">
                <a:solidFill>
                  <a:schemeClr val="bg1"/>
                </a:solidFill>
              </a:rPr>
              <a:t>         </a:t>
            </a:r>
            <a:r>
              <a:rPr lang="ru-RU" sz="2800" b="1" i="1" dirty="0" err="1" smtClean="0">
                <a:solidFill>
                  <a:schemeClr val="bg1"/>
                </a:solidFill>
              </a:rPr>
              <a:t>Що</a:t>
            </a:r>
            <a:r>
              <a:rPr lang="ru-RU" sz="2800" b="1" i="1" dirty="0" smtClean="0">
                <a:solidFill>
                  <a:schemeClr val="bg1"/>
                </a:solidFill>
              </a:rPr>
              <a:t> </a:t>
            </a:r>
            <a:r>
              <a:rPr lang="ru-RU" sz="2800" b="1" i="1" dirty="0" err="1" smtClean="0">
                <a:solidFill>
                  <a:schemeClr val="bg1"/>
                </a:solidFill>
              </a:rPr>
              <a:t>таке</a:t>
            </a:r>
            <a:r>
              <a:rPr lang="ru-RU" sz="2800" b="1" i="1" dirty="0" smtClean="0">
                <a:solidFill>
                  <a:schemeClr val="bg1"/>
                </a:solidFill>
              </a:rPr>
              <a:t> </a:t>
            </a:r>
            <a:r>
              <a:rPr lang="ru-RU" sz="2800" b="1" i="1" dirty="0" err="1" smtClean="0">
                <a:solidFill>
                  <a:schemeClr val="bg1"/>
                </a:solidFill>
              </a:rPr>
              <a:t>поліграф</a:t>
            </a:r>
            <a:r>
              <a:rPr lang="ru-RU" sz="2800" b="1" i="1" dirty="0" smtClean="0">
                <a:solidFill>
                  <a:schemeClr val="bg1"/>
                </a:solidFill>
              </a:rPr>
              <a:t> (детектор </a:t>
            </a:r>
            <a:r>
              <a:rPr lang="ru-RU" sz="2800" b="1" i="1" dirty="0" err="1" smtClean="0">
                <a:solidFill>
                  <a:schemeClr val="bg1"/>
                </a:solidFill>
              </a:rPr>
              <a:t>брехні</a:t>
            </a:r>
            <a:r>
              <a:rPr lang="ru-RU" sz="2800" b="1" i="1" dirty="0" smtClean="0">
                <a:solidFill>
                  <a:schemeClr val="bg1"/>
                </a:solidFill>
              </a:rPr>
              <a:t>)? 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err="1" smtClean="0"/>
              <a:t>Поліграф</a:t>
            </a:r>
            <a:r>
              <a:rPr lang="ru-RU" sz="2400" b="1" dirty="0" smtClean="0"/>
              <a:t> (детектор </a:t>
            </a:r>
            <a:r>
              <a:rPr lang="ru-RU" sz="2400" b="1" dirty="0" err="1" smtClean="0"/>
              <a:t>брехні</a:t>
            </a:r>
            <a:r>
              <a:rPr lang="ru-RU" sz="2400" b="1" dirty="0" smtClean="0"/>
              <a:t>) – </a:t>
            </a:r>
            <a:r>
              <a:rPr lang="ru-RU" sz="2400" b="1" dirty="0" err="1" smtClean="0"/>
              <a:t>це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науковий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медичний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прилад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здатний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одночасно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реєструвати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зміни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декількох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фізіологічних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параметрів</a:t>
            </a:r>
            <a:r>
              <a:rPr lang="ru-RU" sz="2400" b="1" dirty="0" smtClean="0"/>
              <a:t> (</a:t>
            </a:r>
            <a:r>
              <a:rPr lang="ru-RU" sz="2400" b="1" dirty="0" err="1" smtClean="0"/>
              <a:t>кров'яний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тиск</a:t>
            </a:r>
            <a:r>
              <a:rPr lang="ru-RU" sz="2400" b="1" dirty="0" smtClean="0"/>
              <a:t>, частота пульсу, </a:t>
            </a:r>
            <a:r>
              <a:rPr lang="ru-RU" sz="2400" b="1" dirty="0" err="1" smtClean="0"/>
              <a:t>дихання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електрошкірна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активність</a:t>
            </a:r>
            <a:r>
              <a:rPr lang="ru-RU" sz="2400" b="1" dirty="0" smtClean="0"/>
              <a:t> та </a:t>
            </a:r>
            <a:r>
              <a:rPr lang="ru-RU" sz="2400" b="1" dirty="0" err="1" smtClean="0"/>
              <a:t>ін</a:t>
            </a:r>
            <a:r>
              <a:rPr lang="ru-RU" sz="2400" b="1" dirty="0" smtClean="0"/>
              <a:t>.). </a:t>
            </a:r>
            <a:r>
              <a:rPr lang="ru-RU" sz="2400" b="1" dirty="0" err="1" smtClean="0"/>
              <a:t>Обстежуваній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особі</a:t>
            </a:r>
            <a:r>
              <a:rPr lang="ru-RU" sz="2400" b="1" dirty="0" smtClean="0"/>
              <a:t> ставиться низка </a:t>
            </a:r>
            <a:r>
              <a:rPr lang="ru-RU" sz="2400" b="1" dirty="0" err="1" smtClean="0"/>
              <a:t>запитань</a:t>
            </a:r>
            <a:r>
              <a:rPr lang="ru-RU" sz="2400" b="1" dirty="0" smtClean="0"/>
              <a:t>, </a:t>
            </a:r>
            <a:r>
              <a:rPr lang="ru-RU" sz="2400" b="1" dirty="0" err="1" smtClean="0"/>
              <a:t>що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стосуються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специфічного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розслідуваного</a:t>
            </a:r>
            <a:r>
              <a:rPr lang="ru-RU" sz="2400" b="1" dirty="0" smtClean="0"/>
              <a:t> факту.</a:t>
            </a:r>
            <a:endParaRPr lang="ru-RU" sz="2400" b="1" dirty="0"/>
          </a:p>
        </p:txBody>
      </p:sp>
      <p:pic>
        <p:nvPicPr>
          <p:cNvPr id="38914" name="Picture 2" descr="Картинки по запросу поліграф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51004" y="1268759"/>
            <a:ext cx="3741449" cy="37414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err="1" smtClean="0">
                <a:solidFill>
                  <a:schemeClr val="bg1"/>
                </a:solidFill>
              </a:rPr>
              <a:t>Наскільки</a:t>
            </a:r>
            <a:r>
              <a:rPr lang="ru-RU" b="1" i="1" dirty="0" smtClean="0">
                <a:solidFill>
                  <a:schemeClr val="bg1"/>
                </a:solidFill>
              </a:rPr>
              <a:t> </a:t>
            </a:r>
            <a:r>
              <a:rPr lang="ru-RU" b="1" i="1" dirty="0" err="1" smtClean="0">
                <a:solidFill>
                  <a:schemeClr val="bg1"/>
                </a:solidFill>
              </a:rPr>
              <a:t>важливий</a:t>
            </a:r>
            <a:r>
              <a:rPr lang="ru-RU" b="1" i="1" dirty="0" smtClean="0">
                <a:solidFill>
                  <a:schemeClr val="bg1"/>
                </a:solidFill>
              </a:rPr>
              <a:t> </a:t>
            </a:r>
            <a:r>
              <a:rPr lang="ru-RU" b="1" i="1" dirty="0" err="1" smtClean="0">
                <a:solidFill>
                  <a:schemeClr val="bg1"/>
                </a:solidFill>
              </a:rPr>
              <a:t>винахід</a:t>
            </a:r>
            <a:r>
              <a:rPr lang="ru-RU" b="1" i="1" dirty="0" smtClean="0">
                <a:solidFill>
                  <a:schemeClr val="bg1"/>
                </a:solidFill>
              </a:rPr>
              <a:t> детектора </a:t>
            </a:r>
            <a:r>
              <a:rPr lang="ru-RU" b="1" i="1" dirty="0" err="1" smtClean="0">
                <a:solidFill>
                  <a:schemeClr val="bg1"/>
                </a:solidFill>
              </a:rPr>
              <a:t>брехні</a:t>
            </a:r>
            <a:r>
              <a:rPr lang="ru-RU" b="1" dirty="0" smtClean="0">
                <a:solidFill>
                  <a:schemeClr val="bg1"/>
                </a:solidFill>
              </a:rPr>
              <a:t>? 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093" y="980268"/>
            <a:ext cx="5112568" cy="452596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800" dirty="0" err="1" smtClean="0"/>
              <a:t>Поліграф</a:t>
            </a:r>
            <a:r>
              <a:rPr lang="ru-RU" sz="2800" dirty="0" smtClean="0"/>
              <a:t> </a:t>
            </a:r>
            <a:r>
              <a:rPr lang="ru-RU" sz="2800" dirty="0" err="1" smtClean="0"/>
              <a:t>офіційно</a:t>
            </a:r>
            <a:r>
              <a:rPr lang="ru-RU" sz="2800" dirty="0" smtClean="0"/>
              <a:t> </a:t>
            </a:r>
            <a:r>
              <a:rPr lang="ru-RU" sz="2800" dirty="0" err="1" smtClean="0"/>
              <a:t>вважається</a:t>
            </a:r>
            <a:r>
              <a:rPr lang="ru-RU" sz="2800" dirty="0" smtClean="0"/>
              <a:t> одним </a:t>
            </a:r>
            <a:r>
              <a:rPr lang="ru-RU" sz="2800" dirty="0" err="1" smtClean="0"/>
              <a:t>із</a:t>
            </a:r>
            <a:r>
              <a:rPr lang="ru-RU" sz="2800" dirty="0" smtClean="0"/>
              <a:t> </a:t>
            </a:r>
            <a:r>
              <a:rPr lang="ru-RU" sz="2800" dirty="0" err="1" smtClean="0"/>
              <a:t>найважливіших</a:t>
            </a:r>
            <a:r>
              <a:rPr lang="ru-RU" sz="2800" dirty="0" smtClean="0"/>
              <a:t> </a:t>
            </a:r>
            <a:r>
              <a:rPr lang="ru-RU" sz="2800" dirty="0" err="1" smtClean="0"/>
              <a:t>винаходів</a:t>
            </a:r>
            <a:r>
              <a:rPr lang="ru-RU" sz="2800" dirty="0" smtClean="0"/>
              <a:t> </a:t>
            </a:r>
            <a:r>
              <a:rPr lang="ru-RU" sz="2800" dirty="0" err="1" smtClean="0"/>
              <a:t>людства</a:t>
            </a:r>
            <a:r>
              <a:rPr lang="ru-RU" sz="2800" dirty="0" smtClean="0"/>
              <a:t>. </a:t>
            </a:r>
            <a:r>
              <a:rPr lang="ru-RU" sz="2800" dirty="0" err="1" smtClean="0"/>
              <a:t>Наприклад</a:t>
            </a:r>
            <a:r>
              <a:rPr lang="ru-RU" sz="2800" dirty="0" smtClean="0"/>
              <a:t>, </a:t>
            </a:r>
            <a:r>
              <a:rPr lang="ru-RU" sz="2800" dirty="0" err="1" smtClean="0"/>
              <a:t>поліграф</a:t>
            </a:r>
            <a:r>
              <a:rPr lang="ru-RU" sz="2800" dirty="0" smtClean="0"/>
              <a:t> (детектор </a:t>
            </a:r>
            <a:r>
              <a:rPr lang="ru-RU" sz="2800" dirty="0" err="1" smtClean="0"/>
              <a:t>брехні</a:t>
            </a:r>
            <a:r>
              <a:rPr lang="ru-RU" sz="2800" dirty="0" smtClean="0"/>
              <a:t>), </a:t>
            </a:r>
            <a:r>
              <a:rPr lang="ru-RU" sz="2800" dirty="0" err="1" smtClean="0"/>
              <a:t>винайдений</a:t>
            </a:r>
            <a:r>
              <a:rPr lang="ru-RU" sz="2800" dirty="0" smtClean="0"/>
              <a:t> Джоном </a:t>
            </a:r>
            <a:r>
              <a:rPr lang="ru-RU" sz="2800" dirty="0" err="1" smtClean="0"/>
              <a:t>Ларсоном</a:t>
            </a:r>
            <a:r>
              <a:rPr lang="ru-RU" sz="2800" dirty="0" smtClean="0"/>
              <a:t> у 1921 </a:t>
            </a:r>
            <a:r>
              <a:rPr lang="ru-RU" sz="2800" dirty="0" err="1" smtClean="0"/>
              <a:t>році</a:t>
            </a:r>
            <a:r>
              <a:rPr lang="ru-RU" sz="2800" dirty="0" smtClean="0"/>
              <a:t>, включено до </a:t>
            </a:r>
            <a:r>
              <a:rPr lang="ru-RU" sz="2800" dirty="0" err="1" smtClean="0"/>
              <a:t>переліку</a:t>
            </a:r>
            <a:r>
              <a:rPr lang="ru-RU" sz="2800" dirty="0" smtClean="0"/>
              <a:t> 325 </a:t>
            </a:r>
            <a:r>
              <a:rPr lang="ru-RU" sz="2800" dirty="0" err="1" smtClean="0"/>
              <a:t>найбільш</a:t>
            </a:r>
            <a:r>
              <a:rPr lang="ru-RU" sz="2800" dirty="0" smtClean="0"/>
              <a:t> </a:t>
            </a:r>
            <a:r>
              <a:rPr lang="ru-RU" sz="2800" dirty="0" err="1" smtClean="0"/>
              <a:t>значущих</a:t>
            </a:r>
            <a:r>
              <a:rPr lang="ru-RU" sz="2800" dirty="0" smtClean="0"/>
              <a:t> </a:t>
            </a:r>
            <a:r>
              <a:rPr lang="ru-RU" sz="2800" dirty="0" err="1" smtClean="0"/>
              <a:t>винаходів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39938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844824"/>
            <a:ext cx="4059672" cy="27968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4008" y="1808438"/>
            <a:ext cx="4104456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smtClean="0"/>
              <a:t>Джон </a:t>
            </a:r>
            <a:r>
              <a:rPr lang="ru-RU" b="1" i="1" dirty="0" err="1"/>
              <a:t>Августус</a:t>
            </a:r>
            <a:r>
              <a:rPr lang="ru-RU" b="1" i="1" dirty="0"/>
              <a:t> </a:t>
            </a:r>
            <a:r>
              <a:rPr lang="ru-RU" b="1" i="1" dirty="0" smtClean="0"/>
              <a:t>        </a:t>
            </a:r>
            <a:r>
              <a:rPr lang="ru-RU" b="1" i="1" dirty="0" err="1" smtClean="0"/>
              <a:t>Ларсон</a:t>
            </a:r>
            <a:endParaRPr lang="ru-RU" dirty="0"/>
          </a:p>
        </p:txBody>
      </p:sp>
      <p:pic>
        <p:nvPicPr>
          <p:cNvPr id="4" name="Picture 2" descr="Офицер полиции Джон Ларсон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48680"/>
            <a:ext cx="3528392" cy="576969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Людмила\Desktop\фото\учитель и ученики\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4581128"/>
            <a:ext cx="1348445" cy="12085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7306072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73613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bg1"/>
                </a:solidFill>
              </a:rPr>
              <a:t>- </a:t>
            </a:r>
            <a:r>
              <a:rPr lang="ru-RU" b="1" i="1" dirty="0" err="1" smtClean="0">
                <a:solidFill>
                  <a:schemeClr val="bg1"/>
                </a:solidFill>
              </a:rPr>
              <a:t>Наскільки</a:t>
            </a:r>
            <a:r>
              <a:rPr lang="ru-RU" b="1" i="1" dirty="0" smtClean="0">
                <a:solidFill>
                  <a:schemeClr val="bg1"/>
                </a:solidFill>
              </a:rPr>
              <a:t> </a:t>
            </a:r>
            <a:r>
              <a:rPr lang="ru-RU" b="1" i="1" dirty="0" err="1" smtClean="0">
                <a:solidFill>
                  <a:schemeClr val="bg1"/>
                </a:solidFill>
              </a:rPr>
              <a:t>точний</a:t>
            </a:r>
            <a:r>
              <a:rPr lang="ru-RU" b="1" i="1" dirty="0" smtClean="0">
                <a:solidFill>
                  <a:schemeClr val="bg1"/>
                </a:solidFill>
              </a:rPr>
              <a:t> детектор </a:t>
            </a:r>
            <a:r>
              <a:rPr lang="ru-RU" b="1" i="1" dirty="0" err="1" smtClean="0">
                <a:solidFill>
                  <a:schemeClr val="bg1"/>
                </a:solidFill>
              </a:rPr>
              <a:t>брехні</a:t>
            </a:r>
            <a:r>
              <a:rPr lang="ru-RU" b="1" i="1" dirty="0" smtClean="0">
                <a:solidFill>
                  <a:schemeClr val="bg1"/>
                </a:solidFill>
              </a:rPr>
              <a:t>? 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4048" y="1484784"/>
            <a:ext cx="385192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uk-UA" dirty="0" smtClean="0">
                <a:solidFill>
                  <a:schemeClr val="bg2"/>
                </a:solidFill>
              </a:rPr>
              <a:t>    </a:t>
            </a:r>
            <a:r>
              <a:rPr lang="uk-UA" b="1" i="1" dirty="0" smtClean="0">
                <a:solidFill>
                  <a:schemeClr val="bg2"/>
                </a:solidFill>
              </a:rPr>
              <a:t>У деяких країнах поліграф заборонений. А в Україні він знаходиться поза законом!</a:t>
            </a:r>
          </a:p>
          <a:p>
            <a:pPr>
              <a:buNone/>
            </a:pPr>
            <a:r>
              <a:rPr lang="uk-UA" b="1" i="1" dirty="0" smtClean="0">
                <a:solidFill>
                  <a:schemeClr val="bg2"/>
                </a:solidFill>
              </a:rPr>
              <a:t>     У Дніпрі також є можливість пройти перевірку на детекторі брехні.</a:t>
            </a:r>
            <a:endParaRPr lang="ru-RU" b="1" i="1" dirty="0">
              <a:solidFill>
                <a:schemeClr val="bg2"/>
              </a:solidFill>
            </a:endParaRPr>
          </a:p>
        </p:txBody>
      </p:sp>
      <p:pic>
        <p:nvPicPr>
          <p:cNvPr id="40962" name="Picture 2" descr="Картинки по запросу поліграф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204864"/>
            <a:ext cx="4608512" cy="290865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chemeClr val="bg1"/>
                </a:solidFill>
              </a:rPr>
              <a:t>Де на вашу думку </a:t>
            </a:r>
            <a:r>
              <a:rPr lang="uk-UA" b="1" i="1" dirty="0" err="1" smtClean="0">
                <a:solidFill>
                  <a:schemeClr val="bg1"/>
                </a:solidFill>
              </a:rPr>
              <a:t>використавують</a:t>
            </a:r>
            <a:r>
              <a:rPr lang="uk-UA" b="1" i="1" dirty="0" smtClean="0">
                <a:solidFill>
                  <a:schemeClr val="bg1"/>
                </a:solidFill>
              </a:rPr>
              <a:t> поліграф?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1920" y="1835696"/>
            <a:ext cx="4690864" cy="3773016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/>
              <a:t>Поліграф використовуються в поліції (для розслідування злочинів) та в особистих потребах (сімейні пари, працівники офісів)</a:t>
            </a:r>
            <a:endParaRPr lang="ru-RU" dirty="0"/>
          </a:p>
        </p:txBody>
      </p:sp>
      <p:pic>
        <p:nvPicPr>
          <p:cNvPr id="41986" name="Picture 2" descr="Картинки по запросу поліграф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204864"/>
            <a:ext cx="3384376" cy="2646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i="1" dirty="0" smtClean="0">
                <a:solidFill>
                  <a:schemeClr val="bg1"/>
                </a:solidFill>
              </a:rPr>
              <a:t>Дослідження поліграфічних можливостей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34339" y="2332037"/>
            <a:ext cx="2987824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hlinkClick r:id="rId2" action="ppaction://hlinkpres?slideindex=1&amp;slidetitle="/>
              </a:rPr>
              <a:t>Презентация </a:t>
            </a:r>
            <a:r>
              <a:rPr lang="en-US" dirty="0" smtClean="0">
                <a:hlinkClick r:id="rId2" action="ppaction://hlinkpres?slideindex=1&amp;slidetitle="/>
              </a:rPr>
              <a:t>Microsoft Office PowerPoint.pptx</a:t>
            </a:r>
            <a:endParaRPr lang="ru-RU" dirty="0"/>
          </a:p>
        </p:txBody>
      </p:sp>
      <p:pic>
        <p:nvPicPr>
          <p:cNvPr id="43010" name="Picture 2" descr="Картинки по запросу поліграф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150917"/>
            <a:ext cx="4850771" cy="322229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704856" cy="1008112"/>
          </a:xfrm>
        </p:spPr>
        <p:txBody>
          <a:bodyPr>
            <a:normAutofit fontScale="90000"/>
          </a:bodyPr>
          <a:lstStyle/>
          <a:p>
            <a:r>
              <a:rPr lang="ru-RU" b="1" u="sng" dirty="0" smtClean="0"/>
              <a:t>Сенсорн</a:t>
            </a:r>
            <a:r>
              <a:rPr lang="uk-UA" b="1" u="sng" dirty="0" smtClean="0"/>
              <a:t>і системи в інформаційних технологіях</a:t>
            </a:r>
            <a:endParaRPr lang="ru-RU" b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916831"/>
            <a:ext cx="7488832" cy="3384377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Сенсор - </a:t>
            </a:r>
            <a:r>
              <a:rPr lang="ru-RU" b="1" dirty="0" err="1" smtClean="0">
                <a:solidFill>
                  <a:schemeClr val="bg1"/>
                </a:solidFill>
              </a:rPr>
              <a:t>це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спеціальний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прист</a:t>
            </a:r>
            <a:r>
              <a:rPr lang="uk-UA" b="1" dirty="0" err="1" smtClean="0">
                <a:solidFill>
                  <a:schemeClr val="bg1"/>
                </a:solidFill>
              </a:rPr>
              <a:t>рі</a:t>
            </a:r>
            <a:r>
              <a:rPr lang="ru-RU" b="1" dirty="0" smtClean="0">
                <a:solidFill>
                  <a:schemeClr val="bg1"/>
                </a:solidFill>
              </a:rPr>
              <a:t>й, </a:t>
            </a:r>
            <a:r>
              <a:rPr lang="ru-RU" b="1" dirty="0" err="1" smtClean="0">
                <a:solidFill>
                  <a:schemeClr val="bg1"/>
                </a:solidFill>
              </a:rPr>
              <a:t>який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дозволяє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працювати</a:t>
            </a:r>
            <a:r>
              <a:rPr lang="ru-RU" b="1" dirty="0" smtClean="0">
                <a:solidFill>
                  <a:schemeClr val="bg1"/>
                </a:solidFill>
              </a:rPr>
              <a:t> з ним шляхом </a:t>
            </a:r>
            <a:r>
              <a:rPr lang="ru-RU" b="1" dirty="0" err="1" smtClean="0">
                <a:solidFill>
                  <a:schemeClr val="bg1"/>
                </a:solidFill>
              </a:rPr>
              <a:t>прямих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дотиків</a:t>
            </a:r>
            <a:r>
              <a:rPr lang="ru-RU" b="1" dirty="0" smtClean="0">
                <a:solidFill>
                  <a:schemeClr val="bg1"/>
                </a:solidFill>
              </a:rPr>
              <a:t> і </a:t>
            </a:r>
            <a:r>
              <a:rPr lang="ru-RU" b="1" dirty="0" err="1" smtClean="0">
                <a:solidFill>
                  <a:schemeClr val="bg1"/>
                </a:solidFill>
              </a:rPr>
              <a:t>натискань</a:t>
            </a:r>
            <a:r>
              <a:rPr lang="ru-RU" b="1" dirty="0" smtClean="0">
                <a:solidFill>
                  <a:schemeClr val="bg1"/>
                </a:solidFill>
              </a:rPr>
              <a:t> на кнопки. </a:t>
            </a:r>
            <a:r>
              <a:rPr lang="ru-RU" b="1" dirty="0" err="1" smtClean="0">
                <a:solidFill>
                  <a:schemeClr val="bg1"/>
                </a:solidFill>
              </a:rPr>
              <a:t>Використовуються</a:t>
            </a:r>
            <a:r>
              <a:rPr lang="ru-RU" b="1" dirty="0" smtClean="0">
                <a:solidFill>
                  <a:schemeClr val="bg1"/>
                </a:solidFill>
              </a:rPr>
              <a:t> в </a:t>
            </a:r>
            <a:r>
              <a:rPr lang="ru-RU" b="1" dirty="0" err="1" smtClean="0">
                <a:solidFill>
                  <a:schemeClr val="bg1"/>
                </a:solidFill>
              </a:rPr>
              <a:t>сучасних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інформаційних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пристроях</a:t>
            </a:r>
            <a:r>
              <a:rPr lang="ru-RU" b="1" dirty="0" smtClean="0">
                <a:solidFill>
                  <a:schemeClr val="bg1"/>
                </a:solidFill>
              </a:rPr>
              <a:t>, </a:t>
            </a:r>
            <a:r>
              <a:rPr lang="ru-RU" b="1" dirty="0" err="1" smtClean="0">
                <a:solidFill>
                  <a:schemeClr val="bg1"/>
                </a:solidFill>
              </a:rPr>
              <a:t>дозволяє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користуватися</a:t>
            </a:r>
            <a:r>
              <a:rPr lang="ru-RU" b="1" dirty="0" smtClean="0">
                <a:solidFill>
                  <a:schemeClr val="bg1"/>
                </a:solidFill>
              </a:rPr>
              <a:t> ними без </a:t>
            </a:r>
            <a:r>
              <a:rPr lang="ru-RU" b="1" dirty="0" err="1" smtClean="0">
                <a:solidFill>
                  <a:schemeClr val="bg1"/>
                </a:solidFill>
              </a:rPr>
              <a:t>підручних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інструментів</a:t>
            </a:r>
            <a:r>
              <a:rPr lang="ru-RU" b="1" dirty="0" smtClean="0">
                <a:solidFill>
                  <a:schemeClr val="bg1"/>
                </a:solidFill>
              </a:rPr>
              <a:t> (</a:t>
            </a:r>
            <a:r>
              <a:rPr lang="ru-RU" b="1" dirty="0" err="1" smtClean="0">
                <a:solidFill>
                  <a:schemeClr val="bg1"/>
                </a:solidFill>
              </a:rPr>
              <a:t>миша</a:t>
            </a:r>
            <a:r>
              <a:rPr lang="ru-RU" b="1" dirty="0" smtClean="0">
                <a:solidFill>
                  <a:schemeClr val="bg1"/>
                </a:solidFill>
              </a:rPr>
              <a:t>, </a:t>
            </a:r>
            <a:r>
              <a:rPr lang="ru-RU" b="1" dirty="0" err="1" smtClean="0">
                <a:solidFill>
                  <a:schemeClr val="bg1"/>
                </a:solidFill>
              </a:rPr>
              <a:t>клавіатура</a:t>
            </a:r>
            <a:r>
              <a:rPr lang="ru-RU" b="1" dirty="0" smtClean="0">
                <a:solidFill>
                  <a:schemeClr val="bg1"/>
                </a:solidFill>
              </a:rPr>
              <a:t>). </a:t>
            </a:r>
            <a:r>
              <a:rPr lang="ru-RU" b="1" dirty="0" err="1" smtClean="0">
                <a:solidFill>
                  <a:schemeClr val="bg1"/>
                </a:solidFill>
              </a:rPr>
              <a:t>Найбільш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популярні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сенсори</a:t>
            </a:r>
            <a:r>
              <a:rPr lang="ru-RU" b="1" dirty="0" smtClean="0">
                <a:solidFill>
                  <a:schemeClr val="bg1"/>
                </a:solidFill>
              </a:rPr>
              <a:t> в </a:t>
            </a:r>
            <a:r>
              <a:rPr lang="ru-RU" b="1" dirty="0" err="1" smtClean="0">
                <a:solidFill>
                  <a:schemeClr val="bg1"/>
                </a:solidFill>
              </a:rPr>
              <a:t>сучасних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гаджетах</a:t>
            </a:r>
            <a:r>
              <a:rPr lang="ru-RU" b="1" dirty="0" smtClean="0">
                <a:solidFill>
                  <a:schemeClr val="bg1"/>
                </a:solidFill>
              </a:rPr>
              <a:t>, телефонах </a:t>
            </a:r>
            <a:r>
              <a:rPr lang="ru-RU" b="1" dirty="0" err="1" smtClean="0">
                <a:solidFill>
                  <a:schemeClr val="bg1"/>
                </a:solidFill>
              </a:rPr>
              <a:t>і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 err="1" smtClean="0">
                <a:solidFill>
                  <a:schemeClr val="bg1"/>
                </a:solidFill>
              </a:rPr>
              <a:t>телевізорах</a:t>
            </a:r>
            <a:r>
              <a:rPr lang="ru-RU" b="1" dirty="0" smtClean="0">
                <a:solidFill>
                  <a:schemeClr val="bg1"/>
                </a:solidFill>
              </a:rPr>
              <a:t>. 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4464496" cy="2880320"/>
          </a:xfrm>
        </p:spPr>
        <p:txBody>
          <a:bodyPr>
            <a:normAutofit/>
          </a:bodyPr>
          <a:lstStyle/>
          <a:p>
            <a:r>
              <a:rPr lang="uk-UA" sz="6600" i="1" dirty="0" smtClean="0">
                <a:solidFill>
                  <a:schemeClr val="bg1"/>
                </a:solidFill>
              </a:rPr>
              <a:t>Тестування </a:t>
            </a:r>
            <a:r>
              <a:rPr lang="uk-UA" sz="6600" i="1" dirty="0" err="1" smtClean="0">
                <a:solidFill>
                  <a:schemeClr val="bg1"/>
                </a:solidFill>
              </a:rPr>
              <a:t>онлайн</a:t>
            </a:r>
            <a:endParaRPr lang="ru-RU" sz="6600" i="1" dirty="0">
              <a:solidFill>
                <a:schemeClr val="bg1"/>
              </a:solidFill>
            </a:endParaRPr>
          </a:p>
        </p:txBody>
      </p:sp>
      <p:pic>
        <p:nvPicPr>
          <p:cNvPr id="45058" name="Picture 2" descr="Картинки по запросу галоч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988840"/>
            <a:ext cx="4176464" cy="41764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542599" y="3501008"/>
            <a:ext cx="4314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>
                <a:solidFill>
                  <a:schemeClr val="bg1"/>
                </a:solidFill>
              </a:rPr>
              <a:t>C</a:t>
            </a:r>
            <a:r>
              <a:rPr lang="en-US" i="1" dirty="0">
                <a:solidFill>
                  <a:schemeClr val="bg1"/>
                </a:solidFill>
                <a:hlinkClick r:id="rId3" action="ppaction://hlinkfile"/>
              </a:rPr>
              <a:t>C:\Users\User\Desktop\</a:t>
            </a:r>
            <a:r>
              <a:rPr lang="ru-RU" i="1" dirty="0" err="1">
                <a:solidFill>
                  <a:schemeClr val="bg1"/>
                </a:solidFill>
                <a:hlinkClick r:id="rId3" action="ppaction://hlinkfile"/>
              </a:rPr>
              <a:t>Тестування</a:t>
            </a:r>
            <a:r>
              <a:rPr lang="ru-RU" i="1" dirty="0">
                <a:solidFill>
                  <a:schemeClr val="bg1"/>
                </a:solidFill>
                <a:hlinkClick r:id="rId3" action="ppaction://hlinkfile"/>
              </a:rPr>
              <a:t> </a:t>
            </a:r>
            <a:r>
              <a:rPr lang="en-US" i="1" dirty="0">
                <a:solidFill>
                  <a:schemeClr val="bg1"/>
                </a:solidFill>
                <a:hlinkClick r:id="rId3" action="ppaction://hlinkfile"/>
              </a:rPr>
              <a:t>editor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143000"/>
          </a:xfrm>
        </p:spPr>
        <p:txBody>
          <a:bodyPr>
            <a:normAutofit/>
          </a:bodyPr>
          <a:lstStyle/>
          <a:p>
            <a:r>
              <a:rPr lang="uk-UA" sz="4800" dirty="0" smtClean="0">
                <a:solidFill>
                  <a:schemeClr val="bg1"/>
                </a:solidFill>
              </a:rPr>
              <a:t>Робота в парах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5796136" y="1916833"/>
            <a:ext cx="2520280" cy="3528392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uk-UA" dirty="0" smtClean="0"/>
              <a:t>   </a:t>
            </a:r>
            <a:r>
              <a:rPr lang="uk-UA" i="1" dirty="0" smtClean="0"/>
              <a:t>Переваги і недоліки біологічних та інформаційних сенсорних  систем</a:t>
            </a:r>
            <a:endParaRPr lang="ru-RU" i="1" dirty="0"/>
          </a:p>
        </p:txBody>
      </p:sp>
      <p:pic>
        <p:nvPicPr>
          <p:cNvPr id="44034" name="Picture 2" descr="Картинки по запросу мозг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916832"/>
            <a:ext cx="4176464" cy="354869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1412776"/>
            <a:ext cx="698477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C00000"/>
                </a:solidFill>
              </a:rPr>
              <a:t>Домашнє   завдання:</a:t>
            </a:r>
          </a:p>
          <a:p>
            <a:pPr algn="ctr">
              <a:buFontTx/>
              <a:buChar char="-"/>
            </a:pPr>
            <a:r>
              <a:rPr lang="uk-UA" sz="3200" b="1" i="1" dirty="0" smtClean="0">
                <a:solidFill>
                  <a:srgbClr val="0070C0"/>
                </a:solidFill>
              </a:rPr>
              <a:t>Опрацювати § 41</a:t>
            </a:r>
          </a:p>
          <a:p>
            <a:pPr algn="ctr">
              <a:buFontTx/>
              <a:buChar char="-"/>
            </a:pPr>
            <a:r>
              <a:rPr lang="uk-UA" sz="3200" b="1" i="1" dirty="0" smtClean="0">
                <a:solidFill>
                  <a:srgbClr val="0070C0"/>
                </a:solidFill>
              </a:rPr>
              <a:t> підготуватися до узагальнення               (повторити §39,40)</a:t>
            </a:r>
          </a:p>
          <a:p>
            <a:pPr algn="ctr">
              <a:buFontTx/>
              <a:buChar char="-"/>
            </a:pPr>
            <a:r>
              <a:rPr lang="uk-UA" sz="3200" b="1" i="1" dirty="0" smtClean="0">
                <a:solidFill>
                  <a:srgbClr val="0070C0"/>
                </a:solidFill>
              </a:rPr>
              <a:t> виконати роботу на картках</a:t>
            </a:r>
          </a:p>
          <a:p>
            <a:pPr algn="ctr"/>
            <a:r>
              <a:rPr lang="uk-UA" sz="3200" b="1" i="1" dirty="0" smtClean="0">
                <a:solidFill>
                  <a:srgbClr val="0070C0"/>
                </a:solidFill>
              </a:rPr>
              <a:t> </a:t>
            </a:r>
            <a:endParaRPr lang="uk-UA" sz="32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39552" y="620689"/>
          <a:ext cx="8136904" cy="5832650"/>
        </p:xfrm>
        <a:graphic>
          <a:graphicData uri="http://schemas.openxmlformats.org/drawingml/2006/table">
            <a:tbl>
              <a:tblPr/>
              <a:tblGrid>
                <a:gridCol w="573681"/>
                <a:gridCol w="1807728"/>
                <a:gridCol w="2893896"/>
                <a:gridCol w="2861599"/>
              </a:tblGrid>
              <a:tr h="10604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з.п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Назва  аналізатору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Джерело надходження сигналів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аналізаторів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Частина мозку де розташований центр  аналізатор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302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Зору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302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Слуху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302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Рівноваги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302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Смаку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302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Нюху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302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Дотику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302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Руху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302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Температури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302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Болю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060848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dirty="0" err="1" smtClean="0">
                <a:latin typeface="Comic Sans MS" pitchFamily="66" charset="0"/>
              </a:rPr>
              <a:t>Бажа</a:t>
            </a:r>
            <a:r>
              <a:rPr lang="uk-UA" sz="8000" dirty="0" err="1" smtClean="0">
                <a:latin typeface="Comic Sans MS" pitchFamily="66" charset="0"/>
              </a:rPr>
              <a:t>ємо</a:t>
            </a:r>
            <a:r>
              <a:rPr lang="uk-UA" sz="8000" dirty="0" smtClean="0">
                <a:latin typeface="Comic Sans MS" pitchFamily="66" charset="0"/>
              </a:rPr>
              <a:t> здоров</a:t>
            </a:r>
            <a:r>
              <a:rPr lang="en-US" sz="8000" dirty="0" smtClean="0">
                <a:latin typeface="Comic Sans MS" pitchFamily="66" charset="0"/>
              </a:rPr>
              <a:t>`</a:t>
            </a:r>
            <a:r>
              <a:rPr lang="uk-UA" sz="8000" dirty="0" smtClean="0">
                <a:latin typeface="Comic Sans MS" pitchFamily="66" charset="0"/>
              </a:rPr>
              <a:t>я!</a:t>
            </a:r>
            <a:endParaRPr lang="ru-RU" sz="8000" dirty="0">
              <a:latin typeface="Comic Sans MS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4104456" cy="432048"/>
          </a:xfrm>
        </p:spPr>
        <p:txBody>
          <a:bodyPr>
            <a:normAutofit fontScale="90000"/>
          </a:bodyPr>
          <a:lstStyle/>
          <a:p>
            <a:r>
              <a:rPr lang="ru-RU" sz="4000" u="sng" dirty="0" smtClean="0">
                <a:solidFill>
                  <a:schemeClr val="bg1"/>
                </a:solidFill>
              </a:rPr>
              <a:t>Як </a:t>
            </a:r>
            <a:r>
              <a:rPr lang="ru-RU" sz="4000" u="sng" dirty="0" err="1" smtClean="0">
                <a:solidFill>
                  <a:schemeClr val="bg1"/>
                </a:solidFill>
              </a:rPr>
              <a:t>працює</a:t>
            </a:r>
            <a:r>
              <a:rPr lang="ru-RU" sz="4000" u="sng" dirty="0" smtClean="0">
                <a:solidFill>
                  <a:schemeClr val="bg1"/>
                </a:solidFill>
              </a:rPr>
              <a:t> сенсор?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Картинки по запросу сенсор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7" t="2680" r="3132" b="11179"/>
          <a:stretch/>
        </p:blipFill>
        <p:spPr bwMode="auto">
          <a:xfrm>
            <a:off x="4860032" y="1628800"/>
            <a:ext cx="3672408" cy="3489251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27584" y="1196753"/>
            <a:ext cx="3888432" cy="4955203"/>
          </a:xfrm>
          <a:prstGeom prst="rect">
            <a:avLst/>
          </a:prstGeom>
          <a:solidFill>
            <a:schemeClr val="tx2">
              <a:lumMod val="5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Комплект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управління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досить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простий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містить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сенсорну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панель, драйвер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контролер. Панель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складається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чистого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скла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прикріплюється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зовнішнього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екрану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Вона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вловлює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натискання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дотики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передає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контролеру.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обробляє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сигнали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відправляє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процесора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сенсор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420888"/>
            <a:ext cx="6923112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043608" y="764704"/>
            <a:ext cx="77768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solidFill>
                  <a:schemeClr val="bg1"/>
                </a:solidFill>
              </a:rPr>
              <a:t>Працювати</a:t>
            </a:r>
            <a:r>
              <a:rPr lang="ru-RU" sz="2800" b="1" dirty="0" smtClean="0">
                <a:solidFill>
                  <a:schemeClr val="bg1"/>
                </a:solidFill>
              </a:rPr>
              <a:t> з сенсором </a:t>
            </a:r>
            <a:r>
              <a:rPr lang="ru-RU" sz="2800" b="1" dirty="0" err="1" smtClean="0">
                <a:solidFill>
                  <a:schemeClr val="bg1"/>
                </a:solidFill>
              </a:rPr>
              <a:t>досить</a:t>
            </a:r>
            <a:r>
              <a:rPr lang="ru-RU" sz="2800" b="1" dirty="0" smtClean="0">
                <a:solidFill>
                  <a:schemeClr val="bg1"/>
                </a:solidFill>
              </a:rPr>
              <a:t> просто.</a:t>
            </a:r>
          </a:p>
          <a:p>
            <a:r>
              <a:rPr lang="ru-RU" sz="2800" b="1" dirty="0" err="1" smtClean="0">
                <a:solidFill>
                  <a:schemeClr val="bg1"/>
                </a:solidFill>
              </a:rPr>
              <a:t>Проводячи</a:t>
            </a:r>
            <a:r>
              <a:rPr lang="ru-RU" sz="2800" b="1" dirty="0" smtClean="0">
                <a:solidFill>
                  <a:schemeClr val="bg1"/>
                </a:solidFill>
              </a:rPr>
              <a:t> пальцем по </a:t>
            </a:r>
            <a:r>
              <a:rPr lang="ru-RU" sz="2800" b="1" dirty="0" err="1" smtClean="0">
                <a:solidFill>
                  <a:schemeClr val="bg1"/>
                </a:solidFill>
              </a:rPr>
              <a:t>монітору</a:t>
            </a:r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err="1" smtClean="0">
                <a:solidFill>
                  <a:schemeClr val="bg1"/>
                </a:solidFill>
              </a:rPr>
              <a:t>можна</a:t>
            </a:r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err="1" smtClean="0">
                <a:solidFill>
                  <a:schemeClr val="bg1"/>
                </a:solidFill>
              </a:rPr>
              <a:t>зробити</a:t>
            </a:r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err="1" smtClean="0">
                <a:solidFill>
                  <a:schemeClr val="bg1"/>
                </a:solidFill>
              </a:rPr>
              <a:t>виділення</a:t>
            </a:r>
            <a:r>
              <a:rPr lang="ru-RU" sz="2800" b="1" dirty="0" smtClean="0">
                <a:solidFill>
                  <a:schemeClr val="bg1"/>
                </a:solidFill>
              </a:rPr>
              <a:t>.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054261"/>
            <a:ext cx="2592288" cy="11430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Дотикові системи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764705"/>
            <a:ext cx="8229600" cy="1656184"/>
          </a:xfrm>
        </p:spPr>
        <p:txBody>
          <a:bodyPr/>
          <a:lstStyle/>
          <a:p>
            <a:pPr marL="0" indent="0">
              <a:buNone/>
            </a:pPr>
            <a:r>
              <a:rPr lang="uk-UA" dirty="0"/>
              <a:t> </a:t>
            </a:r>
            <a:r>
              <a:rPr lang="uk-UA" b="1" dirty="0"/>
              <a:t>О</a:t>
            </a:r>
            <a:r>
              <a:rPr lang="uk-UA" b="1" dirty="0" smtClean="0"/>
              <a:t>дин </a:t>
            </a:r>
            <a:r>
              <a:rPr lang="uk-UA" b="1" dirty="0"/>
              <a:t>із </a:t>
            </a:r>
            <a:r>
              <a:rPr lang="ru-RU" b="1" dirty="0" err="1" smtClean="0"/>
              <a:t>зовнішніх</a:t>
            </a:r>
            <a:r>
              <a:rPr lang="ru-RU" b="1" dirty="0" smtClean="0"/>
              <a:t> </a:t>
            </a:r>
            <a:r>
              <a:rPr lang="ru-RU" b="1" dirty="0" err="1"/>
              <a:t>рецепторів</a:t>
            </a:r>
            <a:r>
              <a:rPr lang="ru-RU" b="1" dirty="0"/>
              <a:t> </a:t>
            </a:r>
            <a:r>
              <a:rPr lang="ru-RU" b="1" dirty="0" err="1" smtClean="0"/>
              <a:t>який</a:t>
            </a:r>
            <a:r>
              <a:rPr lang="ru-RU" b="1" dirty="0" smtClean="0"/>
              <a:t> </a:t>
            </a:r>
            <a:r>
              <a:rPr lang="ru-RU" b="1" dirty="0" err="1"/>
              <a:t>відповідає</a:t>
            </a:r>
            <a:r>
              <a:rPr lang="ru-RU" b="1" dirty="0"/>
              <a:t> за подачу команд </a:t>
            </a:r>
            <a:r>
              <a:rPr lang="ru-RU" b="1" dirty="0" err="1"/>
              <a:t>від</a:t>
            </a:r>
            <a:r>
              <a:rPr lang="ru-RU" b="1" dirty="0"/>
              <a:t> </a:t>
            </a:r>
            <a:r>
              <a:rPr lang="ru-RU" b="1" dirty="0" err="1"/>
              <a:t>людини</a:t>
            </a:r>
            <a:r>
              <a:rPr lang="ru-RU" b="1" dirty="0"/>
              <a:t> до сенсору?</a:t>
            </a:r>
            <a:endParaRPr lang="ru-RU" dirty="0"/>
          </a:p>
        </p:txBody>
      </p:sp>
      <p:pic>
        <p:nvPicPr>
          <p:cNvPr id="4" name="Picture 2" descr="Картинки по запросу дотикові системи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09" t="-32" r="285" b="32"/>
          <a:stretch/>
        </p:blipFill>
        <p:spPr bwMode="auto">
          <a:xfrm>
            <a:off x="4139952" y="2420888"/>
            <a:ext cx="4325615" cy="381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53799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Пригадаємо:</a:t>
            </a:r>
            <a:endParaRPr lang="ru-RU" dirty="0"/>
          </a:p>
        </p:txBody>
      </p:sp>
      <p:pic>
        <p:nvPicPr>
          <p:cNvPr id="2052" name="Picture 4" descr="C:\Users\Admin\Downloads\zadorozhniy-8-bio-7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8814" y="1124744"/>
            <a:ext cx="7407602" cy="4464496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4330824" cy="4464496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 fontScale="85000" lnSpcReduction="20000"/>
          </a:bodyPr>
          <a:lstStyle/>
          <a:p>
            <a:r>
              <a:rPr lang="ru-RU" b="1" dirty="0" err="1" smtClean="0"/>
              <a:t>Однією</a:t>
            </a:r>
            <a:r>
              <a:rPr lang="ru-RU" b="1" dirty="0" smtClean="0"/>
              <a:t> </a:t>
            </a:r>
            <a:r>
              <a:rPr lang="ru-RU" b="1" dirty="0" err="1" smtClean="0"/>
              <a:t>з</a:t>
            </a:r>
            <a:r>
              <a:rPr lang="ru-RU" b="1" dirty="0" smtClean="0"/>
              <a:t> </a:t>
            </a:r>
            <a:r>
              <a:rPr lang="ru-RU" b="1" dirty="0" err="1" smtClean="0"/>
              <a:t>основних</a:t>
            </a:r>
            <a:r>
              <a:rPr lang="ru-RU" b="1" dirty="0" smtClean="0"/>
              <a:t> </a:t>
            </a:r>
            <a:r>
              <a:rPr lang="ru-RU" b="1" dirty="0" err="1" smtClean="0"/>
              <a:t>властивостей</a:t>
            </a:r>
            <a:r>
              <a:rPr lang="ru-RU" b="1" dirty="0" smtClean="0"/>
              <a:t> </a:t>
            </a:r>
            <a:r>
              <a:rPr lang="ru-RU" b="1" dirty="0" err="1" smtClean="0"/>
              <a:t>живих</a:t>
            </a:r>
            <a:r>
              <a:rPr lang="ru-RU" b="1" dirty="0" smtClean="0"/>
              <a:t> </a:t>
            </a:r>
            <a:r>
              <a:rPr lang="ru-RU" b="1" dirty="0" err="1" smtClean="0"/>
              <a:t>істот</a:t>
            </a:r>
            <a:r>
              <a:rPr lang="ru-RU" b="1" dirty="0" smtClean="0"/>
              <a:t> </a:t>
            </a:r>
            <a:r>
              <a:rPr lang="ru-RU" b="1" dirty="0" err="1" smtClean="0"/>
              <a:t>є</a:t>
            </a:r>
            <a:r>
              <a:rPr lang="ru-RU" b="1" dirty="0" smtClean="0"/>
              <a:t> </a:t>
            </a:r>
            <a:r>
              <a:rPr lang="ru-RU" b="1" dirty="0" err="1" smtClean="0"/>
              <a:t>здатність</a:t>
            </a:r>
            <a:r>
              <a:rPr lang="ru-RU" b="1" dirty="0" smtClean="0"/>
              <a:t> </a:t>
            </a:r>
            <a:r>
              <a:rPr lang="ru-RU" b="1" dirty="0" err="1" smtClean="0"/>
              <a:t>сприймати</a:t>
            </a:r>
            <a:r>
              <a:rPr lang="ru-RU" b="1" dirty="0" smtClean="0"/>
              <a:t> </a:t>
            </a:r>
            <a:r>
              <a:rPr lang="ru-RU" b="1" dirty="0" err="1" smtClean="0"/>
              <a:t>інформацію</a:t>
            </a:r>
            <a:r>
              <a:rPr lang="ru-RU" b="1" dirty="0" smtClean="0"/>
              <a:t> про </a:t>
            </a:r>
            <a:r>
              <a:rPr lang="ru-RU" b="1" dirty="0" err="1" smtClean="0"/>
              <a:t>навколишній</a:t>
            </a:r>
            <a:r>
              <a:rPr lang="ru-RU" b="1" dirty="0" smtClean="0"/>
              <a:t> </a:t>
            </a:r>
            <a:r>
              <a:rPr lang="ru-RU" b="1" dirty="0" err="1" smtClean="0"/>
              <a:t>світ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стан </a:t>
            </a:r>
            <a:r>
              <a:rPr lang="ru-RU" b="1" dirty="0" err="1" smtClean="0"/>
              <a:t>внутрішнього</a:t>
            </a:r>
            <a:r>
              <a:rPr lang="ru-RU" b="1" dirty="0" smtClean="0"/>
              <a:t> </a:t>
            </a:r>
            <a:r>
              <a:rPr lang="ru-RU" b="1" dirty="0" err="1" smtClean="0"/>
              <a:t>середовища</a:t>
            </a:r>
            <a:r>
              <a:rPr lang="ru-RU" b="1" dirty="0" smtClean="0"/>
              <a:t>. </a:t>
            </a:r>
            <a:r>
              <a:rPr lang="ru-RU" b="1" dirty="0" err="1" smtClean="0"/>
              <a:t>Інформацію</a:t>
            </a:r>
            <a:r>
              <a:rPr lang="ru-RU" b="1" dirty="0" smtClean="0"/>
              <a:t> про </a:t>
            </a:r>
            <a:r>
              <a:rPr lang="ru-RU" b="1" dirty="0" err="1" smtClean="0"/>
              <a:t>зовнішнє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внутрішнє</a:t>
            </a:r>
            <a:r>
              <a:rPr lang="ru-RU" b="1" dirty="0" smtClean="0"/>
              <a:t> </a:t>
            </a:r>
            <a:r>
              <a:rPr lang="ru-RU" b="1" dirty="0" err="1" smtClean="0"/>
              <a:t>середовище</a:t>
            </a:r>
            <a:r>
              <a:rPr lang="ru-RU" b="1" dirty="0" smtClean="0"/>
              <a:t> </a:t>
            </a:r>
            <a:r>
              <a:rPr lang="ru-RU" b="1" dirty="0" err="1" smtClean="0"/>
              <a:t>організму</a:t>
            </a:r>
            <a:r>
              <a:rPr lang="ru-RU" b="1" dirty="0" smtClean="0"/>
              <a:t> </a:t>
            </a:r>
            <a:r>
              <a:rPr lang="ru-RU" b="1" dirty="0" err="1" smtClean="0"/>
              <a:t>людина</a:t>
            </a:r>
            <a:r>
              <a:rPr lang="ru-RU" b="1" dirty="0" smtClean="0"/>
              <a:t> </a:t>
            </a:r>
            <a:r>
              <a:rPr lang="ru-RU" b="1" dirty="0" err="1" smtClean="0"/>
              <a:t>отримує</a:t>
            </a:r>
            <a:r>
              <a:rPr lang="ru-RU" b="1" dirty="0" smtClean="0"/>
              <a:t> за </a:t>
            </a:r>
            <a:r>
              <a:rPr lang="ru-RU" b="1" dirty="0" err="1" smtClean="0"/>
              <a:t>допомогою</a:t>
            </a:r>
            <a:r>
              <a:rPr lang="ru-RU" b="1" dirty="0" smtClean="0"/>
              <a:t> </a:t>
            </a:r>
            <a:r>
              <a:rPr lang="ru-RU" b="1" dirty="0" err="1" smtClean="0"/>
              <a:t>сенсорних</a:t>
            </a:r>
            <a:r>
              <a:rPr lang="ru-RU" b="1" dirty="0" smtClean="0"/>
              <a:t> систем (</a:t>
            </a:r>
            <a:r>
              <a:rPr lang="ru-RU" b="1" dirty="0" err="1" smtClean="0"/>
              <a:t>аналізаторів</a:t>
            </a:r>
            <a:r>
              <a:rPr lang="ru-RU" b="1" dirty="0" smtClean="0"/>
              <a:t>). </a:t>
            </a:r>
            <a:endParaRPr lang="ru-RU" b="1" dirty="0"/>
          </a:p>
        </p:txBody>
      </p:sp>
      <p:pic>
        <p:nvPicPr>
          <p:cNvPr id="1027" name="Picture 3" descr="C:\Users\Admin\Downloads\sobol-8-bio-2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980728"/>
            <a:ext cx="3238500" cy="4408934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548680"/>
            <a:ext cx="6552728" cy="1224136"/>
          </a:xfrm>
          <a:solidFill>
            <a:srgbClr val="CCFF33"/>
          </a:solidFill>
          <a:ln>
            <a:solidFill>
              <a:schemeClr val="accent1"/>
            </a:solidFill>
          </a:ln>
          <a:effectLst>
            <a:softEdge rad="317500"/>
          </a:effectLst>
        </p:spPr>
        <p:txBody>
          <a:bodyPr/>
          <a:lstStyle/>
          <a:p>
            <a:r>
              <a:rPr lang="ru-RU" b="1" dirty="0" err="1" smtClean="0"/>
              <a:t>Сенсорні</a:t>
            </a:r>
            <a:r>
              <a:rPr lang="ru-RU" b="1" dirty="0" smtClean="0"/>
              <a:t> </a:t>
            </a:r>
            <a:r>
              <a:rPr lang="ru-RU" b="1" dirty="0" err="1" smtClean="0"/>
              <a:t>системи</a:t>
            </a:r>
            <a:r>
              <a:rPr lang="ru-RU" b="1" dirty="0" smtClean="0"/>
              <a:t> </a:t>
            </a:r>
            <a:r>
              <a:rPr lang="ru-RU" b="1" dirty="0" err="1" smtClean="0"/>
              <a:t>людини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700808"/>
            <a:ext cx="7632848" cy="3744416"/>
          </a:xfrm>
          <a:solidFill>
            <a:srgbClr val="CCFF33"/>
          </a:solidFill>
        </p:spPr>
        <p:txBody>
          <a:bodyPr>
            <a:normAutofit fontScale="77500" lnSpcReduction="20000"/>
          </a:bodyPr>
          <a:lstStyle/>
          <a:p>
            <a:endParaRPr lang="ru-RU" b="1" dirty="0" smtClean="0"/>
          </a:p>
          <a:p>
            <a:r>
              <a:rPr lang="ru-RU" b="1" dirty="0" err="1" smtClean="0"/>
              <a:t>Сенсорна</a:t>
            </a:r>
            <a:r>
              <a:rPr lang="ru-RU" b="1" dirty="0" smtClean="0"/>
              <a:t> система (</a:t>
            </a:r>
            <a:r>
              <a:rPr lang="ru-RU" b="1" dirty="0" err="1" smtClean="0">
                <a:solidFill>
                  <a:srgbClr val="FF0000"/>
                </a:solidFill>
              </a:rPr>
              <a:t>або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аналізатор</a:t>
            </a:r>
            <a:r>
              <a:rPr lang="ru-RU" b="1" dirty="0" smtClean="0"/>
              <a:t>) — </a:t>
            </a:r>
            <a:r>
              <a:rPr lang="ru-RU" b="1" dirty="0" err="1" smtClean="0"/>
              <a:t>це</a:t>
            </a:r>
            <a:r>
              <a:rPr lang="ru-RU" b="1" dirty="0" smtClean="0"/>
              <a:t> </a:t>
            </a:r>
            <a:r>
              <a:rPr lang="ru-RU" b="1" dirty="0" err="1" smtClean="0"/>
              <a:t>частина</a:t>
            </a:r>
            <a:r>
              <a:rPr lang="ru-RU" b="1" dirty="0" smtClean="0"/>
              <a:t> </a:t>
            </a:r>
            <a:r>
              <a:rPr lang="ru-RU" b="1" dirty="0" err="1" smtClean="0"/>
              <a:t>нервової</a:t>
            </a:r>
            <a:r>
              <a:rPr lang="ru-RU" b="1" dirty="0" smtClean="0"/>
              <a:t> </a:t>
            </a:r>
            <a:r>
              <a:rPr lang="ru-RU" b="1" dirty="0" err="1" smtClean="0"/>
              <a:t>системи</a:t>
            </a:r>
            <a:r>
              <a:rPr lang="ru-RU" b="1" dirty="0" smtClean="0"/>
              <a:t>, яка </a:t>
            </a:r>
            <a:r>
              <a:rPr lang="ru-RU" b="1" dirty="0" err="1" smtClean="0"/>
              <a:t>складається</a:t>
            </a:r>
            <a:r>
              <a:rPr lang="ru-RU" b="1" dirty="0" smtClean="0"/>
              <a:t> </a:t>
            </a:r>
            <a:r>
              <a:rPr lang="ru-RU" b="1" dirty="0" err="1" smtClean="0"/>
              <a:t>з</a:t>
            </a:r>
            <a:r>
              <a:rPr lang="ru-RU" b="1" dirty="0" smtClean="0"/>
              <a:t> </a:t>
            </a:r>
            <a:r>
              <a:rPr lang="ru-RU" b="1" dirty="0" err="1" smtClean="0"/>
              <a:t>групи</a:t>
            </a:r>
            <a:r>
              <a:rPr lang="ru-RU" b="1" dirty="0" smtClean="0"/>
              <a:t> </a:t>
            </a:r>
            <a:r>
              <a:rPr lang="ru-RU" b="1" dirty="0" err="1" smtClean="0"/>
              <a:t>клітин</a:t>
            </a:r>
            <a:r>
              <a:rPr lang="ru-RU" b="1" dirty="0" smtClean="0"/>
              <a:t> (</a:t>
            </a:r>
            <a:r>
              <a:rPr lang="ru-RU" b="1" dirty="0" err="1" smtClean="0"/>
              <a:t>рецепторів</a:t>
            </a:r>
            <a:r>
              <a:rPr lang="ru-RU" b="1" dirty="0" smtClean="0"/>
              <a:t>), </a:t>
            </a:r>
            <a:r>
              <a:rPr lang="ru-RU" b="1" dirty="0" err="1" smtClean="0"/>
              <a:t>які</a:t>
            </a:r>
            <a:r>
              <a:rPr lang="ru-RU" b="1" dirty="0" smtClean="0"/>
              <a:t> </a:t>
            </a:r>
            <a:r>
              <a:rPr lang="ru-RU" b="1" dirty="0" err="1" smtClean="0"/>
              <a:t>забезпечують</a:t>
            </a:r>
            <a:r>
              <a:rPr lang="ru-RU" b="1" dirty="0" smtClean="0"/>
              <a:t> </a:t>
            </a:r>
            <a:r>
              <a:rPr lang="ru-RU" b="1" dirty="0" err="1" smtClean="0"/>
              <a:t>сприйняття</a:t>
            </a:r>
            <a:r>
              <a:rPr lang="ru-RU" b="1" dirty="0" smtClean="0"/>
              <a:t> </a:t>
            </a:r>
            <a:r>
              <a:rPr lang="ru-RU" b="1" dirty="0" err="1" smtClean="0"/>
              <a:t>інформації</a:t>
            </a:r>
            <a:r>
              <a:rPr lang="ru-RU" b="1" dirty="0" smtClean="0"/>
              <a:t>, </a:t>
            </a:r>
            <a:r>
              <a:rPr lang="ru-RU" b="1" dirty="0" err="1" smtClean="0"/>
              <a:t>трансформують</a:t>
            </a:r>
            <a:r>
              <a:rPr lang="ru-RU" b="1" dirty="0" smtClean="0"/>
              <a:t> </a:t>
            </a:r>
            <a:r>
              <a:rPr lang="ru-RU" b="1" dirty="0" err="1" smtClean="0"/>
              <a:t>її</a:t>
            </a:r>
            <a:r>
              <a:rPr lang="ru-RU" b="1" dirty="0" smtClean="0"/>
              <a:t> в </a:t>
            </a:r>
            <a:r>
              <a:rPr lang="ru-RU" b="1" dirty="0" err="1" smtClean="0"/>
              <a:t>нервовий</a:t>
            </a:r>
            <a:r>
              <a:rPr lang="ru-RU" b="1" dirty="0" smtClean="0"/>
              <a:t> </a:t>
            </a:r>
            <a:r>
              <a:rPr lang="ru-RU" b="1" dirty="0" err="1" smtClean="0"/>
              <a:t>імпульс</a:t>
            </a:r>
            <a:r>
              <a:rPr lang="ru-RU" b="1" dirty="0" smtClean="0"/>
              <a:t> </a:t>
            </a:r>
            <a:r>
              <a:rPr lang="ru-RU" b="1" dirty="0" err="1" smtClean="0"/>
              <a:t>і</a:t>
            </a:r>
            <a:r>
              <a:rPr lang="ru-RU" b="1" dirty="0" smtClean="0"/>
              <a:t> </a:t>
            </a:r>
            <a:r>
              <a:rPr lang="ru-RU" b="1" dirty="0" err="1" smtClean="0"/>
              <a:t>передають</a:t>
            </a:r>
            <a:r>
              <a:rPr lang="ru-RU" b="1" dirty="0" smtClean="0"/>
              <a:t> </a:t>
            </a:r>
            <a:r>
              <a:rPr lang="ru-RU" b="1" dirty="0" err="1" smtClean="0"/>
              <a:t>в</a:t>
            </a:r>
            <a:r>
              <a:rPr lang="ru-RU" b="1" dirty="0" smtClean="0"/>
              <a:t> </a:t>
            </a:r>
            <a:r>
              <a:rPr lang="ru-RU" b="1" dirty="0" err="1" smtClean="0"/>
              <a:t>центральну</a:t>
            </a:r>
            <a:r>
              <a:rPr lang="ru-RU" b="1" dirty="0" smtClean="0"/>
              <a:t> </a:t>
            </a:r>
            <a:r>
              <a:rPr lang="ru-RU" b="1" dirty="0" err="1" smtClean="0"/>
              <a:t>нервову</a:t>
            </a:r>
            <a:r>
              <a:rPr lang="ru-RU" b="1" dirty="0" smtClean="0"/>
              <a:t> систему. </a:t>
            </a:r>
          </a:p>
          <a:p>
            <a:endParaRPr lang="ru-RU" b="1" dirty="0" smtClean="0"/>
          </a:p>
          <a:p>
            <a:r>
              <a:rPr lang="ru-RU" b="1" dirty="0" err="1">
                <a:solidFill>
                  <a:srgbClr val="FF0000"/>
                </a:solidFill>
              </a:rPr>
              <a:t>А</a:t>
            </a:r>
            <a:r>
              <a:rPr lang="ru-RU" b="1" dirty="0" err="1" smtClean="0">
                <a:solidFill>
                  <a:srgbClr val="FF0000"/>
                </a:solidFill>
              </a:rPr>
              <a:t>налізатор</a:t>
            </a:r>
            <a:r>
              <a:rPr lang="ru-RU" b="1" dirty="0" smtClean="0"/>
              <a:t> </a:t>
            </a:r>
            <a:r>
              <a:rPr lang="ru-RU" b="1" dirty="0" err="1" smtClean="0"/>
              <a:t>забезпечує</a:t>
            </a:r>
            <a:r>
              <a:rPr lang="ru-RU" b="1" dirty="0" smtClean="0"/>
              <a:t> </a:t>
            </a:r>
            <a:r>
              <a:rPr lang="ru-RU" b="1" dirty="0" err="1" smtClean="0"/>
              <a:t>сприйняття</a:t>
            </a:r>
            <a:r>
              <a:rPr lang="ru-RU" b="1" dirty="0" smtClean="0"/>
              <a:t> і передачу </a:t>
            </a:r>
            <a:r>
              <a:rPr lang="ru-RU" b="1" dirty="0" err="1" smtClean="0"/>
              <a:t>інформації</a:t>
            </a:r>
            <a:r>
              <a:rPr lang="ru-RU" b="1" dirty="0" smtClean="0"/>
              <a:t>, </a:t>
            </a:r>
            <a:r>
              <a:rPr lang="ru-RU" b="1" dirty="0" err="1" smtClean="0"/>
              <a:t>отриману</a:t>
            </a:r>
            <a:r>
              <a:rPr lang="ru-RU" b="1" dirty="0" smtClean="0"/>
              <a:t> </a:t>
            </a:r>
            <a:r>
              <a:rPr lang="ru-RU" b="1" dirty="0" err="1" smtClean="0"/>
              <a:t>ззовні</a:t>
            </a:r>
            <a:r>
              <a:rPr lang="ru-RU" b="1" dirty="0" smtClean="0"/>
              <a:t> </a:t>
            </a:r>
            <a:r>
              <a:rPr lang="ru-RU" b="1" dirty="0" err="1" smtClean="0"/>
              <a:t>або</a:t>
            </a:r>
            <a:r>
              <a:rPr lang="ru-RU" b="1" dirty="0" smtClean="0"/>
              <a:t> </a:t>
            </a:r>
            <a:r>
              <a:rPr lang="ru-RU" b="1" dirty="0" err="1" smtClean="0"/>
              <a:t>зсередини</a:t>
            </a:r>
            <a:r>
              <a:rPr lang="ru-RU" b="1" dirty="0" smtClean="0"/>
              <a:t> </a:t>
            </a:r>
            <a:r>
              <a:rPr lang="ru-RU" b="1" dirty="0" err="1" smtClean="0"/>
              <a:t>нашого</a:t>
            </a:r>
            <a:r>
              <a:rPr lang="ru-RU" b="1" dirty="0" smtClean="0"/>
              <a:t> </a:t>
            </a:r>
            <a:r>
              <a:rPr lang="ru-RU" b="1" dirty="0" err="1" smtClean="0"/>
              <a:t>організму</a:t>
            </a:r>
            <a:r>
              <a:rPr lang="ru-RU" b="1" dirty="0" smtClean="0"/>
              <a:t>. </a:t>
            </a:r>
          </a:p>
          <a:p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2053</TotalTime>
  <Words>805</Words>
  <Application>Microsoft Office PowerPoint</Application>
  <PresentationFormat>Экран (4:3)</PresentationFormat>
  <Paragraphs>100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Презентация PowerPoint</vt:lpstr>
      <vt:lpstr>Презентация PowerPoint</vt:lpstr>
      <vt:lpstr>Сенсорні системи в інформаційних технологіях</vt:lpstr>
      <vt:lpstr>Як працює сенсор? </vt:lpstr>
      <vt:lpstr>Презентация PowerPoint</vt:lpstr>
      <vt:lpstr>Дотикові системи</vt:lpstr>
      <vt:lpstr>Пригадаємо:</vt:lpstr>
      <vt:lpstr>Презентация PowerPoint</vt:lpstr>
      <vt:lpstr>Сенсорні системи людини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Будова сенсорних систем</vt:lpstr>
      <vt:lpstr>Презентация PowerPoint</vt:lpstr>
      <vt:lpstr>Дотик руки – велике диво природи… </vt:lpstr>
      <vt:lpstr>Фізкультхвилинка</vt:lpstr>
      <vt:lpstr>Презентация PowerPoint</vt:lpstr>
      <vt:lpstr>Поліграф</vt:lpstr>
      <vt:lpstr>Наскільки важливий винахід детектора брехні? </vt:lpstr>
      <vt:lpstr>Презентация PowerPoint</vt:lpstr>
      <vt:lpstr>- Наскільки точний детектор брехні? </vt:lpstr>
      <vt:lpstr>Де на вашу думку використавують поліграф?</vt:lpstr>
      <vt:lpstr>Дослідження поліграфічних можливостей</vt:lpstr>
      <vt:lpstr>Тестування онлайн</vt:lpstr>
      <vt:lpstr>Робота в парах</vt:lpstr>
      <vt:lpstr>Презентация PowerPoint</vt:lpstr>
      <vt:lpstr>Презентация PowerPoint</vt:lpstr>
      <vt:lpstr>Бажаємо здоров`я!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Мосьпан</dc:creator>
  <cp:lastModifiedBy>User</cp:lastModifiedBy>
  <cp:revision>169</cp:revision>
  <dcterms:created xsi:type="dcterms:W3CDTF">2011-03-30T16:08:16Z</dcterms:created>
  <dcterms:modified xsi:type="dcterms:W3CDTF">2018-02-20T11:04:18Z</dcterms:modified>
</cp:coreProperties>
</file>