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88" r:id="rId2"/>
    <p:sldId id="293" r:id="rId3"/>
    <p:sldId id="294" r:id="rId4"/>
    <p:sldId id="311" r:id="rId5"/>
    <p:sldId id="291" r:id="rId6"/>
    <p:sldId id="312" r:id="rId7"/>
    <p:sldId id="313" r:id="rId8"/>
    <p:sldId id="314" r:id="rId9"/>
    <p:sldId id="315" r:id="rId10"/>
    <p:sldId id="316" r:id="rId11"/>
    <p:sldId id="301" r:id="rId12"/>
    <p:sldId id="281" r:id="rId13"/>
    <p:sldId id="318" r:id="rId14"/>
    <p:sldId id="320" r:id="rId15"/>
    <p:sldId id="321" r:id="rId16"/>
    <p:sldId id="309" r:id="rId17"/>
    <p:sldId id="322" r:id="rId18"/>
    <p:sldId id="284" r:id="rId19"/>
    <p:sldId id="310" r:id="rId20"/>
    <p:sldId id="324" r:id="rId21"/>
    <p:sldId id="285" r:id="rId22"/>
    <p:sldId id="32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1339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67" autoAdjust="0"/>
    <p:restoredTop sz="94757" autoAdjust="0"/>
  </p:normalViewPr>
  <p:slideViewPr>
    <p:cSldViewPr>
      <p:cViewPr varScale="1">
        <p:scale>
          <a:sx n="66" d="100"/>
          <a:sy n="66" d="100"/>
        </p:scale>
        <p:origin x="-9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F934FC-BF47-4D86-8058-38BCCD67BB3A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F20FED-4890-48A7-BADB-DBAD90D85CB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39034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20FED-4890-48A7-BADB-DBAD90D85CBB}" type="slidenum">
              <a:rPr lang="uk-UA" smtClean="0"/>
              <a:pPr/>
              <a:t>5</a:t>
            </a:fld>
            <a:endParaRPr lang="uk-U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20FED-4890-48A7-BADB-DBAD90D85CBB}" type="slidenum">
              <a:rPr lang="uk-UA" smtClean="0"/>
              <a:pPr/>
              <a:t>17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20FED-4890-48A7-BADB-DBAD90D85CBB}" type="slidenum">
              <a:rPr lang="uk-UA" smtClean="0"/>
              <a:pPr/>
              <a:t>6</a:t>
            </a:fld>
            <a:endParaRPr lang="uk-U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20FED-4890-48A7-BADB-DBAD90D85CBB}" type="slidenum">
              <a:rPr lang="uk-UA" smtClean="0"/>
              <a:pPr/>
              <a:t>7</a:t>
            </a:fld>
            <a:endParaRPr lang="uk-U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20FED-4890-48A7-BADB-DBAD90D85CBB}" type="slidenum">
              <a:rPr lang="uk-UA" smtClean="0"/>
              <a:pPr/>
              <a:t>8</a:t>
            </a:fld>
            <a:endParaRPr lang="uk-U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20FED-4890-48A7-BADB-DBAD90D85CBB}" type="slidenum">
              <a:rPr lang="uk-UA" smtClean="0"/>
              <a:pPr/>
              <a:t>9</a:t>
            </a:fld>
            <a:endParaRPr lang="uk-U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20FED-4890-48A7-BADB-DBAD90D85CBB}" type="slidenum">
              <a:rPr lang="uk-UA" smtClean="0"/>
              <a:pPr/>
              <a:t>10</a:t>
            </a:fld>
            <a:endParaRPr lang="uk-U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20FED-4890-48A7-BADB-DBAD90D85CBB}" type="slidenum">
              <a:rPr lang="uk-UA" smtClean="0"/>
              <a:pPr/>
              <a:t>13</a:t>
            </a:fld>
            <a:endParaRPr lang="uk-U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20FED-4890-48A7-BADB-DBAD90D85CBB}" type="slidenum">
              <a:rPr lang="uk-UA" smtClean="0"/>
              <a:pPr/>
              <a:t>14</a:t>
            </a:fld>
            <a:endParaRPr lang="uk-U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20FED-4890-48A7-BADB-DBAD90D85CBB}" type="slidenum">
              <a:rPr lang="uk-UA" smtClean="0"/>
              <a:pPr/>
              <a:t>15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cover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cover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over dir="ru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Даша\Desktop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1" name="AutoShape 5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42910" y="1214422"/>
            <a:ext cx="81055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dirty="0" smtClean="0">
                <a:solidFill>
                  <a:schemeClr val="tx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+mj-lt"/>
              </a:rPr>
              <a:t>Давайте поиграем…  </a:t>
            </a:r>
          </a:p>
          <a:p>
            <a:pPr algn="ctr"/>
            <a:r>
              <a:rPr lang="ru-RU" sz="6600" b="1" i="1" dirty="0" smtClean="0">
                <a:solidFill>
                  <a:schemeClr val="tx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+mj-lt"/>
              </a:rPr>
              <a:t>в слова!</a:t>
            </a:r>
            <a:endParaRPr lang="ru-RU" sz="6600" b="1" i="1" dirty="0">
              <a:solidFill>
                <a:schemeClr val="tx2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1" name="Picture 7" descr="C:\Documents and Settings\Admin\Рабочий стол\Back-to-School-PPT-Backgroun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937"/>
            <a:ext cx="9144000" cy="6858000"/>
          </a:xfrm>
          <a:prstGeom prst="rect">
            <a:avLst/>
          </a:prstGeom>
          <a:noFill/>
        </p:spPr>
      </p:pic>
      <p:sp>
        <p:nvSpPr>
          <p:cNvPr id="1026" name="AutoShape 2" descr="Картинки по запросу картинки фоны для презент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0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737340"/>
              </p:ext>
            </p:extLst>
          </p:nvPr>
        </p:nvGraphicFramePr>
        <p:xfrm>
          <a:off x="460375" y="2348880"/>
          <a:ext cx="3396208" cy="119745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396208"/>
              </a:tblGrid>
              <a:tr h="1197455">
                <a:tc>
                  <a:txBody>
                    <a:bodyPr/>
                    <a:lstStyle/>
                    <a:p>
                      <a:pPr algn="ctr"/>
                      <a:r>
                        <a:rPr lang="ru-RU" sz="240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арап</a:t>
                      </a:r>
                    </a:p>
                    <a:p>
                      <a:pPr algn="ctr"/>
                      <a:r>
                        <a:rPr lang="ru-RU" sz="240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серп</a:t>
                      </a:r>
                    </a:p>
                    <a:p>
                      <a:pPr algn="ctr"/>
                      <a:r>
                        <a:rPr lang="ru-RU" sz="240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прут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590419"/>
              </p:ext>
            </p:extLst>
          </p:nvPr>
        </p:nvGraphicFramePr>
        <p:xfrm>
          <a:off x="5004048" y="2348880"/>
          <a:ext cx="3396208" cy="11887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396208"/>
              </a:tblGrid>
              <a:tr h="442848"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ара</a:t>
                      </a:r>
                      <a:r>
                        <a:rPr lang="uk-UA" sz="2400" b="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</a:t>
                      </a:r>
                      <a:endParaRPr lang="ru-RU" sz="2400" b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sz="2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серб</a:t>
                      </a:r>
                    </a:p>
                    <a:p>
                      <a:pPr algn="ctr"/>
                      <a:r>
                        <a:rPr lang="ru-RU" sz="2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пруд</a:t>
                      </a:r>
                      <a:endParaRPr lang="ru-RU" sz="2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907979"/>
              </p:ext>
            </p:extLst>
          </p:nvPr>
        </p:nvGraphicFramePr>
        <p:xfrm>
          <a:off x="494609" y="3691881"/>
          <a:ext cx="3396208" cy="4572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396208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форт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206449"/>
              </p:ext>
            </p:extLst>
          </p:nvPr>
        </p:nvGraphicFramePr>
        <p:xfrm>
          <a:off x="5004048" y="3645024"/>
          <a:ext cx="3396208" cy="50405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396208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форд</a:t>
                      </a:r>
                      <a:endParaRPr lang="ru-RU" sz="2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125556"/>
              </p:ext>
            </p:extLst>
          </p:nvPr>
        </p:nvGraphicFramePr>
        <p:xfrm>
          <a:off x="460375" y="4293096"/>
          <a:ext cx="3396208" cy="50405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396208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sheep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835647"/>
              </p:ext>
            </p:extLst>
          </p:nvPr>
        </p:nvGraphicFramePr>
        <p:xfrm>
          <a:off x="5004048" y="4365104"/>
          <a:ext cx="3396208" cy="4572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396208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ship</a:t>
                      </a:r>
                      <a:endParaRPr lang="ru-RU" sz="2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653912"/>
              </p:ext>
            </p:extLst>
          </p:nvPr>
        </p:nvGraphicFramePr>
        <p:xfrm>
          <a:off x="479532" y="5013176"/>
          <a:ext cx="3396208" cy="8229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396208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knew</a:t>
                      </a:r>
                    </a:p>
                    <a:p>
                      <a:pPr algn="ctr"/>
                      <a:r>
                        <a:rPr 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dear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979110"/>
              </p:ext>
            </p:extLst>
          </p:nvPr>
        </p:nvGraphicFramePr>
        <p:xfrm>
          <a:off x="5004048" y="5013176"/>
          <a:ext cx="3396208" cy="8229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396208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new</a:t>
                      </a:r>
                    </a:p>
                    <a:p>
                      <a:pPr algn="ctr"/>
                      <a:r>
                        <a:rPr lang="en-US" sz="2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deer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606010"/>
              </p:ext>
            </p:extLst>
          </p:nvPr>
        </p:nvGraphicFramePr>
        <p:xfrm>
          <a:off x="460375" y="6021288"/>
          <a:ext cx="3396208" cy="4572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396208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bare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573993"/>
              </p:ext>
            </p:extLst>
          </p:nvPr>
        </p:nvGraphicFramePr>
        <p:xfrm>
          <a:off x="5004048" y="6021288"/>
          <a:ext cx="3396208" cy="4572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396208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bear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Даша\Desktop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71472" y="1357298"/>
            <a:ext cx="3714776" cy="1357322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57752" y="3286124"/>
            <a:ext cx="3714776" cy="135732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142976" y="1500174"/>
            <a:ext cx="27860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chemeClr val="bg1"/>
                </a:solidFill>
              </a:rPr>
              <a:t>CROSS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43570" y="3357562"/>
            <a:ext cx="2312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chemeClr val="bg1"/>
                </a:solidFill>
              </a:rPr>
              <a:t>WORD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Даша\Desktop\Рисунок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2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5" name="Picture 3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85728"/>
            <a:ext cx="4857784" cy="6181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072066" y="857232"/>
            <a:ext cx="407193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Владимир</a:t>
            </a:r>
          </a:p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Набоков</a:t>
            </a:r>
          </a:p>
          <a:p>
            <a:endParaRPr lang="ru-RU" sz="44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писатель - кентавр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1" name="Picture 7" descr="C:\Documents and Settings\Admin\Рабочий стол\Back-to-School-PPT-Backgroun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AutoShape 2" descr="Картинки по запросу картинки фоны для презент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0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3250" name="Picture 2" descr="Картинки по запросу сканворд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2357430"/>
            <a:ext cx="5595930" cy="4156977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500298" y="714356"/>
            <a:ext cx="514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СКАНВОРД</a:t>
            </a:r>
            <a:endParaRPr lang="ru-RU" sz="40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1" name="Picture 7" descr="C:\Documents and Settings\Admin\Рабочий стол\Back-to-School-PPT-Backgroun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AutoShape 2" descr="Картинки по запросу картинки фоны для презент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0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4" descr="C:\Documents and Settings\Admin\Рабочий стол\7.pn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571736" y="2571744"/>
            <a:ext cx="3876696" cy="3876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1" name="Picture 7" descr="C:\Documents and Settings\Admin\Рабочий стол\Back-to-School-PPT-Backgroun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AutoShape 2" descr="Картинки по запросу картинки фоны для презент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0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 descr="C:\Documents and Settings\Admin\Рабочий стол\krossvord-pdd_4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785918" y="2357430"/>
            <a:ext cx="5715000" cy="4124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214678" y="785794"/>
            <a:ext cx="4429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ЧАЙНВОРД</a:t>
            </a:r>
            <a:endParaRPr lang="ru-RU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38" name="Picture 2" descr="C:\Documents and Settings\Admin\Рабочий стол\slide_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8791"/>
          <a:stretch>
            <a:fillRect/>
          </a:stretch>
        </p:blipFill>
        <p:spPr bwMode="auto">
          <a:xfrm>
            <a:off x="0" y="0"/>
            <a:ext cx="943715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1" name="Picture 7" descr="C:\Documents and Settings\Admin\Рабочий стол\Back-to-School-PPT-Backgroun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AutoShape 2" descr="Картинки по запросу картинки фоны для презент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0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624417"/>
              </p:ext>
            </p:extLst>
          </p:nvPr>
        </p:nvGraphicFramePr>
        <p:xfrm>
          <a:off x="142844" y="1928802"/>
          <a:ext cx="8786874" cy="473202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127169"/>
                <a:gridCol w="1202314"/>
                <a:gridCol w="1052026"/>
                <a:gridCol w="1048236"/>
                <a:gridCol w="1130959"/>
                <a:gridCol w="1127169"/>
                <a:gridCol w="1082338"/>
                <a:gridCol w="1016663"/>
              </a:tblGrid>
              <a:tr h="86834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solidFill>
                            <a:srgbClr val="FF99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</a:t>
                      </a:r>
                      <a:endParaRPr lang="ru-RU" sz="5400" b="1" dirty="0">
                        <a:solidFill>
                          <a:srgbClr val="FF99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/>
                        <a:t>и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/>
                        <a:t>н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/>
                        <a:t>о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 err="1"/>
                        <a:t>н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/>
                        <a:t>и</a:t>
                      </a:r>
                      <a:endParaRPr lang="ru-RU" sz="5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/>
                        <a:t>м</a:t>
                      </a:r>
                      <a:endParaRPr lang="ru-RU" sz="5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 dirty="0" err="1"/>
                        <a:t>ы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</a:tr>
              <a:tr h="86834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solidFill>
                            <a:srgbClr val="FF99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</a:t>
                      </a:r>
                      <a:endParaRPr lang="ru-RU" sz="5400" b="1" dirty="0">
                        <a:solidFill>
                          <a:srgbClr val="FF99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/>
                        <a:t>е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/>
                        <a:t>к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/>
                        <a:t>с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/>
                        <a:t>и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/>
                        <a:t>к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/>
                        <a:t>о</a:t>
                      </a:r>
                      <a:endParaRPr lang="ru-RU" sz="5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 dirty="0" err="1"/>
                        <a:t>н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</a:tr>
              <a:tr h="927733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solidFill>
                            <a:srgbClr val="FF99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</a:t>
                      </a:r>
                      <a:endParaRPr lang="ru-RU" sz="5400" b="1" dirty="0">
                        <a:solidFill>
                          <a:srgbClr val="FF99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/>
                        <a:t>м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/>
                        <a:t>о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/>
                        <a:t>н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/>
                        <a:t>и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/>
                        <a:t>м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/>
                        <a:t>ы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5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</a:tr>
              <a:tr h="86834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solidFill>
                            <a:srgbClr val="FF99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</a:t>
                      </a:r>
                      <a:endParaRPr lang="ru-RU" sz="5400" b="1" dirty="0">
                        <a:solidFill>
                          <a:srgbClr val="FF99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/>
                        <a:t>л</a:t>
                      </a:r>
                      <a:endParaRPr lang="ru-RU" sz="5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/>
                        <a:t>а</a:t>
                      </a:r>
                      <a:endParaRPr lang="ru-RU" sz="5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/>
                        <a:t>д</a:t>
                      </a:r>
                      <a:endParaRPr lang="ru-RU" sz="5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/>
                        <a:t>и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/>
                        <a:t>м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/>
                        <a:t>и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 dirty="0"/>
                        <a:t>р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</a:tr>
              <a:tr h="86834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solidFill>
                            <a:srgbClr val="FF99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</a:t>
                      </a:r>
                      <a:endParaRPr lang="ru-RU" sz="5400" b="1" dirty="0">
                        <a:solidFill>
                          <a:srgbClr val="FF99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 err="1"/>
                        <a:t>н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/>
                        <a:t>т</a:t>
                      </a:r>
                      <a:endParaRPr lang="ru-RU" sz="5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/>
                        <a:t>о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/>
                        <a:t>н</a:t>
                      </a:r>
                      <a:endParaRPr lang="ru-RU" sz="5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/>
                        <a:t>и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/>
                        <a:t>м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 dirty="0" err="1"/>
                        <a:t>ы</a:t>
                      </a:r>
                      <a:endParaRPr lang="ru-RU" sz="5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/>
                </a:tc>
              </a:tr>
            </a:tbl>
          </a:graphicData>
        </a:graphic>
      </p:graphicFrame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Даша\Desktop\Рисунок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2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9941" name="AutoShape 5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" y="199479"/>
            <a:ext cx="4636352" cy="56777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286248" y="714356"/>
            <a:ext cx="485775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Льюис Кэрролл</a:t>
            </a:r>
          </a:p>
          <a:p>
            <a:pPr algn="ctr"/>
            <a:endParaRPr lang="ru-RU" sz="3200" b="1" dirty="0" smtClean="0">
              <a:ln w="11430"/>
              <a:solidFill>
                <a:schemeClr val="tx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3200" b="1" dirty="0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английский писатель, математик,</a:t>
            </a:r>
          </a:p>
          <a:p>
            <a:pPr algn="ctr"/>
            <a:r>
              <a:rPr lang="ru-RU" sz="3200" b="1" dirty="0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преподаватель</a:t>
            </a:r>
          </a:p>
          <a:p>
            <a:pPr algn="ctr"/>
            <a:endParaRPr lang="ru-RU" sz="3200" b="1" dirty="0" smtClean="0">
              <a:ln w="11430"/>
              <a:solidFill>
                <a:schemeClr val="tx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аша\Desktop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34" name="Picture 2" descr="C:\Documents and Settings\Admin\Рабочий стол\3sistema_obucheniya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1581326" y="1554163"/>
            <a:ext cx="6133747" cy="4525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857356" y="142852"/>
            <a:ext cx="63579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Античная школа</a:t>
            </a:r>
            <a:endParaRPr lang="ru-RU" sz="6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Даша\Desktop\Рисунок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2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1" name="AutoShape 5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42" name="Picture 6" descr="C:\Documents and Settings\Admin\Рабочий стол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5929354" cy="3322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85720" y="3714752"/>
            <a:ext cx="75009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Лев Васильевич Успенский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ученый, языковед,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книги «Слово о словах»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C:\Documents and Settings\Admin\Рабочий стол\fon-dlya-prezentacii-11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30" y="0"/>
            <a:ext cx="9123770" cy="6873240"/>
          </a:xfrm>
          <a:prstGeom prst="rect">
            <a:avLst/>
          </a:prstGeom>
          <a:noFill/>
        </p:spPr>
      </p:pic>
      <p:sp>
        <p:nvSpPr>
          <p:cNvPr id="39941" name="AutoShape 5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Documents and Settings\Admin\Рабочий стол\мужской и женский костюм Франции 16 ве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2"/>
            <a:ext cx="5429288" cy="6360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500694" y="571480"/>
            <a:ext cx="3711144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 smtClean="0"/>
              <a:t>thing </a:t>
            </a:r>
            <a:r>
              <a:rPr lang="en-US" sz="4400" dirty="0" smtClean="0"/>
              <a:t>(</a:t>
            </a:r>
            <a:r>
              <a:rPr lang="ru-RU" sz="4400" dirty="0" smtClean="0"/>
              <a:t>вещь) –</a:t>
            </a:r>
          </a:p>
          <a:p>
            <a:r>
              <a:rPr lang="en-US" sz="4400" b="1" i="1" dirty="0" smtClean="0"/>
              <a:t>night </a:t>
            </a:r>
            <a:r>
              <a:rPr lang="en-US" sz="4400" dirty="0" smtClean="0"/>
              <a:t>(</a:t>
            </a:r>
            <a:r>
              <a:rPr lang="ru-RU" sz="4400" dirty="0" smtClean="0"/>
              <a:t>ночь), </a:t>
            </a:r>
          </a:p>
          <a:p>
            <a:endParaRPr lang="ru-RU" sz="4400" b="1" i="1" dirty="0" smtClean="0"/>
          </a:p>
          <a:p>
            <a:r>
              <a:rPr lang="en-US" sz="4400" b="1" i="1" dirty="0" smtClean="0"/>
              <a:t>late </a:t>
            </a:r>
            <a:r>
              <a:rPr lang="en-US" sz="4400" dirty="0" smtClean="0"/>
              <a:t>(</a:t>
            </a:r>
            <a:r>
              <a:rPr lang="ru-RU" sz="4400" dirty="0" smtClean="0"/>
              <a:t>поздно) –</a:t>
            </a:r>
          </a:p>
          <a:p>
            <a:r>
              <a:rPr lang="en-US" sz="4400" b="1" i="1" dirty="0" smtClean="0"/>
              <a:t>tale</a:t>
            </a:r>
            <a:r>
              <a:rPr lang="en-US" sz="4400" dirty="0" smtClean="0"/>
              <a:t>(</a:t>
            </a:r>
            <a:r>
              <a:rPr lang="ru-RU" sz="4400" dirty="0" smtClean="0"/>
              <a:t>рассказ)</a:t>
            </a:r>
            <a:endParaRPr lang="ru-RU" sz="4400" dirty="0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Documents and Settings\Admin\Рабочий стол\fon-dlya-prezentacii-11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3770" cy="68732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Ребусы</a:t>
            </a:r>
            <a:endParaRPr lang="ru-RU" dirty="0"/>
          </a:p>
        </p:txBody>
      </p:sp>
      <p:pic>
        <p:nvPicPr>
          <p:cNvPr id="7" name="Содержимое 6" descr="масальский-герб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71538" y="1357298"/>
            <a:ext cx="3643338" cy="4866102"/>
          </a:xfrm>
        </p:spPr>
      </p:pic>
      <p:sp>
        <p:nvSpPr>
          <p:cNvPr id="39941" name="AutoShape 5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Щит_победителя_тролл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214290"/>
            <a:ext cx="3143272" cy="3143272"/>
          </a:xfrm>
          <a:prstGeom prst="rect">
            <a:avLst/>
          </a:prstGeom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357158" y="5410200"/>
            <a:ext cx="8072494" cy="59056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-4763"/>
            <a:ext cx="9126537" cy="6877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Кембриджский герб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Канадский герб</a:t>
            </a:r>
            <a:endParaRPr lang="ru-RU" sz="28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Содержимое 6" descr="герб-кембри-ж-анг-ия-52785470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142844" y="2000240"/>
            <a:ext cx="3952082" cy="3996543"/>
          </a:xfrm>
        </p:spPr>
      </p:pic>
      <p:pic>
        <p:nvPicPr>
          <p:cNvPr id="8" name="Содержимое 7" descr="кана-ский-герб-43814978.jpg"/>
          <p:cNvPicPr>
            <a:picLocks noGrp="1" noChangeAspect="1"/>
          </p:cNvPicPr>
          <p:nvPr>
            <p:ph sz="quarter" idx="4"/>
          </p:nvPr>
        </p:nvPicPr>
        <p:blipFill>
          <a:blip r:embed="rId4"/>
          <a:srcRect r="184" b="7996"/>
          <a:stretch>
            <a:fillRect/>
          </a:stretch>
        </p:blipFill>
        <p:spPr>
          <a:xfrm>
            <a:off x="4286248" y="1571612"/>
            <a:ext cx="4746672" cy="3644953"/>
          </a:xfrm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Даша\Desktop\Рисунок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2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1" name="AutoShape 5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86" name="AutoShape 2" descr="Картинки по запросу портрет Ломонос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87" name="Picture 3" descr="C:\Documents and Settings\Admin\Рабочий стол\portrai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57166"/>
            <a:ext cx="4214497" cy="5429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4429124" y="357166"/>
            <a:ext cx="450059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Михаил Ломоносов – </a:t>
            </a: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физик, химик, астроном,</a:t>
            </a: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поэт, теоретик литературы, </a:t>
            </a: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основатель первого русского университета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Даша\Desktop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4357694"/>
            <a:ext cx="4846637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941" name="AutoShape 5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0375" y="476672"/>
            <a:ext cx="4824536" cy="1152128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56" y="2285992"/>
            <a:ext cx="4846637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6399" y="544904"/>
            <a:ext cx="43924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erudition</a:t>
            </a:r>
            <a:endParaRPr lang="uk-UA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2428868"/>
            <a:ext cx="46108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resourcefulness</a:t>
            </a:r>
            <a:endParaRPr lang="uk-UA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4429132"/>
            <a:ext cx="33193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optimism</a:t>
            </a:r>
            <a:endParaRPr lang="uk-UA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1962269"/>
      </p:ext>
    </p:extLst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1" name="Picture 7" descr="C:\Documents and Settings\Admin\Рабочий стол\Back-to-School-PPT-Backgroun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AutoShape 2" descr="Картинки по запросу картинки фоны для презент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1" name="Picture 3" descr="C:\Documents and Settings\Admin\Рабочий стол\2075073-550x650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 t="17814" b="13899"/>
          <a:stretch>
            <a:fillRect/>
          </a:stretch>
        </p:blipFill>
        <p:spPr bwMode="auto">
          <a:xfrm>
            <a:off x="357158" y="2357430"/>
            <a:ext cx="4071934" cy="3286148"/>
          </a:xfrm>
          <a:prstGeom prst="rect">
            <a:avLst/>
          </a:prstGeom>
          <a:noFill/>
        </p:spPr>
      </p:pic>
      <p:pic>
        <p:nvPicPr>
          <p:cNvPr id="43012" name="Picture 4" descr="C:\Documents and Settings\Admin\Рабочий стол\скачанные файлы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2928934"/>
            <a:ext cx="4531055" cy="3500462"/>
          </a:xfrm>
          <a:prstGeom prst="rect">
            <a:avLst/>
          </a:prstGeom>
          <a:noFill/>
        </p:spPr>
      </p:pic>
      <p:sp>
        <p:nvSpPr>
          <p:cNvPr id="31748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0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1" name="Picture 7" descr="C:\Documents and Settings\Admin\Рабочий стол\Back-to-School-PPT-Backgroun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AutoShape 2" descr="Картинки по запросу картинки фоны для презент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0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571744"/>
            <a:ext cx="3327918" cy="221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8" y="3357562"/>
            <a:ext cx="4964562" cy="285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1" name="Picture 7" descr="C:\Documents and Settings\Admin\Рабочий стол\Back-to-School-PPT-Backgroun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AutoShape 2" descr="Картинки по запросу картинки фоны для презент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0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Picture 2" descr="C:\Documents and Settings\Admin\Рабочий стол\1001324_6524_006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214554"/>
            <a:ext cx="5222117" cy="2500330"/>
          </a:xfrm>
          <a:prstGeom prst="rect">
            <a:avLst/>
          </a:prstGeom>
          <a:noFill/>
        </p:spPr>
      </p:pic>
      <p:pic>
        <p:nvPicPr>
          <p:cNvPr id="12" name="Picture 3" descr="C:\Documents and Settings\Admin\Рабочий стол\3213_9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4643446"/>
            <a:ext cx="2786082" cy="1853167"/>
          </a:xfrm>
          <a:prstGeom prst="rect">
            <a:avLst/>
          </a:prstGeom>
          <a:noFill/>
        </p:spPr>
      </p:pic>
      <p:pic>
        <p:nvPicPr>
          <p:cNvPr id="13" name="Picture 4" descr="C:\Documents and Settings\Admin\Рабочий стол\image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4714884"/>
            <a:ext cx="3214710" cy="1971391"/>
          </a:xfrm>
          <a:prstGeom prst="rect">
            <a:avLst/>
          </a:prstGeom>
          <a:noFill/>
        </p:spPr>
      </p:pic>
      <p:pic>
        <p:nvPicPr>
          <p:cNvPr id="14" name="Picture 5" descr="C:\Documents and Settings\Admin\Рабочий стол\4f5a617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50" y="2428868"/>
            <a:ext cx="2600325" cy="390207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1" name="Picture 7" descr="C:\Documents and Settings\Admin\Рабочий стол\Back-to-School-PPT-Backgroun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AutoShape 2" descr="Картинки по запросу картинки фоны для презент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0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2714620"/>
            <a:ext cx="3786214" cy="221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2500306"/>
            <a:ext cx="3461370" cy="404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1" name="Picture 7" descr="C:\Documents and Settings\Admin\Рабочий стол\Back-to-School-PPT-Backgroun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AutoShape 2" descr="Картинки по запросу картинки фоны для презент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0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 descr="C:\Documents and Settings\Admin\Рабочий стол\images (1)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357554" y="2786058"/>
            <a:ext cx="2781313" cy="278131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576</TotalTime>
  <Words>135</Words>
  <Application>Microsoft Office PowerPoint</Application>
  <PresentationFormat>Экран (4:3)</PresentationFormat>
  <Paragraphs>97</Paragraphs>
  <Slides>22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Ребусы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Артем</dc:creator>
  <cp:lastModifiedBy>Даша</cp:lastModifiedBy>
  <cp:revision>79</cp:revision>
  <dcterms:created xsi:type="dcterms:W3CDTF">2018-01-11T18:06:56Z</dcterms:created>
  <dcterms:modified xsi:type="dcterms:W3CDTF">2018-02-20T12:36:39Z</dcterms:modified>
</cp:coreProperties>
</file>