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14"/>
  </p:notesMasterIdLst>
  <p:sldIdLst>
    <p:sldId id="256" r:id="rId2"/>
    <p:sldId id="281" r:id="rId3"/>
    <p:sldId id="276" r:id="rId4"/>
    <p:sldId id="277" r:id="rId5"/>
    <p:sldId id="279" r:id="rId6"/>
    <p:sldId id="278" r:id="rId7"/>
    <p:sldId id="261" r:id="rId8"/>
    <p:sldId id="271" r:id="rId9"/>
    <p:sldId id="280" r:id="rId10"/>
    <p:sldId id="263" r:id="rId11"/>
    <p:sldId id="275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60"/>
  </p:normalViewPr>
  <p:slideViewPr>
    <p:cSldViewPr>
      <p:cViewPr>
        <p:scale>
          <a:sx n="53" d="100"/>
          <a:sy n="53" d="100"/>
        </p:scale>
        <p:origin x="-1836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5C99A1-FF0A-4B14-A18B-95044B8CC29C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D5F006-91FA-42A0-A604-F50D23E6FB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30220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1214422"/>
            <a:ext cx="5534356" cy="3071834"/>
          </a:xfrm>
        </p:spPr>
        <p:txBody>
          <a:bodyPr/>
          <a:lstStyle/>
          <a:p>
            <a:r>
              <a:rPr lang="en-US" sz="6000" dirty="0" smtClean="0">
                <a:latin typeface="Narkisim" pitchFamily="34" charset="-79"/>
                <a:cs typeface="Narkisim" pitchFamily="34" charset="-79"/>
              </a:rPr>
              <a:t>Environment Protection</a:t>
            </a:r>
            <a:endParaRPr lang="ru-RU" sz="6000" dirty="0">
              <a:cs typeface="Narkisim" pitchFamily="34" charset="-79"/>
            </a:endParaRPr>
          </a:p>
        </p:txBody>
      </p:sp>
      <p:pic>
        <p:nvPicPr>
          <p:cNvPr id="3" name="Picture 4" descr="C:\Users\дом\Desktop\b_778b8e77ed4d5c801f694e08723373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903451" y="188640"/>
            <a:ext cx="7827464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Бінарний урок з біології та </a:t>
            </a: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англійської мови.</a:t>
            </a:r>
            <a:endParaRPr lang="uk-UA" sz="36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uk-UA" sz="3600" b="1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«Охорона біосфери. </a:t>
            </a:r>
          </a:p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Захист навколишнього середовища»</a:t>
            </a:r>
            <a:endParaRPr lang="uk-UA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936" y="5445224"/>
            <a:ext cx="47525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Вчитель біології Лещенко Н.С.</a:t>
            </a:r>
          </a:p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читель англійської мови </a:t>
            </a:r>
            <a:r>
              <a:rPr lang="uk-UA" sz="2400" b="1" dirty="0" err="1" smtClean="0">
                <a:latin typeface="Times New Roman" pitchFamily="18" charset="0"/>
                <a:cs typeface="Times New Roman" pitchFamily="18" charset="0"/>
              </a:rPr>
              <a:t>Хлівна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О.К.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35696" y="465664"/>
            <a:ext cx="512512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How to save our planet</a:t>
            </a:r>
            <a:endParaRPr lang="uk-UA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915816" y="1124743"/>
            <a:ext cx="32941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 list of practical ways </a:t>
            </a:r>
            <a:endParaRPr lang="en-US" sz="20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how </a:t>
            </a:r>
            <a:r>
              <a:rPr lang="en-US" sz="2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we can help the nature</a:t>
            </a:r>
            <a:endParaRPr lang="uk-UA" sz="2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34655"/>
            <a:ext cx="1800200" cy="27852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67744" y="2321004"/>
            <a:ext cx="4760790" cy="30008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uk-UA" u="sng" dirty="0" err="1" smtClean="0">
                <a:latin typeface="Times New Roman" pitchFamily="18" charset="0"/>
                <a:cs typeface="Times New Roman" pitchFamily="18" charset="0"/>
              </a:rPr>
              <a:t>We</a:t>
            </a:r>
            <a:r>
              <a:rPr lang="uk-UA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u="sng" dirty="0" err="1">
                <a:latin typeface="Times New Roman" pitchFamily="18" charset="0"/>
                <a:cs typeface="Times New Roman" pitchFamily="18" charset="0"/>
              </a:rPr>
              <a:t>should</a:t>
            </a:r>
            <a:r>
              <a:rPr lang="uk-UA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u="sng" dirty="0" err="1">
                <a:latin typeface="Times New Roman" pitchFamily="18" charset="0"/>
                <a:cs typeface="Times New Roman" pitchFamily="18" charset="0"/>
              </a:rPr>
              <a:t>plant</a:t>
            </a:r>
            <a:r>
              <a:rPr lang="uk-UA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u="sng" dirty="0" err="1"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uk-UA" u="sng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u="sng" dirty="0" err="1" smtClean="0">
                <a:latin typeface="Times New Roman" pitchFamily="18" charset="0"/>
                <a:cs typeface="Times New Roman" pitchFamily="18" charset="0"/>
              </a:rPr>
              <a:t>trees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.</a:t>
            </a:r>
            <a:endParaRPr lang="en-US" u="sng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u="sng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u="sng" dirty="0" err="1">
                <a:latin typeface="Times New Roman" pitchFamily="18" charset="0"/>
                <a:cs typeface="Times New Roman" pitchFamily="18" charset="0"/>
              </a:rPr>
              <a:t>rycycle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 paper, plastic bottles and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cans.</a:t>
            </a:r>
            <a:endParaRPr lang="uk-UA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u="sng" dirty="0">
                <a:latin typeface="Times New Roman" pitchFamily="18" charset="0"/>
                <a:cs typeface="Times New Roman" pitchFamily="18" charset="0"/>
              </a:rPr>
              <a:t>Do not drop rubbish in the street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u="sng" dirty="0">
                <a:latin typeface="Times New Roman" pitchFamily="18" charset="0"/>
                <a:cs typeface="Times New Roman" pitchFamily="18" charset="0"/>
              </a:rPr>
              <a:t>Never light fires in </a:t>
            </a: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forests.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u="sng" dirty="0">
                <a:latin typeface="Times New Roman" pitchFamily="18" charset="0"/>
                <a:cs typeface="Times New Roman" pitchFamily="18" charset="0"/>
              </a:rPr>
              <a:t>Clean up after picnics. 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u="sng" dirty="0" smtClean="0">
                <a:latin typeface="Times New Roman" pitchFamily="18" charset="0"/>
                <a:cs typeface="Times New Roman" pitchFamily="18" charset="0"/>
              </a:rPr>
              <a:t> Feed </a:t>
            </a:r>
            <a:r>
              <a:rPr lang="en-US" u="sng" dirty="0">
                <a:latin typeface="Times New Roman" pitchFamily="18" charset="0"/>
                <a:cs typeface="Times New Roman" pitchFamily="18" charset="0"/>
              </a:rPr>
              <a:t>animals and birds.</a:t>
            </a:r>
            <a:endParaRPr lang="uk-UA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endParaRPr lang="uk-UA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32644"/>
            <a:ext cx="2068316" cy="15600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608" y="4437112"/>
            <a:ext cx="2416282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08105" y="3711113"/>
            <a:ext cx="2304256" cy="30302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nn\Desktop\background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33265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Summary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9592" y="1412776"/>
            <a:ext cx="7920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don’t want to protect the environment, I want to create a world where the environment doesn’t need protection</a:t>
            </a:r>
            <a:r>
              <a:rPr lang="en-US" sz="36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864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3200" b="1" dirty="0" smtClean="0">
                <a:latin typeface="Times New Roman" pitchFamily="18" charset="0"/>
                <a:cs typeface="Times New Roman" pitchFamily="18" charset="0"/>
              </a:rPr>
              <a:t>Д/з</a:t>
            </a:r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написати листа другові, в якому Ви хочете запросити його приєднатися до Вашої організації, яка займається захистом довкілля.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772816"/>
            <a:ext cx="4073595" cy="4752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nn\Desktop\background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-3"/>
            <a:ext cx="9144000" cy="68580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33265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6376751"/>
              </p:ext>
            </p:extLst>
          </p:nvPr>
        </p:nvGraphicFramePr>
        <p:xfrm>
          <a:off x="719572" y="476672"/>
          <a:ext cx="7704856" cy="28083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244"/>
                <a:gridCol w="5508612"/>
              </a:tblGrid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Освітня: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Ø"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Активізувати та закріпити знання учнів про проблеми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довкілля та способи їх вирішення.</a:t>
                      </a:r>
                    </a:p>
                    <a:p>
                      <a:pPr marL="0" indent="0" algn="just">
                        <a:buFont typeface="Wingdings" pitchFamily="2" charset="2"/>
                        <a:buNone/>
                      </a:pPr>
                      <a:endParaRPr lang="uk-UA" dirty="0"/>
                    </a:p>
                  </a:txBody>
                  <a:tcPr/>
                </a:tc>
              </a:tr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Розвивальна: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Ø"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Розвивати уміння логічно мислити і передбачувати можливі наслідки впливу людини на біосферу.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uk-UA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Виховна: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Wingdings" pitchFamily="2" charset="2"/>
                        <a:buChar char="Ø"/>
                      </a:pPr>
                      <a:r>
                        <a:rPr lang="uk-UA" dirty="0" smtClean="0">
                          <a:latin typeface="Times New Roman" pitchFamily="18" charset="0"/>
                          <a:cs typeface="Times New Roman" pitchFamily="18" charset="0"/>
                        </a:rPr>
                        <a:t>Виховувати бережливе ставлення до природи та навколишнього</a:t>
                      </a:r>
                      <a:r>
                        <a:rPr lang="uk-UA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середовища.</a:t>
                      </a:r>
                      <a:endParaRPr lang="uk-UA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208" y="3571049"/>
            <a:ext cx="4212376" cy="3286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7217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86116" y="1214422"/>
            <a:ext cx="5534356" cy="3071834"/>
          </a:xfrm>
        </p:spPr>
        <p:txBody>
          <a:bodyPr/>
          <a:lstStyle/>
          <a:p>
            <a:r>
              <a:rPr lang="en-US" sz="6000" dirty="0" smtClean="0">
                <a:latin typeface="Narkisim" pitchFamily="34" charset="-79"/>
                <a:cs typeface="Narkisim" pitchFamily="34" charset="-79"/>
              </a:rPr>
              <a:t>Environment Protection</a:t>
            </a:r>
            <a:endParaRPr lang="ru-RU" sz="6000" dirty="0">
              <a:cs typeface="Narkisim" pitchFamily="34" charset="-79"/>
            </a:endParaRPr>
          </a:p>
        </p:txBody>
      </p:sp>
      <p:pic>
        <p:nvPicPr>
          <p:cNvPr id="3" name="Picture 4" descr="C:\Users\дом\Desktop\b_778b8e77ed4d5c801f694e087233732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611560" y="332656"/>
            <a:ext cx="770485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Topic: </a:t>
            </a:r>
          </a:p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“Environmental Protection.</a:t>
            </a:r>
          </a:p>
          <a:p>
            <a:pPr algn="ctr"/>
            <a:r>
              <a:rPr lang="en-US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The Earth is our home”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0640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nn\Desktop\background2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0" y="0"/>
            <a:ext cx="9144000" cy="6858003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755576" y="332656"/>
            <a:ext cx="81369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43120045"/>
              </p:ext>
            </p:extLst>
          </p:nvPr>
        </p:nvGraphicFramePr>
        <p:xfrm>
          <a:off x="691156" y="260648"/>
          <a:ext cx="7704856" cy="36095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428"/>
                <a:gridCol w="3852428"/>
              </a:tblGrid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Educational</a:t>
                      </a:r>
                      <a:r>
                        <a:rPr lang="en-US" b="1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aims: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-to practice the active vocabulary of</a:t>
                      </a:r>
                      <a:r>
                        <a:rPr lang="en-US" b="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the topic</a:t>
                      </a:r>
                      <a:r>
                        <a:rPr lang="en-US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;</a:t>
                      </a:r>
                    </a:p>
                  </a:txBody>
                  <a:tcPr/>
                </a:tc>
              </a:tr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Aims: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 develop reading, listening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and </a:t>
                      </a: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speaking skills through various activities; </a:t>
                      </a:r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 develop student`s</a:t>
                      </a:r>
                      <a:r>
                        <a:rPr lang="en-US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thinking and creativity</a:t>
                      </a: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936105">
                <a:tc>
                  <a:txBody>
                    <a:bodyPr/>
                    <a:lstStyle/>
                    <a:p>
                      <a:pPr algn="just"/>
                      <a:r>
                        <a:rPr lang="en-US" b="1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Subsidiary aims:</a:t>
                      </a:r>
                      <a:endParaRPr lang="uk-UA" b="1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Ø"/>
                        <a:tabLst/>
                        <a:defRPr/>
                      </a:pPr>
                      <a:r>
                        <a:rPr lang="en-US" dirty="0" smtClean="0">
                          <a:latin typeface="Times New Roman" pitchFamily="18" charset="0"/>
                          <a:cs typeface="Times New Roman" pitchFamily="18" charset="0"/>
                        </a:rPr>
                        <a:t>to form respect and love towards the nature.</a:t>
                      </a:r>
                      <a:endParaRPr lang="ru-RU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/>
                      <a:endParaRPr lang="uk-UA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208" y="3571049"/>
            <a:ext cx="4212376" cy="32869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8535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20179" y="260648"/>
            <a:ext cx="2069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Warm up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312" y="4371380"/>
            <a:ext cx="3810000" cy="2462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5421" y="996552"/>
            <a:ext cx="2376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Mother Planet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71740" y="2148222"/>
            <a:ext cx="19383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showing us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948264" y="994060"/>
            <a:ext cx="1029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the red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725944" y="1651537"/>
            <a:ext cx="18325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arning light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09409" y="1464736"/>
            <a:ext cx="14045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 careful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76568" y="988299"/>
            <a:ext cx="17572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he is saying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96484" y="1695569"/>
            <a:ext cx="16812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To take care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96004" y="1227385"/>
            <a:ext cx="1720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f the planet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434829" y="2125923"/>
            <a:ext cx="22156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is to take care of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5421" y="1911734"/>
            <a:ext cx="20746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ur own house 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424" y="3068960"/>
            <a:ext cx="79530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“Mother Planet is showing us the red warning light – be careful – she is saying. To take care of the planet is to take care of our own house” (Dalai Lama)</a:t>
            </a:r>
            <a:endParaRPr lang="uk-UA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7312" y="1467226"/>
            <a:ext cx="1625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Dalai Lama</a:t>
            </a:r>
            <a:endParaRPr lang="uk-UA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52898" y="4511202"/>
            <a:ext cx="2910090" cy="2182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30826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30206" y="341968"/>
            <a:ext cx="6083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Актуалізація опорних знань</a:t>
            </a:r>
            <a:endParaRPr lang="uk-UA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27784" y="922737"/>
            <a:ext cx="42698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Дайте визначення таким поняттям</a:t>
            </a:r>
            <a:endParaRPr lang="uk-UA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 rot="20483939">
            <a:off x="370050" y="1761490"/>
            <a:ext cx="13727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Біосфера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 rot="21353075">
            <a:off x="4514421" y="1471794"/>
            <a:ext cx="165699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Заповідник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23728" y="1902023"/>
            <a:ext cx="21847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Жива речовина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08105" y="2126732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Охорона природа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06885" y="2852936"/>
            <a:ext cx="13159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Екологія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16030" y="2617231"/>
            <a:ext cx="20933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Червона книга</a:t>
            </a:r>
            <a:endParaRPr lang="uk-UA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501008"/>
            <a:ext cx="3116173" cy="310059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8232" y="3077864"/>
            <a:ext cx="3828145" cy="2824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4840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дом\Desktop\Ecologia_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545" y="842474"/>
            <a:ext cx="3657375" cy="2340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49224" y="260648"/>
            <a:ext cx="60150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Environmental problems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92391"/>
            <a:ext cx="3832316" cy="2429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602" y="3789040"/>
            <a:ext cx="3587396" cy="2547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18419" y="6336332"/>
            <a:ext cx="2616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64137" y="3789040"/>
            <a:ext cx="3693193" cy="24754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1052736"/>
            <a:ext cx="3384376" cy="22924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75936" y="332656"/>
            <a:ext cx="51052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Environmental problems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53454"/>
            <a:ext cx="3312368" cy="21917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9" y="3861048"/>
            <a:ext cx="3456385" cy="2544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933056"/>
            <a:ext cx="3528392" cy="23762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180" y="332656"/>
            <a:ext cx="800058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Методи вирішення проблем довкілля</a:t>
            </a:r>
            <a:endParaRPr 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344" y="1014218"/>
            <a:ext cx="3672408" cy="2318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31169" y="1076190"/>
            <a:ext cx="3960703" cy="2256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0869" y="2420888"/>
            <a:ext cx="4800600" cy="15335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1344" y="3645024"/>
            <a:ext cx="1823238" cy="27010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22344" y="4023221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2157" y="4303767"/>
            <a:ext cx="3747467" cy="22861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22161" y="5301208"/>
            <a:ext cx="11531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Recycling</a:t>
            </a:r>
            <a:endParaRPr lang="uk-UA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2797" y="2636912"/>
            <a:ext cx="1905000" cy="1838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8601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446</TotalTime>
  <Words>326</Words>
  <Application>Microsoft Office PowerPoint</Application>
  <PresentationFormat>Экран (4:3)</PresentationFormat>
  <Paragraphs>63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Environment Protection</vt:lpstr>
      <vt:lpstr>Слайд 2</vt:lpstr>
      <vt:lpstr>Environment Protection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Enviroment Protection</dc:title>
  <dc:creator>дом</dc:creator>
  <cp:lastModifiedBy>user</cp:lastModifiedBy>
  <cp:revision>56</cp:revision>
  <dcterms:created xsi:type="dcterms:W3CDTF">2014-12-03T16:19:13Z</dcterms:created>
  <dcterms:modified xsi:type="dcterms:W3CDTF">2018-02-20T13:54:37Z</dcterms:modified>
</cp:coreProperties>
</file>