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0"/>
  </p:notesMasterIdLst>
  <p:sldIdLst>
    <p:sldId id="256" r:id="rId2"/>
    <p:sldId id="257" r:id="rId3"/>
    <p:sldId id="261" r:id="rId4"/>
    <p:sldId id="310" r:id="rId5"/>
    <p:sldId id="313" r:id="rId6"/>
    <p:sldId id="267" r:id="rId7"/>
    <p:sldId id="263" r:id="rId8"/>
    <p:sldId id="260" r:id="rId9"/>
    <p:sldId id="268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  <p:sldId id="348" r:id="rId45"/>
    <p:sldId id="349" r:id="rId46"/>
    <p:sldId id="350" r:id="rId47"/>
    <p:sldId id="351" r:id="rId48"/>
    <p:sldId id="352" r:id="rId49"/>
    <p:sldId id="353" r:id="rId50"/>
    <p:sldId id="354" r:id="rId51"/>
    <p:sldId id="355" r:id="rId52"/>
    <p:sldId id="356" r:id="rId53"/>
    <p:sldId id="357" r:id="rId54"/>
    <p:sldId id="358" r:id="rId55"/>
    <p:sldId id="359" r:id="rId56"/>
    <p:sldId id="360" r:id="rId57"/>
    <p:sldId id="361" r:id="rId58"/>
    <p:sldId id="362" r:id="rId59"/>
    <p:sldId id="363" r:id="rId60"/>
    <p:sldId id="364" r:id="rId61"/>
    <p:sldId id="365" r:id="rId62"/>
    <p:sldId id="366" r:id="rId63"/>
    <p:sldId id="367" r:id="rId64"/>
    <p:sldId id="368" r:id="rId65"/>
    <p:sldId id="369" r:id="rId66"/>
    <p:sldId id="370" r:id="rId67"/>
    <p:sldId id="371" r:id="rId68"/>
    <p:sldId id="269" r:id="rId69"/>
    <p:sldId id="296" r:id="rId70"/>
    <p:sldId id="312" r:id="rId71"/>
    <p:sldId id="299" r:id="rId72"/>
    <p:sldId id="301" r:id="rId73"/>
    <p:sldId id="302" r:id="rId74"/>
    <p:sldId id="304" r:id="rId75"/>
    <p:sldId id="305" r:id="rId76"/>
    <p:sldId id="306" r:id="rId77"/>
    <p:sldId id="307" r:id="rId78"/>
    <p:sldId id="308" r:id="rId79"/>
    <p:sldId id="311" r:id="rId80"/>
    <p:sldId id="374" r:id="rId81"/>
    <p:sldId id="330" r:id="rId82"/>
    <p:sldId id="331" r:id="rId83"/>
    <p:sldId id="316" r:id="rId84"/>
    <p:sldId id="317" r:id="rId85"/>
    <p:sldId id="318" r:id="rId86"/>
    <p:sldId id="319" r:id="rId87"/>
    <p:sldId id="320" r:id="rId88"/>
    <p:sldId id="372" r:id="rId89"/>
    <p:sldId id="321" r:id="rId90"/>
    <p:sldId id="322" r:id="rId91"/>
    <p:sldId id="323" r:id="rId92"/>
    <p:sldId id="324" r:id="rId93"/>
    <p:sldId id="325" r:id="rId94"/>
    <p:sldId id="326" r:id="rId95"/>
    <p:sldId id="327" r:id="rId96"/>
    <p:sldId id="328" r:id="rId97"/>
    <p:sldId id="373" r:id="rId98"/>
    <p:sldId id="329" r:id="rId9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00"/>
    <a:srgbClr val="0000FF"/>
    <a:srgbClr val="00FFFF"/>
    <a:srgbClr val="FF0000"/>
    <a:srgbClr val="BB119B"/>
    <a:srgbClr val="990099"/>
    <a:srgbClr val="FFFF00"/>
    <a:srgbClr val="0066CC"/>
    <a:srgbClr val="4C127C"/>
    <a:srgbClr val="DBFF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2" autoAdjust="0"/>
    <p:restoredTop sz="93190" autoAdjust="0"/>
  </p:normalViewPr>
  <p:slideViewPr>
    <p:cSldViewPr>
      <p:cViewPr>
        <p:scale>
          <a:sx n="60" d="100"/>
          <a:sy n="60" d="100"/>
        </p:scale>
        <p:origin x="-71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A840DB-4AE3-404D-B859-06E77152F31B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6507E21-11C8-42C9-8F34-23B8C4BA2FA7}">
      <dgm:prSet phldrT="[Текст]" custT="1"/>
      <dgm:spPr/>
      <dgm:t>
        <a:bodyPr/>
        <a:lstStyle/>
        <a:p>
          <a:r>
            <a:rPr lang="uk-UA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Гонкою озброєнь і посиленою підготовкою до «гарячої» війни. 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01556BF-33B2-4869-BE23-F5467493EBDF}" type="parTrans" cxnId="{48BC9934-72C6-41A0-9E42-BF8654D08AD2}">
      <dgm:prSet/>
      <dgm:spPr/>
      <dgm:t>
        <a:bodyPr/>
        <a:lstStyle/>
        <a:p>
          <a:endParaRPr lang="ru-RU"/>
        </a:p>
      </dgm:t>
    </dgm:pt>
    <dgm:pt modelId="{4784BFCE-0163-4CE2-B853-28FB137C2141}" type="sibTrans" cxnId="{48BC9934-72C6-41A0-9E42-BF8654D08AD2}">
      <dgm:prSet/>
      <dgm:spPr/>
      <dgm:t>
        <a:bodyPr/>
        <a:lstStyle/>
        <a:p>
          <a:endParaRPr lang="ru-RU"/>
        </a:p>
      </dgm:t>
    </dgm:pt>
    <dgm:pt modelId="{557DD6F1-A5A9-4CAA-8B22-19E3FE31F586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Суперництвом у всіх сферах суспільного життя.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B9CCC64-284C-4895-A429-650CD0C82C73}" type="parTrans" cxnId="{E9ECB36B-EFB8-4DD4-A180-C532E862934F}">
      <dgm:prSet/>
      <dgm:spPr/>
      <dgm:t>
        <a:bodyPr/>
        <a:lstStyle/>
        <a:p>
          <a:endParaRPr lang="ru-RU"/>
        </a:p>
      </dgm:t>
    </dgm:pt>
    <dgm:pt modelId="{4E584B60-A957-4259-AF10-EC457FA419CF}" type="sibTrans" cxnId="{E9ECB36B-EFB8-4DD4-A180-C532E862934F}">
      <dgm:prSet/>
      <dgm:spPr/>
      <dgm:t>
        <a:bodyPr/>
        <a:lstStyle/>
        <a:p>
          <a:endParaRPr lang="ru-RU"/>
        </a:p>
      </dgm:t>
    </dgm:pt>
    <dgm:pt modelId="{50D3716D-38AA-4DCD-A91A-4E00A1BB220B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Гострою ідеологічною боротьбою і створенням образу зовнішнього ворога.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709D1EA-9728-4CDE-A55F-4B1F9CE2FE09}" type="parTrans" cxnId="{EBA0727E-9170-42E2-BBA9-12F9F1D22BBB}">
      <dgm:prSet/>
      <dgm:spPr/>
      <dgm:t>
        <a:bodyPr/>
        <a:lstStyle/>
        <a:p>
          <a:endParaRPr lang="ru-RU"/>
        </a:p>
      </dgm:t>
    </dgm:pt>
    <dgm:pt modelId="{DB4C39B6-B17A-4E28-BB76-0598F6B8CD67}" type="sibTrans" cxnId="{EBA0727E-9170-42E2-BBA9-12F9F1D22BBB}">
      <dgm:prSet/>
      <dgm:spPr/>
      <dgm:t>
        <a:bodyPr/>
        <a:lstStyle/>
        <a:p>
          <a:endParaRPr lang="ru-RU"/>
        </a:p>
      </dgm:t>
    </dgm:pt>
    <dgm:pt modelId="{36E743ED-FCDA-42BA-A882-2C28D8E9CE71}">
      <dgm:prSet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Боротьбою за сфери впливу в світі.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E6AEF77-9AE3-4389-94E9-E58335EFE537}" type="parTrans" cxnId="{81F5326A-C9E9-4F3E-B467-37FFA17D12DD}">
      <dgm:prSet/>
      <dgm:spPr/>
      <dgm:t>
        <a:bodyPr/>
        <a:lstStyle/>
        <a:p>
          <a:endParaRPr lang="ru-RU"/>
        </a:p>
      </dgm:t>
    </dgm:pt>
    <dgm:pt modelId="{3C1468D7-7912-45DB-A2CC-0C0F8B436788}" type="sibTrans" cxnId="{81F5326A-C9E9-4F3E-B467-37FFA17D12DD}">
      <dgm:prSet/>
      <dgm:spPr/>
      <dgm:t>
        <a:bodyPr/>
        <a:lstStyle/>
        <a:p>
          <a:endParaRPr lang="ru-RU"/>
        </a:p>
      </dgm:t>
    </dgm:pt>
    <dgm:pt modelId="{E7854BA4-4035-446C-8857-91A7A3782873}">
      <dgm:prSet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Локальними збройними конфліктами.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C7B7AAD-FB11-4807-9753-890652F527AB}" type="parTrans" cxnId="{CD52A106-DC31-4D2F-8678-E0FD03F788E9}">
      <dgm:prSet/>
      <dgm:spPr/>
      <dgm:t>
        <a:bodyPr/>
        <a:lstStyle/>
        <a:p>
          <a:endParaRPr lang="ru-RU"/>
        </a:p>
      </dgm:t>
    </dgm:pt>
    <dgm:pt modelId="{2E3BD96A-1DFE-434D-AD38-D76DA7A45AF6}" type="sibTrans" cxnId="{CD52A106-DC31-4D2F-8678-E0FD03F788E9}">
      <dgm:prSet/>
      <dgm:spPr/>
      <dgm:t>
        <a:bodyPr/>
        <a:lstStyle/>
        <a:p>
          <a:endParaRPr lang="ru-RU"/>
        </a:p>
      </dgm:t>
    </dgm:pt>
    <dgm:pt modelId="{82AC1344-DFF6-410A-A2A6-331A58645DDD}" type="pres">
      <dgm:prSet presAssocID="{7AA840DB-4AE3-404D-B859-06E77152F31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84B6A01B-C181-4336-A29E-0009C9655B59}" type="pres">
      <dgm:prSet presAssocID="{7AA840DB-4AE3-404D-B859-06E77152F31B}" presName="Name1" presStyleCnt="0"/>
      <dgm:spPr/>
      <dgm:t>
        <a:bodyPr/>
        <a:lstStyle/>
        <a:p>
          <a:endParaRPr lang="ru-RU"/>
        </a:p>
      </dgm:t>
    </dgm:pt>
    <dgm:pt modelId="{20A45E6D-F0F2-4F91-BC75-B746D748957E}" type="pres">
      <dgm:prSet presAssocID="{7AA840DB-4AE3-404D-B859-06E77152F31B}" presName="cycle" presStyleCnt="0"/>
      <dgm:spPr/>
      <dgm:t>
        <a:bodyPr/>
        <a:lstStyle/>
        <a:p>
          <a:endParaRPr lang="ru-RU"/>
        </a:p>
      </dgm:t>
    </dgm:pt>
    <dgm:pt modelId="{77DD2D40-7047-429A-AE0C-680DF2D180B3}" type="pres">
      <dgm:prSet presAssocID="{7AA840DB-4AE3-404D-B859-06E77152F31B}" presName="srcNode" presStyleLbl="node1" presStyleIdx="0" presStyleCnt="5"/>
      <dgm:spPr/>
      <dgm:t>
        <a:bodyPr/>
        <a:lstStyle/>
        <a:p>
          <a:endParaRPr lang="ru-RU"/>
        </a:p>
      </dgm:t>
    </dgm:pt>
    <dgm:pt modelId="{9A55BD38-1DE1-4BCD-9FC2-5C4503ABA7BC}" type="pres">
      <dgm:prSet presAssocID="{7AA840DB-4AE3-404D-B859-06E77152F31B}" presName="conn" presStyleLbl="parChTrans1D2" presStyleIdx="0" presStyleCnt="1"/>
      <dgm:spPr/>
      <dgm:t>
        <a:bodyPr/>
        <a:lstStyle/>
        <a:p>
          <a:endParaRPr lang="uk-UA"/>
        </a:p>
      </dgm:t>
    </dgm:pt>
    <dgm:pt modelId="{D159B277-0F6C-473B-86B1-C569240208FD}" type="pres">
      <dgm:prSet presAssocID="{7AA840DB-4AE3-404D-B859-06E77152F31B}" presName="extraNode" presStyleLbl="node1" presStyleIdx="0" presStyleCnt="5"/>
      <dgm:spPr/>
      <dgm:t>
        <a:bodyPr/>
        <a:lstStyle/>
        <a:p>
          <a:endParaRPr lang="ru-RU"/>
        </a:p>
      </dgm:t>
    </dgm:pt>
    <dgm:pt modelId="{38EA7364-E9CA-40B9-8C0C-0B85064B6FA3}" type="pres">
      <dgm:prSet presAssocID="{7AA840DB-4AE3-404D-B859-06E77152F31B}" presName="dstNode" presStyleLbl="node1" presStyleIdx="0" presStyleCnt="5"/>
      <dgm:spPr/>
      <dgm:t>
        <a:bodyPr/>
        <a:lstStyle/>
        <a:p>
          <a:endParaRPr lang="ru-RU"/>
        </a:p>
      </dgm:t>
    </dgm:pt>
    <dgm:pt modelId="{7E46EDBC-55DA-4D40-A88F-96D42FEB31A5}" type="pres">
      <dgm:prSet presAssocID="{A6507E21-11C8-42C9-8F34-23B8C4BA2FA7}" presName="text_1" presStyleLbl="node1" presStyleIdx="0" presStyleCnt="5" custLinFactNeighborX="1028" custLinFactNeighborY="-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FEB98-F55B-4BD5-8A71-AA201F4898CF}" type="pres">
      <dgm:prSet presAssocID="{A6507E21-11C8-42C9-8F34-23B8C4BA2FA7}" presName="accent_1" presStyleCnt="0"/>
      <dgm:spPr/>
      <dgm:t>
        <a:bodyPr/>
        <a:lstStyle/>
        <a:p>
          <a:endParaRPr lang="ru-RU"/>
        </a:p>
      </dgm:t>
    </dgm:pt>
    <dgm:pt modelId="{AE59C56C-05C0-4E8A-AB7A-CE1F18071326}" type="pres">
      <dgm:prSet presAssocID="{A6507E21-11C8-42C9-8F34-23B8C4BA2FA7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B56AC187-8663-4EEE-8985-6C08E17D7EA9}" type="pres">
      <dgm:prSet presAssocID="{557DD6F1-A5A9-4CAA-8B22-19E3FE31F586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088FD-851A-4AFF-9D4D-1A49ECBDAD66}" type="pres">
      <dgm:prSet presAssocID="{557DD6F1-A5A9-4CAA-8B22-19E3FE31F586}" presName="accent_2" presStyleCnt="0"/>
      <dgm:spPr/>
      <dgm:t>
        <a:bodyPr/>
        <a:lstStyle/>
        <a:p>
          <a:endParaRPr lang="ru-RU"/>
        </a:p>
      </dgm:t>
    </dgm:pt>
    <dgm:pt modelId="{9864B84B-AFD4-4463-8F90-F929D3917475}" type="pres">
      <dgm:prSet presAssocID="{557DD6F1-A5A9-4CAA-8B22-19E3FE31F586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FA9D7897-5C98-4EB8-8E12-421AC4EAE485}" type="pres">
      <dgm:prSet presAssocID="{50D3716D-38AA-4DCD-A91A-4E00A1BB220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AF4051-D73F-4B09-AEFA-B5913AE7FD3B}" type="pres">
      <dgm:prSet presAssocID="{50D3716D-38AA-4DCD-A91A-4E00A1BB220B}" presName="accent_3" presStyleCnt="0"/>
      <dgm:spPr/>
      <dgm:t>
        <a:bodyPr/>
        <a:lstStyle/>
        <a:p>
          <a:endParaRPr lang="ru-RU"/>
        </a:p>
      </dgm:t>
    </dgm:pt>
    <dgm:pt modelId="{1D3A33C1-1FF0-4CAB-BE9B-86E068E7293C}" type="pres">
      <dgm:prSet presAssocID="{50D3716D-38AA-4DCD-A91A-4E00A1BB220B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F7AC79A9-C257-44F3-8C43-B7C49D17CE0D}" type="pres">
      <dgm:prSet presAssocID="{36E743ED-FCDA-42BA-A882-2C28D8E9CE7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D75A4-0FB9-4CB3-B703-3A3F1FA16284}" type="pres">
      <dgm:prSet presAssocID="{36E743ED-FCDA-42BA-A882-2C28D8E9CE71}" presName="accent_4" presStyleCnt="0"/>
      <dgm:spPr/>
      <dgm:t>
        <a:bodyPr/>
        <a:lstStyle/>
        <a:p>
          <a:endParaRPr lang="ru-RU"/>
        </a:p>
      </dgm:t>
    </dgm:pt>
    <dgm:pt modelId="{13413920-173F-4DA8-B511-F2DF5FF7712B}" type="pres">
      <dgm:prSet presAssocID="{36E743ED-FCDA-42BA-A882-2C28D8E9CE71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FEDD7437-9B21-4224-9448-E9C0360B3FCA}" type="pres">
      <dgm:prSet presAssocID="{E7854BA4-4035-446C-8857-91A7A3782873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4EFCF-199E-42F4-BBC7-8726F1863B2B}" type="pres">
      <dgm:prSet presAssocID="{E7854BA4-4035-446C-8857-91A7A3782873}" presName="accent_5" presStyleCnt="0"/>
      <dgm:spPr/>
      <dgm:t>
        <a:bodyPr/>
        <a:lstStyle/>
        <a:p>
          <a:endParaRPr lang="ru-RU"/>
        </a:p>
      </dgm:t>
    </dgm:pt>
    <dgm:pt modelId="{300786D4-EA6D-4BE5-834A-C7BC5EC7CD6D}" type="pres">
      <dgm:prSet presAssocID="{E7854BA4-4035-446C-8857-91A7A3782873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B4DA4841-FD5C-4616-BF65-B5E77395FBF6}" type="presOf" srcId="{557DD6F1-A5A9-4CAA-8B22-19E3FE31F586}" destId="{B56AC187-8663-4EEE-8985-6C08E17D7EA9}" srcOrd="0" destOrd="0" presId="urn:microsoft.com/office/officeart/2008/layout/VerticalCurvedList"/>
    <dgm:cxn modelId="{154EC96F-AFA5-4C47-80A1-A9DDACF708EF}" type="presOf" srcId="{36E743ED-FCDA-42BA-A882-2C28D8E9CE71}" destId="{F7AC79A9-C257-44F3-8C43-B7C49D17CE0D}" srcOrd="0" destOrd="0" presId="urn:microsoft.com/office/officeart/2008/layout/VerticalCurvedList"/>
    <dgm:cxn modelId="{48BC9934-72C6-41A0-9E42-BF8654D08AD2}" srcId="{7AA840DB-4AE3-404D-B859-06E77152F31B}" destId="{A6507E21-11C8-42C9-8F34-23B8C4BA2FA7}" srcOrd="0" destOrd="0" parTransId="{F01556BF-33B2-4869-BE23-F5467493EBDF}" sibTransId="{4784BFCE-0163-4CE2-B853-28FB137C2141}"/>
    <dgm:cxn modelId="{6203DB61-4E77-42BB-9D31-03C9FC7350E9}" type="presOf" srcId="{50D3716D-38AA-4DCD-A91A-4E00A1BB220B}" destId="{FA9D7897-5C98-4EB8-8E12-421AC4EAE485}" srcOrd="0" destOrd="0" presId="urn:microsoft.com/office/officeart/2008/layout/VerticalCurvedList"/>
    <dgm:cxn modelId="{7BE4FBA5-6A42-47E4-8028-06541998806F}" type="presOf" srcId="{E7854BA4-4035-446C-8857-91A7A3782873}" destId="{FEDD7437-9B21-4224-9448-E9C0360B3FCA}" srcOrd="0" destOrd="0" presId="urn:microsoft.com/office/officeart/2008/layout/VerticalCurvedList"/>
    <dgm:cxn modelId="{CD52A106-DC31-4D2F-8678-E0FD03F788E9}" srcId="{7AA840DB-4AE3-404D-B859-06E77152F31B}" destId="{E7854BA4-4035-446C-8857-91A7A3782873}" srcOrd="4" destOrd="0" parTransId="{0C7B7AAD-FB11-4807-9753-890652F527AB}" sibTransId="{2E3BD96A-1DFE-434D-AD38-D76DA7A45AF6}"/>
    <dgm:cxn modelId="{C3E93811-E3E9-4371-B626-36ACFBEF1E28}" type="presOf" srcId="{A6507E21-11C8-42C9-8F34-23B8C4BA2FA7}" destId="{7E46EDBC-55DA-4D40-A88F-96D42FEB31A5}" srcOrd="0" destOrd="0" presId="urn:microsoft.com/office/officeart/2008/layout/VerticalCurvedList"/>
    <dgm:cxn modelId="{2045321A-6DE7-4F6D-8009-6F2680B37C18}" type="presOf" srcId="{7AA840DB-4AE3-404D-B859-06E77152F31B}" destId="{82AC1344-DFF6-410A-A2A6-331A58645DDD}" srcOrd="0" destOrd="0" presId="urn:microsoft.com/office/officeart/2008/layout/VerticalCurvedList"/>
    <dgm:cxn modelId="{EB0F91A4-F8A1-47DA-B3C8-51A764B5F8E2}" type="presOf" srcId="{4784BFCE-0163-4CE2-B853-28FB137C2141}" destId="{9A55BD38-1DE1-4BCD-9FC2-5C4503ABA7BC}" srcOrd="0" destOrd="0" presId="urn:microsoft.com/office/officeart/2008/layout/VerticalCurvedList"/>
    <dgm:cxn modelId="{81F5326A-C9E9-4F3E-B467-37FFA17D12DD}" srcId="{7AA840DB-4AE3-404D-B859-06E77152F31B}" destId="{36E743ED-FCDA-42BA-A882-2C28D8E9CE71}" srcOrd="3" destOrd="0" parTransId="{1E6AEF77-9AE3-4389-94E9-E58335EFE537}" sibTransId="{3C1468D7-7912-45DB-A2CC-0C0F8B436788}"/>
    <dgm:cxn modelId="{E9ECB36B-EFB8-4DD4-A180-C532E862934F}" srcId="{7AA840DB-4AE3-404D-B859-06E77152F31B}" destId="{557DD6F1-A5A9-4CAA-8B22-19E3FE31F586}" srcOrd="1" destOrd="0" parTransId="{4B9CCC64-284C-4895-A429-650CD0C82C73}" sibTransId="{4E584B60-A957-4259-AF10-EC457FA419CF}"/>
    <dgm:cxn modelId="{EBA0727E-9170-42E2-BBA9-12F9F1D22BBB}" srcId="{7AA840DB-4AE3-404D-B859-06E77152F31B}" destId="{50D3716D-38AA-4DCD-A91A-4E00A1BB220B}" srcOrd="2" destOrd="0" parTransId="{D709D1EA-9728-4CDE-A55F-4B1F9CE2FE09}" sibTransId="{DB4C39B6-B17A-4E28-BB76-0598F6B8CD67}"/>
    <dgm:cxn modelId="{06B0C92D-A416-4843-8A77-F750D31BB96F}" type="presParOf" srcId="{82AC1344-DFF6-410A-A2A6-331A58645DDD}" destId="{84B6A01B-C181-4336-A29E-0009C9655B59}" srcOrd="0" destOrd="0" presId="urn:microsoft.com/office/officeart/2008/layout/VerticalCurvedList"/>
    <dgm:cxn modelId="{B729C854-9CC5-4B3D-B629-FF175E083F93}" type="presParOf" srcId="{84B6A01B-C181-4336-A29E-0009C9655B59}" destId="{20A45E6D-F0F2-4F91-BC75-B746D748957E}" srcOrd="0" destOrd="0" presId="urn:microsoft.com/office/officeart/2008/layout/VerticalCurvedList"/>
    <dgm:cxn modelId="{A2EA948F-1674-494E-ACFF-EB5F2DC58563}" type="presParOf" srcId="{20A45E6D-F0F2-4F91-BC75-B746D748957E}" destId="{77DD2D40-7047-429A-AE0C-680DF2D180B3}" srcOrd="0" destOrd="0" presId="urn:microsoft.com/office/officeart/2008/layout/VerticalCurvedList"/>
    <dgm:cxn modelId="{0A14442A-863A-485E-8A8D-7784206EF4E2}" type="presParOf" srcId="{20A45E6D-F0F2-4F91-BC75-B746D748957E}" destId="{9A55BD38-1DE1-4BCD-9FC2-5C4503ABA7BC}" srcOrd="1" destOrd="0" presId="urn:microsoft.com/office/officeart/2008/layout/VerticalCurvedList"/>
    <dgm:cxn modelId="{416EC072-B201-4FA2-8BEC-DB52A20F2C1A}" type="presParOf" srcId="{20A45E6D-F0F2-4F91-BC75-B746D748957E}" destId="{D159B277-0F6C-473B-86B1-C569240208FD}" srcOrd="2" destOrd="0" presId="urn:microsoft.com/office/officeart/2008/layout/VerticalCurvedList"/>
    <dgm:cxn modelId="{1F88F1AF-DF3D-40FF-8F59-0DFA291A07E5}" type="presParOf" srcId="{20A45E6D-F0F2-4F91-BC75-B746D748957E}" destId="{38EA7364-E9CA-40B9-8C0C-0B85064B6FA3}" srcOrd="3" destOrd="0" presId="urn:microsoft.com/office/officeart/2008/layout/VerticalCurvedList"/>
    <dgm:cxn modelId="{D29D97F4-E9A1-4F6F-AFF7-3B4155F6867F}" type="presParOf" srcId="{84B6A01B-C181-4336-A29E-0009C9655B59}" destId="{7E46EDBC-55DA-4D40-A88F-96D42FEB31A5}" srcOrd="1" destOrd="0" presId="urn:microsoft.com/office/officeart/2008/layout/VerticalCurvedList"/>
    <dgm:cxn modelId="{165D930E-590B-4383-810C-7094EF4AEAB1}" type="presParOf" srcId="{84B6A01B-C181-4336-A29E-0009C9655B59}" destId="{A98FEB98-F55B-4BD5-8A71-AA201F4898CF}" srcOrd="2" destOrd="0" presId="urn:microsoft.com/office/officeart/2008/layout/VerticalCurvedList"/>
    <dgm:cxn modelId="{A1FBF22B-8340-43F7-A69E-F6BED8CEF3AC}" type="presParOf" srcId="{A98FEB98-F55B-4BD5-8A71-AA201F4898CF}" destId="{AE59C56C-05C0-4E8A-AB7A-CE1F18071326}" srcOrd="0" destOrd="0" presId="urn:microsoft.com/office/officeart/2008/layout/VerticalCurvedList"/>
    <dgm:cxn modelId="{538589A6-8AB1-4478-A0D5-71AB4AB022AB}" type="presParOf" srcId="{84B6A01B-C181-4336-A29E-0009C9655B59}" destId="{B56AC187-8663-4EEE-8985-6C08E17D7EA9}" srcOrd="3" destOrd="0" presId="urn:microsoft.com/office/officeart/2008/layout/VerticalCurvedList"/>
    <dgm:cxn modelId="{88245430-A8DF-499E-A803-457EA8B5B109}" type="presParOf" srcId="{84B6A01B-C181-4336-A29E-0009C9655B59}" destId="{C06088FD-851A-4AFF-9D4D-1A49ECBDAD66}" srcOrd="4" destOrd="0" presId="urn:microsoft.com/office/officeart/2008/layout/VerticalCurvedList"/>
    <dgm:cxn modelId="{5C6A2A22-3ADA-4E2C-B5D5-1313468ABCDA}" type="presParOf" srcId="{C06088FD-851A-4AFF-9D4D-1A49ECBDAD66}" destId="{9864B84B-AFD4-4463-8F90-F929D3917475}" srcOrd="0" destOrd="0" presId="urn:microsoft.com/office/officeart/2008/layout/VerticalCurvedList"/>
    <dgm:cxn modelId="{EAF5FAFD-6CD7-47DF-8842-EE500B24C0CF}" type="presParOf" srcId="{84B6A01B-C181-4336-A29E-0009C9655B59}" destId="{FA9D7897-5C98-4EB8-8E12-421AC4EAE485}" srcOrd="5" destOrd="0" presId="urn:microsoft.com/office/officeart/2008/layout/VerticalCurvedList"/>
    <dgm:cxn modelId="{984AB99E-BFD5-45C0-9D15-08F83A042766}" type="presParOf" srcId="{84B6A01B-C181-4336-A29E-0009C9655B59}" destId="{20AF4051-D73F-4B09-AEFA-B5913AE7FD3B}" srcOrd="6" destOrd="0" presId="urn:microsoft.com/office/officeart/2008/layout/VerticalCurvedList"/>
    <dgm:cxn modelId="{BC050D37-0C75-4D2C-BE80-3C2BCA3F7BA3}" type="presParOf" srcId="{20AF4051-D73F-4B09-AEFA-B5913AE7FD3B}" destId="{1D3A33C1-1FF0-4CAB-BE9B-86E068E7293C}" srcOrd="0" destOrd="0" presId="urn:microsoft.com/office/officeart/2008/layout/VerticalCurvedList"/>
    <dgm:cxn modelId="{C681B1DE-9BE1-4180-A19E-2F062633740B}" type="presParOf" srcId="{84B6A01B-C181-4336-A29E-0009C9655B59}" destId="{F7AC79A9-C257-44F3-8C43-B7C49D17CE0D}" srcOrd="7" destOrd="0" presId="urn:microsoft.com/office/officeart/2008/layout/VerticalCurvedList"/>
    <dgm:cxn modelId="{DA8E4C30-1E38-44BD-8B89-7B224E72D5F0}" type="presParOf" srcId="{84B6A01B-C181-4336-A29E-0009C9655B59}" destId="{5A2D75A4-0FB9-4CB3-B703-3A3F1FA16284}" srcOrd="8" destOrd="0" presId="urn:microsoft.com/office/officeart/2008/layout/VerticalCurvedList"/>
    <dgm:cxn modelId="{8F7CA0EF-8BB0-4FBF-8ACE-628F8CFDBA39}" type="presParOf" srcId="{5A2D75A4-0FB9-4CB3-B703-3A3F1FA16284}" destId="{13413920-173F-4DA8-B511-F2DF5FF7712B}" srcOrd="0" destOrd="0" presId="urn:microsoft.com/office/officeart/2008/layout/VerticalCurvedList"/>
    <dgm:cxn modelId="{F226C4E9-42E9-41C2-9B11-2E664FA4A554}" type="presParOf" srcId="{84B6A01B-C181-4336-A29E-0009C9655B59}" destId="{FEDD7437-9B21-4224-9448-E9C0360B3FCA}" srcOrd="9" destOrd="0" presId="urn:microsoft.com/office/officeart/2008/layout/VerticalCurvedList"/>
    <dgm:cxn modelId="{6BA56208-B3AF-426A-8A89-714F7DD3CCB4}" type="presParOf" srcId="{84B6A01B-C181-4336-A29E-0009C9655B59}" destId="{1984EFCF-199E-42F4-BBC7-8726F1863B2B}" srcOrd="10" destOrd="0" presId="urn:microsoft.com/office/officeart/2008/layout/VerticalCurvedList"/>
    <dgm:cxn modelId="{EF3F84DE-3194-4273-B129-1545797A8AF4}" type="presParOf" srcId="{1984EFCF-199E-42F4-BBC7-8726F1863B2B}" destId="{300786D4-EA6D-4BE5-834A-C7BC5EC7CD6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484250-8733-4526-9F7E-7444783D7008}" type="doc">
      <dgm:prSet loTypeId="urn:microsoft.com/office/officeart/2005/8/layout/hierarchy3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9E01384-914C-4640-9190-E85048EF6A61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Причини «холодної війни»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A4107046-6F5C-4694-BA23-929D83A2418B}" type="parTrans" cxnId="{3E4A96C2-A86C-4B13-B8AF-B901B6A95424}">
      <dgm:prSet/>
      <dgm:spPr/>
      <dgm:t>
        <a:bodyPr/>
        <a:lstStyle/>
        <a:p>
          <a:endParaRPr lang="ru-RU"/>
        </a:p>
      </dgm:t>
    </dgm:pt>
    <dgm:pt modelId="{33399854-B593-494C-89EE-85B58D398FB3}" type="sibTrans" cxnId="{3E4A96C2-A86C-4B13-B8AF-B901B6A95424}">
      <dgm:prSet/>
      <dgm:spPr/>
      <dgm:t>
        <a:bodyPr/>
        <a:lstStyle/>
        <a:p>
          <a:endParaRPr lang="ru-RU"/>
        </a:p>
      </dgm:t>
    </dgm:pt>
    <dgm:pt modelId="{FD351F02-B209-4B60-AF9C-F9F729E76569}">
      <dgm:prSet phldrT="[Текст]" custT="1"/>
      <dgm:spPr>
        <a:solidFill>
          <a:srgbClr val="00FFFF">
            <a:alpha val="90000"/>
          </a:srgbClr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32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Відсутність спільного ворога у країн антигітлерівської коаліції</a:t>
          </a:r>
          <a:endParaRPr lang="ru-RU" sz="32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E0E1EB8-FCE0-4DBB-BB3B-93792D356E42}" type="parTrans" cxnId="{FFFACEF5-2814-43D9-88DF-081A0DC60712}">
      <dgm:prSet/>
      <dgm:spPr/>
      <dgm:t>
        <a:bodyPr/>
        <a:lstStyle/>
        <a:p>
          <a:endParaRPr lang="ru-RU"/>
        </a:p>
      </dgm:t>
    </dgm:pt>
    <dgm:pt modelId="{EA52EE02-AC58-437F-901A-7A05D9E17664}" type="sibTrans" cxnId="{FFFACEF5-2814-43D9-88DF-081A0DC60712}">
      <dgm:prSet/>
      <dgm:spPr/>
      <dgm:t>
        <a:bodyPr/>
        <a:lstStyle/>
        <a:p>
          <a:endParaRPr lang="ru-RU"/>
        </a:p>
      </dgm:t>
    </dgm:pt>
    <dgm:pt modelId="{3F00B555-1416-48A7-AF3C-9860869201BC}">
      <dgm:prSet phldrT="[Текст]" custT="1"/>
      <dgm:spPr>
        <a:solidFill>
          <a:schemeClr val="bg2">
            <a:lumMod val="60000"/>
            <a:lumOff val="40000"/>
            <a:alpha val="90000"/>
          </a:schemeClr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algn="ctr"/>
          <a:r>
            <a:rPr lang="ru-RU" sz="32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Прагнення СРСР і США до домінування в післявоєнному світі</a:t>
          </a:r>
          <a:endParaRPr lang="ru-RU" sz="32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AD688B52-5C66-42A5-8F18-485CA21B772C}" type="parTrans" cxnId="{D6CBB85D-5059-4B12-8B35-ADDCC7F09B62}">
      <dgm:prSet/>
      <dgm:spPr/>
      <dgm:t>
        <a:bodyPr/>
        <a:lstStyle/>
        <a:p>
          <a:endParaRPr lang="ru-RU"/>
        </a:p>
      </dgm:t>
    </dgm:pt>
    <dgm:pt modelId="{7D8C6954-C678-4349-B360-A32CC3196690}" type="sibTrans" cxnId="{D6CBB85D-5059-4B12-8B35-ADDCC7F09B62}">
      <dgm:prSet/>
      <dgm:spPr/>
      <dgm:t>
        <a:bodyPr/>
        <a:lstStyle/>
        <a:p>
          <a:endParaRPr lang="ru-RU"/>
        </a:p>
      </dgm:t>
    </dgm:pt>
    <dgm:pt modelId="{46A85AF2-130B-4BF5-A727-A4A33CA5B7CE}">
      <dgm:prSet/>
      <dgm:spPr>
        <a:solidFill>
          <a:schemeClr val="bg2">
            <a:lumMod val="60000"/>
            <a:lumOff val="40000"/>
            <a:alpha val="90000"/>
          </a:schemeClr>
        </a:solidFill>
      </dgm:spPr>
      <dgm:t>
        <a:bodyPr/>
        <a:lstStyle/>
        <a:p>
          <a:pPr algn="l"/>
          <a:endParaRPr lang="ru-RU" sz="2000" dirty="0"/>
        </a:p>
      </dgm:t>
    </dgm:pt>
    <dgm:pt modelId="{E53D61B9-2183-442D-A191-5C68647B5E56}" type="parTrans" cxnId="{6915C29B-E407-4A32-9258-16A0115B62EA}">
      <dgm:prSet/>
      <dgm:spPr/>
      <dgm:t>
        <a:bodyPr/>
        <a:lstStyle/>
        <a:p>
          <a:endParaRPr lang="ru-RU"/>
        </a:p>
      </dgm:t>
    </dgm:pt>
    <dgm:pt modelId="{0576EA3F-F12F-4ED0-BD63-FF467F2DAB48}" type="sibTrans" cxnId="{6915C29B-E407-4A32-9258-16A0115B62EA}">
      <dgm:prSet/>
      <dgm:spPr/>
      <dgm:t>
        <a:bodyPr/>
        <a:lstStyle/>
        <a:p>
          <a:endParaRPr lang="ru-RU"/>
        </a:p>
      </dgm:t>
    </dgm:pt>
    <dgm:pt modelId="{62C2A1A9-7445-408F-8868-53F4EDE0950B}">
      <dgm:prSet custT="1"/>
      <dgm:spPr>
        <a:solidFill>
          <a:srgbClr val="0070C0">
            <a:alpha val="90000"/>
          </a:srgbClr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32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Протиріччя між капіталістичною і соціалістичною суспільно-політичними системами.</a:t>
          </a:r>
          <a:endParaRPr lang="ru-RU" sz="32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44E9EF39-4614-47AB-ABC7-0B455D6881CC}" type="parTrans" cxnId="{FE524251-21D3-47D7-8720-2855EC37DBD0}">
      <dgm:prSet/>
      <dgm:spPr/>
      <dgm:t>
        <a:bodyPr/>
        <a:lstStyle/>
        <a:p>
          <a:endParaRPr lang="ru-RU"/>
        </a:p>
      </dgm:t>
    </dgm:pt>
    <dgm:pt modelId="{E0DEE47D-D24C-4DB8-B5A7-87C242F1AF5C}" type="sibTrans" cxnId="{FE524251-21D3-47D7-8720-2855EC37DBD0}">
      <dgm:prSet/>
      <dgm:spPr/>
      <dgm:t>
        <a:bodyPr/>
        <a:lstStyle/>
        <a:p>
          <a:endParaRPr lang="ru-RU"/>
        </a:p>
      </dgm:t>
    </dgm:pt>
    <dgm:pt modelId="{92D75421-6E6B-4BE4-B52E-5B65ED25B118}">
      <dgm:prSet custT="1"/>
      <dgm:spPr>
        <a:solidFill>
          <a:srgbClr val="0000FF">
            <a:alpha val="90000"/>
          </a:srgbClr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32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Політичні амбіції керівників СРСР (Йосип Сталін) і США (Гаррі Трумен)</a:t>
          </a:r>
          <a:endParaRPr lang="ru-RU" sz="32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A415CBFB-3826-40FD-8F1A-11D69C9E5628}" type="parTrans" cxnId="{9F8A7507-A205-4E3B-B50E-01AAD2881B6B}">
      <dgm:prSet/>
      <dgm:spPr/>
      <dgm:t>
        <a:bodyPr/>
        <a:lstStyle/>
        <a:p>
          <a:endParaRPr lang="ru-RU"/>
        </a:p>
      </dgm:t>
    </dgm:pt>
    <dgm:pt modelId="{DA706AF7-447C-41D1-A511-B5940480F636}" type="sibTrans" cxnId="{9F8A7507-A205-4E3B-B50E-01AAD2881B6B}">
      <dgm:prSet/>
      <dgm:spPr/>
      <dgm:t>
        <a:bodyPr/>
        <a:lstStyle/>
        <a:p>
          <a:endParaRPr lang="ru-RU"/>
        </a:p>
      </dgm:t>
    </dgm:pt>
    <dgm:pt modelId="{A9011840-54BF-431F-A5D3-ACC09F1E4CC5}" type="pres">
      <dgm:prSet presAssocID="{5E484250-8733-4526-9F7E-7444783D700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ADB5890-03DF-47A1-874D-6E50F566AA30}" type="pres">
      <dgm:prSet presAssocID="{A9E01384-914C-4640-9190-E85048EF6A61}" presName="root" presStyleCnt="0"/>
      <dgm:spPr/>
    </dgm:pt>
    <dgm:pt modelId="{BF8B7319-6A6D-4A72-91B8-1EB5FE874866}" type="pres">
      <dgm:prSet presAssocID="{A9E01384-914C-4640-9190-E85048EF6A61}" presName="rootComposite" presStyleCnt="0"/>
      <dgm:spPr/>
    </dgm:pt>
    <dgm:pt modelId="{ED02C87E-8FB6-4919-B880-475DE2DA5C60}" type="pres">
      <dgm:prSet presAssocID="{A9E01384-914C-4640-9190-E85048EF6A61}" presName="rootText" presStyleLbl="node1" presStyleIdx="0" presStyleCnt="1" custScaleX="340282" custScaleY="65226" custLinFactNeighborX="1402" custLinFactNeighborY="10032"/>
      <dgm:spPr/>
      <dgm:t>
        <a:bodyPr/>
        <a:lstStyle/>
        <a:p>
          <a:endParaRPr lang="ru-RU"/>
        </a:p>
      </dgm:t>
    </dgm:pt>
    <dgm:pt modelId="{785FDD9D-F8E5-4FBC-9B64-F4AC2BA2CA32}" type="pres">
      <dgm:prSet presAssocID="{A9E01384-914C-4640-9190-E85048EF6A61}" presName="rootConnector" presStyleLbl="node1" presStyleIdx="0" presStyleCnt="1"/>
      <dgm:spPr/>
      <dgm:t>
        <a:bodyPr/>
        <a:lstStyle/>
        <a:p>
          <a:endParaRPr lang="uk-UA"/>
        </a:p>
      </dgm:t>
    </dgm:pt>
    <dgm:pt modelId="{B6D86369-9E02-478E-B984-3BF53C9B732E}" type="pres">
      <dgm:prSet presAssocID="{A9E01384-914C-4640-9190-E85048EF6A61}" presName="childShape" presStyleCnt="0"/>
      <dgm:spPr/>
    </dgm:pt>
    <dgm:pt modelId="{BCB7877C-D62C-45B2-9259-0D3AB981AEBB}" type="pres">
      <dgm:prSet presAssocID="{6E0E1EB8-FCE0-4DBB-BB3B-93792D356E42}" presName="Name13" presStyleLbl="parChTrans1D2" presStyleIdx="0" presStyleCnt="4"/>
      <dgm:spPr/>
      <dgm:t>
        <a:bodyPr/>
        <a:lstStyle/>
        <a:p>
          <a:endParaRPr lang="uk-UA"/>
        </a:p>
      </dgm:t>
    </dgm:pt>
    <dgm:pt modelId="{0A61FA27-68D0-4843-9FE3-79193C9E9463}" type="pres">
      <dgm:prSet presAssocID="{FD351F02-B209-4B60-AF9C-F9F729E76569}" presName="childText" presStyleLbl="bgAcc1" presStyleIdx="0" presStyleCnt="4" custScaleX="353971" custLinFactNeighborX="3109" custLinFactNeighborY="2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D028C-BEEE-4F61-83F5-FEFE00C1657E}" type="pres">
      <dgm:prSet presAssocID="{AD688B52-5C66-42A5-8F18-485CA21B772C}" presName="Name13" presStyleLbl="parChTrans1D2" presStyleIdx="1" presStyleCnt="4"/>
      <dgm:spPr/>
      <dgm:t>
        <a:bodyPr/>
        <a:lstStyle/>
        <a:p>
          <a:endParaRPr lang="uk-UA"/>
        </a:p>
      </dgm:t>
    </dgm:pt>
    <dgm:pt modelId="{748723B6-40DB-4CB2-97ED-7EA299235BE7}" type="pres">
      <dgm:prSet presAssocID="{3F00B555-1416-48A7-AF3C-9860869201BC}" presName="childText" presStyleLbl="bgAcc1" presStyleIdx="1" presStyleCnt="4" custScaleX="352741" custScaleY="118059" custLinFactNeighborX="3109" custLinFactNeighborY="-2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5106C-6196-4F7F-BB17-C2F4713A32FF}" type="pres">
      <dgm:prSet presAssocID="{44E9EF39-4614-47AB-ABC7-0B455D6881CC}" presName="Name13" presStyleLbl="parChTrans1D2" presStyleIdx="2" presStyleCnt="4"/>
      <dgm:spPr/>
      <dgm:t>
        <a:bodyPr/>
        <a:lstStyle/>
        <a:p>
          <a:endParaRPr lang="uk-UA"/>
        </a:p>
      </dgm:t>
    </dgm:pt>
    <dgm:pt modelId="{76026116-C048-4CFD-A9E2-028EE02F2714}" type="pres">
      <dgm:prSet presAssocID="{62C2A1A9-7445-408F-8868-53F4EDE0950B}" presName="childText" presStyleLbl="bgAcc1" presStyleIdx="2" presStyleCnt="4" custScaleX="355639" custScaleY="108301" custLinFactNeighborX="1660" custLinFactNeighborY="-5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7818A-4F09-468E-B1B4-D820CA04A14E}" type="pres">
      <dgm:prSet presAssocID="{A415CBFB-3826-40FD-8F1A-11D69C9E5628}" presName="Name13" presStyleLbl="parChTrans1D2" presStyleIdx="3" presStyleCnt="4"/>
      <dgm:spPr/>
      <dgm:t>
        <a:bodyPr/>
        <a:lstStyle/>
        <a:p>
          <a:endParaRPr lang="uk-UA"/>
        </a:p>
      </dgm:t>
    </dgm:pt>
    <dgm:pt modelId="{FF708D9D-1E26-4407-A63F-2EC5CC56E247}" type="pres">
      <dgm:prSet presAssocID="{92D75421-6E6B-4BE4-B52E-5B65ED25B118}" presName="childText" presStyleLbl="bgAcc1" presStyleIdx="3" presStyleCnt="4" custScaleX="353572" custScaleY="112059" custLinFactNeighborX="1660" custLinFactNeighborY="-11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4A96C2-A86C-4B13-B8AF-B901B6A95424}" srcId="{5E484250-8733-4526-9F7E-7444783D7008}" destId="{A9E01384-914C-4640-9190-E85048EF6A61}" srcOrd="0" destOrd="0" parTransId="{A4107046-6F5C-4694-BA23-929D83A2418B}" sibTransId="{33399854-B593-494C-89EE-85B58D398FB3}"/>
    <dgm:cxn modelId="{6B3A552F-1A18-4721-8B21-7A6F779B04BC}" type="presOf" srcId="{44E9EF39-4614-47AB-ABC7-0B455D6881CC}" destId="{1515106C-6196-4F7F-BB17-C2F4713A32FF}" srcOrd="0" destOrd="0" presId="urn:microsoft.com/office/officeart/2005/8/layout/hierarchy3"/>
    <dgm:cxn modelId="{FE524251-21D3-47D7-8720-2855EC37DBD0}" srcId="{A9E01384-914C-4640-9190-E85048EF6A61}" destId="{62C2A1A9-7445-408F-8868-53F4EDE0950B}" srcOrd="2" destOrd="0" parTransId="{44E9EF39-4614-47AB-ABC7-0B455D6881CC}" sibTransId="{E0DEE47D-D24C-4DB8-B5A7-87C242F1AF5C}"/>
    <dgm:cxn modelId="{AEC61DB3-9E3B-4F56-879D-3BDE6F735739}" type="presOf" srcId="{62C2A1A9-7445-408F-8868-53F4EDE0950B}" destId="{76026116-C048-4CFD-A9E2-028EE02F2714}" srcOrd="0" destOrd="0" presId="urn:microsoft.com/office/officeart/2005/8/layout/hierarchy3"/>
    <dgm:cxn modelId="{CDE203B2-6B87-456C-94CE-5523B7A55166}" type="presOf" srcId="{46A85AF2-130B-4BF5-A727-A4A33CA5B7CE}" destId="{748723B6-40DB-4CB2-97ED-7EA299235BE7}" srcOrd="0" destOrd="1" presId="urn:microsoft.com/office/officeart/2005/8/layout/hierarchy3"/>
    <dgm:cxn modelId="{6915C29B-E407-4A32-9258-16A0115B62EA}" srcId="{3F00B555-1416-48A7-AF3C-9860869201BC}" destId="{46A85AF2-130B-4BF5-A727-A4A33CA5B7CE}" srcOrd="0" destOrd="0" parTransId="{E53D61B9-2183-442D-A191-5C68647B5E56}" sibTransId="{0576EA3F-F12F-4ED0-BD63-FF467F2DAB48}"/>
    <dgm:cxn modelId="{9F8A7507-A205-4E3B-B50E-01AAD2881B6B}" srcId="{A9E01384-914C-4640-9190-E85048EF6A61}" destId="{92D75421-6E6B-4BE4-B52E-5B65ED25B118}" srcOrd="3" destOrd="0" parTransId="{A415CBFB-3826-40FD-8F1A-11D69C9E5628}" sibTransId="{DA706AF7-447C-41D1-A511-B5940480F636}"/>
    <dgm:cxn modelId="{07172234-91C3-4221-BEBF-B3273DBB2654}" type="presOf" srcId="{92D75421-6E6B-4BE4-B52E-5B65ED25B118}" destId="{FF708D9D-1E26-4407-A63F-2EC5CC56E247}" srcOrd="0" destOrd="0" presId="urn:microsoft.com/office/officeart/2005/8/layout/hierarchy3"/>
    <dgm:cxn modelId="{CB4A540B-7FF0-4424-B630-C0AC99418782}" type="presOf" srcId="{A9E01384-914C-4640-9190-E85048EF6A61}" destId="{ED02C87E-8FB6-4919-B880-475DE2DA5C60}" srcOrd="0" destOrd="0" presId="urn:microsoft.com/office/officeart/2005/8/layout/hierarchy3"/>
    <dgm:cxn modelId="{362F1075-E1A4-4B00-AA95-920D0F036D91}" type="presOf" srcId="{5E484250-8733-4526-9F7E-7444783D7008}" destId="{A9011840-54BF-431F-A5D3-ACC09F1E4CC5}" srcOrd="0" destOrd="0" presId="urn:microsoft.com/office/officeart/2005/8/layout/hierarchy3"/>
    <dgm:cxn modelId="{FFFACEF5-2814-43D9-88DF-081A0DC60712}" srcId="{A9E01384-914C-4640-9190-E85048EF6A61}" destId="{FD351F02-B209-4B60-AF9C-F9F729E76569}" srcOrd="0" destOrd="0" parTransId="{6E0E1EB8-FCE0-4DBB-BB3B-93792D356E42}" sibTransId="{EA52EE02-AC58-437F-901A-7A05D9E17664}"/>
    <dgm:cxn modelId="{24EED2ED-24F3-4D7E-85D9-E0B7F8D42220}" type="presOf" srcId="{6E0E1EB8-FCE0-4DBB-BB3B-93792D356E42}" destId="{BCB7877C-D62C-45B2-9259-0D3AB981AEBB}" srcOrd="0" destOrd="0" presId="urn:microsoft.com/office/officeart/2005/8/layout/hierarchy3"/>
    <dgm:cxn modelId="{B41D0910-08D2-497D-963A-CF1D0544FA90}" type="presOf" srcId="{3F00B555-1416-48A7-AF3C-9860869201BC}" destId="{748723B6-40DB-4CB2-97ED-7EA299235BE7}" srcOrd="0" destOrd="0" presId="urn:microsoft.com/office/officeart/2005/8/layout/hierarchy3"/>
    <dgm:cxn modelId="{146F7824-3D43-4AF3-B247-9801FEB789C1}" type="presOf" srcId="{A415CBFB-3826-40FD-8F1A-11D69C9E5628}" destId="{16D7818A-4F09-468E-B1B4-D820CA04A14E}" srcOrd="0" destOrd="0" presId="urn:microsoft.com/office/officeart/2005/8/layout/hierarchy3"/>
    <dgm:cxn modelId="{D6CBB85D-5059-4B12-8B35-ADDCC7F09B62}" srcId="{A9E01384-914C-4640-9190-E85048EF6A61}" destId="{3F00B555-1416-48A7-AF3C-9860869201BC}" srcOrd="1" destOrd="0" parTransId="{AD688B52-5C66-42A5-8F18-485CA21B772C}" sibTransId="{7D8C6954-C678-4349-B360-A32CC3196690}"/>
    <dgm:cxn modelId="{C64A6A0A-8BF2-49B1-A975-A1A708187E4B}" type="presOf" srcId="{AD688B52-5C66-42A5-8F18-485CA21B772C}" destId="{D5FD028C-BEEE-4F61-83F5-FEFE00C1657E}" srcOrd="0" destOrd="0" presId="urn:microsoft.com/office/officeart/2005/8/layout/hierarchy3"/>
    <dgm:cxn modelId="{EDD30EDB-765D-440A-9642-DD30E81B41C1}" type="presOf" srcId="{FD351F02-B209-4B60-AF9C-F9F729E76569}" destId="{0A61FA27-68D0-4843-9FE3-79193C9E9463}" srcOrd="0" destOrd="0" presId="urn:microsoft.com/office/officeart/2005/8/layout/hierarchy3"/>
    <dgm:cxn modelId="{578F033B-E149-4FF0-B245-4FD67E682272}" type="presOf" srcId="{A9E01384-914C-4640-9190-E85048EF6A61}" destId="{785FDD9D-F8E5-4FBC-9B64-F4AC2BA2CA32}" srcOrd="1" destOrd="0" presId="urn:microsoft.com/office/officeart/2005/8/layout/hierarchy3"/>
    <dgm:cxn modelId="{37701E1C-E42D-4941-98EF-58B92D8E0CA8}" type="presParOf" srcId="{A9011840-54BF-431F-A5D3-ACC09F1E4CC5}" destId="{1ADB5890-03DF-47A1-874D-6E50F566AA30}" srcOrd="0" destOrd="0" presId="urn:microsoft.com/office/officeart/2005/8/layout/hierarchy3"/>
    <dgm:cxn modelId="{1F4C4AA2-8BEA-49D7-AE8A-2BD4749EB6E8}" type="presParOf" srcId="{1ADB5890-03DF-47A1-874D-6E50F566AA30}" destId="{BF8B7319-6A6D-4A72-91B8-1EB5FE874866}" srcOrd="0" destOrd="0" presId="urn:microsoft.com/office/officeart/2005/8/layout/hierarchy3"/>
    <dgm:cxn modelId="{9182BA32-875F-4454-BA42-18519A93337E}" type="presParOf" srcId="{BF8B7319-6A6D-4A72-91B8-1EB5FE874866}" destId="{ED02C87E-8FB6-4919-B880-475DE2DA5C60}" srcOrd="0" destOrd="0" presId="urn:microsoft.com/office/officeart/2005/8/layout/hierarchy3"/>
    <dgm:cxn modelId="{810A98DD-96F8-4CBB-A8CA-FF674AEC4E4F}" type="presParOf" srcId="{BF8B7319-6A6D-4A72-91B8-1EB5FE874866}" destId="{785FDD9D-F8E5-4FBC-9B64-F4AC2BA2CA32}" srcOrd="1" destOrd="0" presId="urn:microsoft.com/office/officeart/2005/8/layout/hierarchy3"/>
    <dgm:cxn modelId="{EF86D930-15E0-47F4-9FEF-8E3D67F282E7}" type="presParOf" srcId="{1ADB5890-03DF-47A1-874D-6E50F566AA30}" destId="{B6D86369-9E02-478E-B984-3BF53C9B732E}" srcOrd="1" destOrd="0" presId="urn:microsoft.com/office/officeart/2005/8/layout/hierarchy3"/>
    <dgm:cxn modelId="{60800EDE-0BAE-4E09-91B9-56B2D8818592}" type="presParOf" srcId="{B6D86369-9E02-478E-B984-3BF53C9B732E}" destId="{BCB7877C-D62C-45B2-9259-0D3AB981AEBB}" srcOrd="0" destOrd="0" presId="urn:microsoft.com/office/officeart/2005/8/layout/hierarchy3"/>
    <dgm:cxn modelId="{9A925EE8-6C3D-481C-90DA-B985C4D0EB8C}" type="presParOf" srcId="{B6D86369-9E02-478E-B984-3BF53C9B732E}" destId="{0A61FA27-68D0-4843-9FE3-79193C9E9463}" srcOrd="1" destOrd="0" presId="urn:microsoft.com/office/officeart/2005/8/layout/hierarchy3"/>
    <dgm:cxn modelId="{62D89BE0-D7C9-40F7-BC88-9299521AEB4B}" type="presParOf" srcId="{B6D86369-9E02-478E-B984-3BF53C9B732E}" destId="{D5FD028C-BEEE-4F61-83F5-FEFE00C1657E}" srcOrd="2" destOrd="0" presId="urn:microsoft.com/office/officeart/2005/8/layout/hierarchy3"/>
    <dgm:cxn modelId="{2BA6E710-E816-4411-B164-8BA1DBEB825A}" type="presParOf" srcId="{B6D86369-9E02-478E-B984-3BF53C9B732E}" destId="{748723B6-40DB-4CB2-97ED-7EA299235BE7}" srcOrd="3" destOrd="0" presId="urn:microsoft.com/office/officeart/2005/8/layout/hierarchy3"/>
    <dgm:cxn modelId="{CC1BEABB-642D-4072-8F82-90EB3336136B}" type="presParOf" srcId="{B6D86369-9E02-478E-B984-3BF53C9B732E}" destId="{1515106C-6196-4F7F-BB17-C2F4713A32FF}" srcOrd="4" destOrd="0" presId="urn:microsoft.com/office/officeart/2005/8/layout/hierarchy3"/>
    <dgm:cxn modelId="{9AD960FC-4451-4697-980B-E1760D5F4B7A}" type="presParOf" srcId="{B6D86369-9E02-478E-B984-3BF53C9B732E}" destId="{76026116-C048-4CFD-A9E2-028EE02F2714}" srcOrd="5" destOrd="0" presId="urn:microsoft.com/office/officeart/2005/8/layout/hierarchy3"/>
    <dgm:cxn modelId="{B1E456B5-DC00-4CE7-854F-AF802CF86C6F}" type="presParOf" srcId="{B6D86369-9E02-478E-B984-3BF53C9B732E}" destId="{16D7818A-4F09-468E-B1B4-D820CA04A14E}" srcOrd="6" destOrd="0" presId="urn:microsoft.com/office/officeart/2005/8/layout/hierarchy3"/>
    <dgm:cxn modelId="{CE11B47F-14DA-4778-B22D-574697CCAE50}" type="presParOf" srcId="{B6D86369-9E02-478E-B984-3BF53C9B732E}" destId="{FF708D9D-1E26-4407-A63F-2EC5CC56E24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D575B9-0C69-4534-BAD1-0FAEA5602FFB}" type="doc">
      <dgm:prSet loTypeId="urn:microsoft.com/office/officeart/2005/8/layout/vProcess5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50A5AAE-416C-4A3D-91DE-2C72411F01DA}">
      <dgm:prSet phldrT="[Текст]" custT="1"/>
      <dgm:spPr/>
      <dgm:t>
        <a:bodyPr/>
        <a:lstStyle/>
        <a:p>
          <a:pPr algn="ctr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Похолодання у відносинах між СРСР і США з'явилися відразу після закінчення Другої світової війни.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234D62D-4307-43D6-BB8B-33FEF9225B00}" type="parTrans" cxnId="{B790BA71-F453-4895-AF73-6C01C40D801B}">
      <dgm:prSet/>
      <dgm:spPr/>
      <dgm:t>
        <a:bodyPr/>
        <a:lstStyle/>
        <a:p>
          <a:endParaRPr lang="ru-RU"/>
        </a:p>
      </dgm:t>
    </dgm:pt>
    <dgm:pt modelId="{1053719F-0FED-44DE-B79E-CAC5BEB7DA3D}" type="sibTrans" cxnId="{B790BA71-F453-4895-AF73-6C01C40D801B}">
      <dgm:prSet/>
      <dgm:spPr/>
      <dgm:t>
        <a:bodyPr/>
        <a:lstStyle/>
        <a:p>
          <a:endParaRPr lang="ru-RU"/>
        </a:p>
      </dgm:t>
    </dgm:pt>
    <dgm:pt modelId="{61F1D287-9E38-429C-8C0D-74A2C535445D}">
      <dgm:prSet phldrT="[Текст]" custT="1"/>
      <dgm:spPr/>
      <dgm:t>
        <a:bodyPr/>
        <a:lstStyle/>
        <a:p>
          <a:pPr algn="ctr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Початок «холодній війні» було покладено в березні 1946 промовою у Фултоні Вінстона Черчілля.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4F12B90-27ED-4304-A2D8-032E16CA99FC}" type="parTrans" cxnId="{89113D0F-92F8-42FC-B802-8F9FCDFFD286}">
      <dgm:prSet/>
      <dgm:spPr/>
      <dgm:t>
        <a:bodyPr/>
        <a:lstStyle/>
        <a:p>
          <a:endParaRPr lang="ru-RU"/>
        </a:p>
      </dgm:t>
    </dgm:pt>
    <dgm:pt modelId="{F78DC999-96B5-4546-98EF-124896ABDA20}" type="sibTrans" cxnId="{89113D0F-92F8-42FC-B802-8F9FCDFFD286}">
      <dgm:prSet/>
      <dgm:spPr/>
      <dgm:t>
        <a:bodyPr/>
        <a:lstStyle/>
        <a:p>
          <a:endParaRPr lang="ru-RU"/>
        </a:p>
      </dgm:t>
    </dgm:pt>
    <dgm:pt modelId="{60DEB592-0544-46A5-94E9-DAF5900C87F4}">
      <dgm:prSet phldrT="[Текст]" custT="1"/>
      <dgm:spPr/>
      <dgm:t>
        <a:bodyPr/>
        <a:lstStyle/>
        <a:p>
          <a:pPr algn="ctr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Проголошення в 1947 Г. Труменом доктрини ще більше погіршило відносини СРСР зі своїми колишніми союзниками.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F42D04C-4120-420D-B5F6-328811710CA9}" type="parTrans" cxnId="{82339AA5-D59E-4688-912A-68C3701895A8}">
      <dgm:prSet/>
      <dgm:spPr/>
      <dgm:t>
        <a:bodyPr/>
        <a:lstStyle/>
        <a:p>
          <a:endParaRPr lang="ru-RU"/>
        </a:p>
      </dgm:t>
    </dgm:pt>
    <dgm:pt modelId="{05775515-56AA-4403-8F98-68A2B55DB351}" type="sibTrans" cxnId="{82339AA5-D59E-4688-912A-68C3701895A8}">
      <dgm:prSet/>
      <dgm:spPr/>
      <dgm:t>
        <a:bodyPr/>
        <a:lstStyle/>
        <a:p>
          <a:endParaRPr lang="ru-RU"/>
        </a:p>
      </dgm:t>
    </dgm:pt>
    <dgm:pt modelId="{CD30690C-3B4C-4838-93E7-8E7C0360075F}">
      <dgm:prSet custT="1"/>
      <dgm:spPr/>
      <dgm:t>
        <a:bodyPr/>
        <a:lstStyle/>
        <a:p>
          <a:pPr algn="ctr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Фултонська промова Черчілля і доктрина Трумена були сприйняті СРСР як заклик до війни.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DE3C52A-CE8F-49C4-8EC9-B603FC59AC28}" type="parTrans" cxnId="{4094230E-71C7-4F07-BDA3-EFA43B64458C}">
      <dgm:prSet/>
      <dgm:spPr/>
      <dgm:t>
        <a:bodyPr/>
        <a:lstStyle/>
        <a:p>
          <a:endParaRPr lang="ru-RU"/>
        </a:p>
      </dgm:t>
    </dgm:pt>
    <dgm:pt modelId="{DAE88A97-AEBA-4A78-8C62-FBF20DAD8DCD}" type="sibTrans" cxnId="{4094230E-71C7-4F07-BDA3-EFA43B64458C}">
      <dgm:prSet/>
      <dgm:spPr/>
      <dgm:t>
        <a:bodyPr/>
        <a:lstStyle/>
        <a:p>
          <a:endParaRPr lang="ru-RU"/>
        </a:p>
      </dgm:t>
    </dgm:pt>
    <dgm:pt modelId="{CC94E9FB-0207-468B-9059-1F4FB9368ABA}" type="pres">
      <dgm:prSet presAssocID="{2AD575B9-0C69-4534-BAD1-0FAEA5602FF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7D01798-60D5-48C8-9993-2661C90F19E4}" type="pres">
      <dgm:prSet presAssocID="{2AD575B9-0C69-4534-BAD1-0FAEA5602FFB}" presName="dummyMaxCanvas" presStyleCnt="0">
        <dgm:presLayoutVars/>
      </dgm:prSet>
      <dgm:spPr/>
    </dgm:pt>
    <dgm:pt modelId="{D1321ED1-4596-4836-8DD4-B88591407507}" type="pres">
      <dgm:prSet presAssocID="{2AD575B9-0C69-4534-BAD1-0FAEA5602FFB}" presName="FourNodes_1" presStyleLbl="node1" presStyleIdx="0" presStyleCnt="4" custScaleX="98651" custScaleY="110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D4C0E-BE99-4B21-9ED3-AF7F70F11556}" type="pres">
      <dgm:prSet presAssocID="{2AD575B9-0C69-4534-BAD1-0FAEA5602FFB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C570A4-5CE8-426E-A373-9EC290CAADA5}" type="pres">
      <dgm:prSet presAssocID="{2AD575B9-0C69-4534-BAD1-0FAEA5602FFB}" presName="FourNodes_3" presStyleLbl="node1" presStyleIdx="2" presStyleCnt="4" custScaleY="1161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7821A-33BD-46FC-A01B-8A493FAB2272}" type="pres">
      <dgm:prSet presAssocID="{2AD575B9-0C69-4534-BAD1-0FAEA5602FFB}" presName="FourNodes_4" presStyleLbl="node1" presStyleIdx="3" presStyleCnt="4" custScaleX="97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5879EA-09C9-4993-917B-466DA74D3C00}" type="pres">
      <dgm:prSet presAssocID="{2AD575B9-0C69-4534-BAD1-0FAEA5602FF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05D9B6E-534A-4A54-BBCE-7677663905C1}" type="pres">
      <dgm:prSet presAssocID="{2AD575B9-0C69-4534-BAD1-0FAEA5602FF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0C3EBFF-EEDA-4FAE-A8F7-CB5CB10E78E0}" type="pres">
      <dgm:prSet presAssocID="{2AD575B9-0C69-4534-BAD1-0FAEA5602FF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E51B922-F845-46D5-9D95-50371B6CDE55}" type="pres">
      <dgm:prSet presAssocID="{2AD575B9-0C69-4534-BAD1-0FAEA5602FF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C87A03-319E-4D74-877A-57B1482EB241}" type="pres">
      <dgm:prSet presAssocID="{2AD575B9-0C69-4534-BAD1-0FAEA5602FF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DF0E2E-D4BB-454B-8ADB-A78B64B89CF9}" type="pres">
      <dgm:prSet presAssocID="{2AD575B9-0C69-4534-BAD1-0FAEA5602FF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095D6-30F4-4635-B4CE-9AF66395EF30}" type="pres">
      <dgm:prSet presAssocID="{2AD575B9-0C69-4534-BAD1-0FAEA5602FF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8FCF06-B1D3-4C13-A148-616828C85CA8}" type="presOf" srcId="{2AD575B9-0C69-4534-BAD1-0FAEA5602FFB}" destId="{CC94E9FB-0207-468B-9059-1F4FB9368ABA}" srcOrd="0" destOrd="0" presId="urn:microsoft.com/office/officeart/2005/8/layout/vProcess5"/>
    <dgm:cxn modelId="{687611BC-6FB0-4350-93A0-ABE0E5DA11A1}" type="presOf" srcId="{CD30690C-3B4C-4838-93E7-8E7C0360075F}" destId="{97D7821A-33BD-46FC-A01B-8A493FAB2272}" srcOrd="0" destOrd="0" presId="urn:microsoft.com/office/officeart/2005/8/layout/vProcess5"/>
    <dgm:cxn modelId="{89113D0F-92F8-42FC-B802-8F9FCDFFD286}" srcId="{2AD575B9-0C69-4534-BAD1-0FAEA5602FFB}" destId="{61F1D287-9E38-429C-8C0D-74A2C535445D}" srcOrd="1" destOrd="0" parTransId="{14F12B90-27ED-4304-A2D8-032E16CA99FC}" sibTransId="{F78DC999-96B5-4546-98EF-124896ABDA20}"/>
    <dgm:cxn modelId="{319D05C9-6E66-417A-B4B1-CE580AC9563B}" type="presOf" srcId="{F78DC999-96B5-4546-98EF-124896ABDA20}" destId="{305D9B6E-534A-4A54-BBCE-7677663905C1}" srcOrd="0" destOrd="0" presId="urn:microsoft.com/office/officeart/2005/8/layout/vProcess5"/>
    <dgm:cxn modelId="{98058C6F-F52B-41D3-A1B8-70A35E02CFE1}" type="presOf" srcId="{60DEB592-0544-46A5-94E9-DAF5900C87F4}" destId="{9EDF0E2E-D4BB-454B-8ADB-A78B64B89CF9}" srcOrd="1" destOrd="0" presId="urn:microsoft.com/office/officeart/2005/8/layout/vProcess5"/>
    <dgm:cxn modelId="{4236C6E8-C9C1-4765-B60B-74239F685D4E}" type="presOf" srcId="{CD30690C-3B4C-4838-93E7-8E7C0360075F}" destId="{191095D6-30F4-4635-B4CE-9AF66395EF30}" srcOrd="1" destOrd="0" presId="urn:microsoft.com/office/officeart/2005/8/layout/vProcess5"/>
    <dgm:cxn modelId="{B430B954-4FDD-4004-BB60-508887901432}" type="presOf" srcId="{61F1D287-9E38-429C-8C0D-74A2C535445D}" destId="{C5C87A03-319E-4D74-877A-57B1482EB241}" srcOrd="1" destOrd="0" presId="urn:microsoft.com/office/officeart/2005/8/layout/vProcess5"/>
    <dgm:cxn modelId="{DE4231A7-9C37-4737-9BBE-C866F19A8F65}" type="presOf" srcId="{650A5AAE-416C-4A3D-91DE-2C72411F01DA}" destId="{CE51B922-F845-46D5-9D95-50371B6CDE55}" srcOrd="1" destOrd="0" presId="urn:microsoft.com/office/officeart/2005/8/layout/vProcess5"/>
    <dgm:cxn modelId="{82339AA5-D59E-4688-912A-68C3701895A8}" srcId="{2AD575B9-0C69-4534-BAD1-0FAEA5602FFB}" destId="{60DEB592-0544-46A5-94E9-DAF5900C87F4}" srcOrd="2" destOrd="0" parTransId="{9F42D04C-4120-420D-B5F6-328811710CA9}" sibTransId="{05775515-56AA-4403-8F98-68A2B55DB351}"/>
    <dgm:cxn modelId="{A27F23AC-8F22-44D0-8727-68685F7A6121}" type="presOf" srcId="{05775515-56AA-4403-8F98-68A2B55DB351}" destId="{A0C3EBFF-EEDA-4FAE-A8F7-CB5CB10E78E0}" srcOrd="0" destOrd="0" presId="urn:microsoft.com/office/officeart/2005/8/layout/vProcess5"/>
    <dgm:cxn modelId="{8BB62F2E-A62E-4396-8A1C-939397C29AFF}" type="presOf" srcId="{650A5AAE-416C-4A3D-91DE-2C72411F01DA}" destId="{D1321ED1-4596-4836-8DD4-B88591407507}" srcOrd="0" destOrd="0" presId="urn:microsoft.com/office/officeart/2005/8/layout/vProcess5"/>
    <dgm:cxn modelId="{B790BA71-F453-4895-AF73-6C01C40D801B}" srcId="{2AD575B9-0C69-4534-BAD1-0FAEA5602FFB}" destId="{650A5AAE-416C-4A3D-91DE-2C72411F01DA}" srcOrd="0" destOrd="0" parTransId="{2234D62D-4307-43D6-BB8B-33FEF9225B00}" sibTransId="{1053719F-0FED-44DE-B79E-CAC5BEB7DA3D}"/>
    <dgm:cxn modelId="{4094230E-71C7-4F07-BDA3-EFA43B64458C}" srcId="{2AD575B9-0C69-4534-BAD1-0FAEA5602FFB}" destId="{CD30690C-3B4C-4838-93E7-8E7C0360075F}" srcOrd="3" destOrd="0" parTransId="{7DE3C52A-CE8F-49C4-8EC9-B603FC59AC28}" sibTransId="{DAE88A97-AEBA-4A78-8C62-FBF20DAD8DCD}"/>
    <dgm:cxn modelId="{7A3F12AC-5DE6-480F-9B79-BCD43F80A81D}" type="presOf" srcId="{1053719F-0FED-44DE-B79E-CAC5BEB7DA3D}" destId="{4E5879EA-09C9-4993-917B-466DA74D3C00}" srcOrd="0" destOrd="0" presId="urn:microsoft.com/office/officeart/2005/8/layout/vProcess5"/>
    <dgm:cxn modelId="{AF532223-C4B4-4527-9028-ECA24746668C}" type="presOf" srcId="{60DEB592-0544-46A5-94E9-DAF5900C87F4}" destId="{A1C570A4-5CE8-426E-A373-9EC290CAADA5}" srcOrd="0" destOrd="0" presId="urn:microsoft.com/office/officeart/2005/8/layout/vProcess5"/>
    <dgm:cxn modelId="{76F22354-EFD0-401C-B114-EEF02449F518}" type="presOf" srcId="{61F1D287-9E38-429C-8C0D-74A2C535445D}" destId="{ED8D4C0E-BE99-4B21-9ED3-AF7F70F11556}" srcOrd="0" destOrd="0" presId="urn:microsoft.com/office/officeart/2005/8/layout/vProcess5"/>
    <dgm:cxn modelId="{876EA210-6161-44D8-9ACC-54CB9894CFEB}" type="presParOf" srcId="{CC94E9FB-0207-468B-9059-1F4FB9368ABA}" destId="{97D01798-60D5-48C8-9993-2661C90F19E4}" srcOrd="0" destOrd="0" presId="urn:microsoft.com/office/officeart/2005/8/layout/vProcess5"/>
    <dgm:cxn modelId="{64B8661B-04BD-40EF-B3CA-2D134AA79A32}" type="presParOf" srcId="{CC94E9FB-0207-468B-9059-1F4FB9368ABA}" destId="{D1321ED1-4596-4836-8DD4-B88591407507}" srcOrd="1" destOrd="0" presId="urn:microsoft.com/office/officeart/2005/8/layout/vProcess5"/>
    <dgm:cxn modelId="{99E5474B-9DA5-499B-9B19-8D428FEB4580}" type="presParOf" srcId="{CC94E9FB-0207-468B-9059-1F4FB9368ABA}" destId="{ED8D4C0E-BE99-4B21-9ED3-AF7F70F11556}" srcOrd="2" destOrd="0" presId="urn:microsoft.com/office/officeart/2005/8/layout/vProcess5"/>
    <dgm:cxn modelId="{B7B82BA2-A840-41DD-AC78-856B9BD30946}" type="presParOf" srcId="{CC94E9FB-0207-468B-9059-1F4FB9368ABA}" destId="{A1C570A4-5CE8-426E-A373-9EC290CAADA5}" srcOrd="3" destOrd="0" presId="urn:microsoft.com/office/officeart/2005/8/layout/vProcess5"/>
    <dgm:cxn modelId="{CB478151-D112-4731-8512-B4CFBE572E86}" type="presParOf" srcId="{CC94E9FB-0207-468B-9059-1F4FB9368ABA}" destId="{97D7821A-33BD-46FC-A01B-8A493FAB2272}" srcOrd="4" destOrd="0" presId="urn:microsoft.com/office/officeart/2005/8/layout/vProcess5"/>
    <dgm:cxn modelId="{EB136398-61FD-40A3-AAB1-839A01BC1D55}" type="presParOf" srcId="{CC94E9FB-0207-468B-9059-1F4FB9368ABA}" destId="{4E5879EA-09C9-4993-917B-466DA74D3C00}" srcOrd="5" destOrd="0" presId="urn:microsoft.com/office/officeart/2005/8/layout/vProcess5"/>
    <dgm:cxn modelId="{6F144B30-B0F6-49D1-A42C-43B22BEBDEEB}" type="presParOf" srcId="{CC94E9FB-0207-468B-9059-1F4FB9368ABA}" destId="{305D9B6E-534A-4A54-BBCE-7677663905C1}" srcOrd="6" destOrd="0" presId="urn:microsoft.com/office/officeart/2005/8/layout/vProcess5"/>
    <dgm:cxn modelId="{2B19F8DE-5A42-4048-97F1-B382287FE3F4}" type="presParOf" srcId="{CC94E9FB-0207-468B-9059-1F4FB9368ABA}" destId="{A0C3EBFF-EEDA-4FAE-A8F7-CB5CB10E78E0}" srcOrd="7" destOrd="0" presId="urn:microsoft.com/office/officeart/2005/8/layout/vProcess5"/>
    <dgm:cxn modelId="{DFC07AA5-2631-4618-BA41-DBFF9C821843}" type="presParOf" srcId="{CC94E9FB-0207-468B-9059-1F4FB9368ABA}" destId="{CE51B922-F845-46D5-9D95-50371B6CDE55}" srcOrd="8" destOrd="0" presId="urn:microsoft.com/office/officeart/2005/8/layout/vProcess5"/>
    <dgm:cxn modelId="{4AD053C0-5858-4363-81EC-4642F53934AD}" type="presParOf" srcId="{CC94E9FB-0207-468B-9059-1F4FB9368ABA}" destId="{C5C87A03-319E-4D74-877A-57B1482EB241}" srcOrd="9" destOrd="0" presId="urn:microsoft.com/office/officeart/2005/8/layout/vProcess5"/>
    <dgm:cxn modelId="{39BCDEE4-FA97-4AB4-A577-5321FA7E8B16}" type="presParOf" srcId="{CC94E9FB-0207-468B-9059-1F4FB9368ABA}" destId="{9EDF0E2E-D4BB-454B-8ADB-A78B64B89CF9}" srcOrd="10" destOrd="0" presId="urn:microsoft.com/office/officeart/2005/8/layout/vProcess5"/>
    <dgm:cxn modelId="{C63C272C-C249-4E2C-98DB-52B382A9797F}" type="presParOf" srcId="{CC94E9FB-0207-468B-9059-1F4FB9368ABA}" destId="{191095D6-30F4-4635-B4CE-9AF66395EF30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4CD61E-8CCF-4A63-868C-DBED37E7FFBC}" type="doc">
      <dgm:prSet loTypeId="urn:microsoft.com/office/officeart/2005/8/layout/pyramid2" loCatId="list" qsTypeId="urn:microsoft.com/office/officeart/2005/8/quickstyle/simple5" qsCatId="simple" csTypeId="urn:microsoft.com/office/officeart/2005/8/colors/colorful4" csCatId="colorful" phldr="1"/>
      <dgm:spPr/>
    </dgm:pt>
    <dgm:pt modelId="{C4B8C130-75A3-476C-B21B-7B7807111A3B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атомної бомби і розробка плану «Дропшот»             </a:t>
          </a:r>
          <a:r>
            <a:rPr lang="ru-RU" sz="2800" b="1" i="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(" Моментальний удар")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E2847666-F9E4-406D-9FD8-F71F19CF1AD9}" type="parTrans" cxnId="{B6AFD898-DB4F-4CD0-A4B3-21F9B0285A5A}">
      <dgm:prSet/>
      <dgm:spPr/>
      <dgm:t>
        <a:bodyPr/>
        <a:lstStyle/>
        <a:p>
          <a:endParaRPr lang="ru-RU"/>
        </a:p>
      </dgm:t>
    </dgm:pt>
    <dgm:pt modelId="{9E2B1A65-2432-4FD1-A198-B9563331855E}" type="sibTrans" cxnId="{B6AFD898-DB4F-4CD0-A4B3-21F9B0285A5A}">
      <dgm:prSet/>
      <dgm:spPr/>
      <dgm:t>
        <a:bodyPr/>
        <a:lstStyle/>
        <a:p>
          <a:endParaRPr lang="ru-RU"/>
        </a:p>
      </dgm:t>
    </dgm:pt>
    <dgm:pt modelId="{6AAD19BB-0794-4558-A1A1-777F163D12C1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Фултонська промова У. Черчілля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BA33065-C8E4-436C-A190-4F8B56BA2BFD}" type="parTrans" cxnId="{87D92997-023B-4878-B8A8-53F8486E6206}">
      <dgm:prSet/>
      <dgm:spPr/>
      <dgm:t>
        <a:bodyPr/>
        <a:lstStyle/>
        <a:p>
          <a:endParaRPr lang="ru-RU"/>
        </a:p>
      </dgm:t>
    </dgm:pt>
    <dgm:pt modelId="{D99940CD-3BD0-4402-AE30-41AE219F730C}" type="sibTrans" cxnId="{87D92997-023B-4878-B8A8-53F8486E6206}">
      <dgm:prSet/>
      <dgm:spPr/>
      <dgm:t>
        <a:bodyPr/>
        <a:lstStyle/>
        <a:p>
          <a:endParaRPr lang="ru-RU"/>
        </a:p>
      </dgm:t>
    </dgm:pt>
    <dgm:pt modelId="{F9CA08D0-766A-447C-88CF-3625F0D2D67B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Доктрина Трумена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84CD48C-B878-46D7-AC34-D9F097EBE537}" type="parTrans" cxnId="{D04D724B-342D-4535-9C50-273AFD3E5405}">
      <dgm:prSet/>
      <dgm:spPr/>
      <dgm:t>
        <a:bodyPr/>
        <a:lstStyle/>
        <a:p>
          <a:endParaRPr lang="ru-RU"/>
        </a:p>
      </dgm:t>
    </dgm:pt>
    <dgm:pt modelId="{C0AD0EA8-4C3E-4AF3-AC81-14E38F6D4EDA}" type="sibTrans" cxnId="{D04D724B-342D-4535-9C50-273AFD3E5405}">
      <dgm:prSet/>
      <dgm:spPr/>
      <dgm:t>
        <a:bodyPr/>
        <a:lstStyle/>
        <a:p>
          <a:endParaRPr lang="ru-RU"/>
        </a:p>
      </dgm:t>
    </dgm:pt>
    <dgm:pt modelId="{FDB3691D-BCAF-443E-A576-B64672BF5E55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військових баз уздовж кордону СРСР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48064822-83B8-49D9-BE83-36AEDA2B8603}" type="parTrans" cxnId="{F4514C73-7CD5-4E4D-B75E-DCB24CBD44DD}">
      <dgm:prSet/>
      <dgm:spPr/>
      <dgm:t>
        <a:bodyPr/>
        <a:lstStyle/>
        <a:p>
          <a:endParaRPr lang="ru-RU"/>
        </a:p>
      </dgm:t>
    </dgm:pt>
    <dgm:pt modelId="{8E7ED470-DCE6-4F8D-A981-A193FCFE1189}" type="sibTrans" cxnId="{F4514C73-7CD5-4E4D-B75E-DCB24CBD44DD}">
      <dgm:prSet/>
      <dgm:spPr/>
      <dgm:t>
        <a:bodyPr/>
        <a:lstStyle/>
        <a:p>
          <a:endParaRPr lang="ru-RU"/>
        </a:p>
      </dgm:t>
    </dgm:pt>
    <dgm:pt modelId="{C84365FB-93FE-43FD-902F-3A8DC9B5EEA8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Федеративної Республіки Німеччини (ФРН)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0EEB128-E655-4311-860E-1A9575BBC70C}" type="parTrans" cxnId="{8C24DE44-46C3-48CE-9C91-1493856E8083}">
      <dgm:prSet/>
      <dgm:spPr/>
      <dgm:t>
        <a:bodyPr/>
        <a:lstStyle/>
        <a:p>
          <a:endParaRPr lang="ru-RU"/>
        </a:p>
      </dgm:t>
    </dgm:pt>
    <dgm:pt modelId="{27BDF4DA-CCC8-460C-B99E-618E9C4FF0AD}" type="sibTrans" cxnId="{8C24DE44-46C3-48CE-9C91-1493856E8083}">
      <dgm:prSet/>
      <dgm:spPr/>
      <dgm:t>
        <a:bodyPr/>
        <a:lstStyle/>
        <a:p>
          <a:endParaRPr lang="ru-RU"/>
        </a:p>
      </dgm:t>
    </dgm:pt>
    <dgm:pt modelId="{D18E3EA0-203C-4673-BFEB-15E89F4967E3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НАТО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67C3E77-249F-4BAE-B9E9-1AC974F7D601}" type="parTrans" cxnId="{FE53E118-9AD4-441E-8B1E-BE8424DA167B}">
      <dgm:prSet/>
      <dgm:spPr/>
      <dgm:t>
        <a:bodyPr/>
        <a:lstStyle/>
        <a:p>
          <a:endParaRPr lang="ru-RU"/>
        </a:p>
      </dgm:t>
    </dgm:pt>
    <dgm:pt modelId="{0084C190-4713-4204-9EE7-EFA1A5A00700}" type="sibTrans" cxnId="{FE53E118-9AD4-441E-8B1E-BE8424DA167B}">
      <dgm:prSet/>
      <dgm:spPr/>
      <dgm:t>
        <a:bodyPr/>
        <a:lstStyle/>
        <a:p>
          <a:endParaRPr lang="ru-RU"/>
        </a:p>
      </dgm:t>
    </dgm:pt>
    <dgm:pt modelId="{81739B5A-BD7E-43D1-A61C-546702C68FE2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Участь у Корейській війні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A693D3F4-0BAC-4325-858D-895B337FB6C3}" type="parTrans" cxnId="{12A0BB2A-0B55-435F-88BF-06EA3D37CE6F}">
      <dgm:prSet/>
      <dgm:spPr/>
      <dgm:t>
        <a:bodyPr/>
        <a:lstStyle/>
        <a:p>
          <a:endParaRPr lang="ru-RU"/>
        </a:p>
      </dgm:t>
    </dgm:pt>
    <dgm:pt modelId="{9887671E-2B2E-4465-AF4F-1C850B91D274}" type="sibTrans" cxnId="{12A0BB2A-0B55-435F-88BF-06EA3D37CE6F}">
      <dgm:prSet/>
      <dgm:spPr/>
      <dgm:t>
        <a:bodyPr/>
        <a:lstStyle/>
        <a:p>
          <a:endParaRPr lang="ru-RU"/>
        </a:p>
      </dgm:t>
    </dgm:pt>
    <dgm:pt modelId="{1A9EFBD5-8FA9-4CE7-AAA1-64C3E7817BA9}" type="pres">
      <dgm:prSet presAssocID="{BD4CD61E-8CCF-4A63-868C-DBED37E7FFBC}" presName="compositeShape" presStyleCnt="0">
        <dgm:presLayoutVars>
          <dgm:dir/>
          <dgm:resizeHandles/>
        </dgm:presLayoutVars>
      </dgm:prSet>
      <dgm:spPr/>
    </dgm:pt>
    <dgm:pt modelId="{F9D01579-B76B-4804-BB63-26B531AA3A15}" type="pres">
      <dgm:prSet presAssocID="{BD4CD61E-8CCF-4A63-868C-DBED37E7FFBC}" presName="pyramid" presStyleLbl="node1" presStyleIdx="0" presStyleCnt="1" custScaleX="95420" custScaleY="93926" custLinFactNeighborX="-8247" custLinFactNeighborY="-1131"/>
      <dgm:spPr/>
    </dgm:pt>
    <dgm:pt modelId="{27F358B1-C828-4C60-8F8D-A73E27DE0B0E}" type="pres">
      <dgm:prSet presAssocID="{BD4CD61E-8CCF-4A63-868C-DBED37E7FFBC}" presName="theList" presStyleCnt="0"/>
      <dgm:spPr/>
    </dgm:pt>
    <dgm:pt modelId="{59D80012-2226-44D1-87A4-00E723ED3A63}" type="pres">
      <dgm:prSet presAssocID="{C4B8C130-75A3-476C-B21B-7B7807111A3B}" presName="aNode" presStyleLbl="fgAcc1" presStyleIdx="0" presStyleCnt="7" custScaleX="143352" custScaleY="202524" custLinFactY="-70576" custLinFactNeighborX="1227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AEF86-BC58-410C-AF00-FB572CF614EC}" type="pres">
      <dgm:prSet presAssocID="{C4B8C130-75A3-476C-B21B-7B7807111A3B}" presName="aSpace" presStyleCnt="0"/>
      <dgm:spPr/>
    </dgm:pt>
    <dgm:pt modelId="{40D266BE-AED5-4284-82D6-2F10349BA0EB}" type="pres">
      <dgm:prSet presAssocID="{6AAD19BB-0794-4558-A1A1-777F163D12C1}" presName="aNode" presStyleLbl="fgAcc1" presStyleIdx="1" presStyleCnt="7" custScaleX="143930" custLinFactY="-50402" custLinFactNeighborX="1256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285955-7985-44D6-9F72-01C190528B55}" type="pres">
      <dgm:prSet presAssocID="{6AAD19BB-0794-4558-A1A1-777F163D12C1}" presName="aSpace" presStyleCnt="0"/>
      <dgm:spPr/>
    </dgm:pt>
    <dgm:pt modelId="{56DFF2B4-9BC7-43DE-8A4A-8EF0A46532EC}" type="pres">
      <dgm:prSet presAssocID="{F9CA08D0-766A-447C-88CF-3625F0D2D67B}" presName="aNode" presStyleLbl="fgAcc1" presStyleIdx="2" presStyleCnt="7" custScaleX="143353" custLinFactY="-24550" custLinFactNeighborX="1227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67641-9965-45E4-B60E-D475F0AA1191}" type="pres">
      <dgm:prSet presAssocID="{F9CA08D0-766A-447C-88CF-3625F0D2D67B}" presName="aSpace" presStyleCnt="0"/>
      <dgm:spPr/>
    </dgm:pt>
    <dgm:pt modelId="{D1717421-6B81-4A61-9E7B-74971D0AC624}" type="pres">
      <dgm:prSet presAssocID="{FDB3691D-BCAF-443E-A576-B64672BF5E55}" presName="aNode" presStyleLbl="fgAcc1" presStyleIdx="3" presStyleCnt="7" custScaleX="144008" custScaleY="135858" custLinFactNeighborX="12604" custLinFactNeighborY="-89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4F156-47F2-4BC1-AE55-093A5FA4B708}" type="pres">
      <dgm:prSet presAssocID="{FDB3691D-BCAF-443E-A576-B64672BF5E55}" presName="aSpace" presStyleCnt="0"/>
      <dgm:spPr/>
    </dgm:pt>
    <dgm:pt modelId="{69376DC3-1DC3-4110-9F02-FACF73FD95E9}" type="pres">
      <dgm:prSet presAssocID="{C84365FB-93FE-43FD-902F-3A8DC9B5EEA8}" presName="aNode" presStyleLbl="fgAcc1" presStyleIdx="4" presStyleCnt="7" custScaleX="143766" custScaleY="128281" custLinFactY="7801" custLinFactNeighborX="1248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DB7771-9436-4373-BBF2-F495B3F4A17C}" type="pres">
      <dgm:prSet presAssocID="{C84365FB-93FE-43FD-902F-3A8DC9B5EEA8}" presName="aSpace" presStyleCnt="0"/>
      <dgm:spPr/>
    </dgm:pt>
    <dgm:pt modelId="{154387EC-863D-473B-8DB0-81383F7EE479}" type="pres">
      <dgm:prSet presAssocID="{D18E3EA0-203C-4673-BFEB-15E89F4967E3}" presName="aNode" presStyleLbl="fgAcc1" presStyleIdx="5" presStyleCnt="7" custScaleX="144740" custLinFactY="46878" custLinFactNeighborX="1297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AD5DD-A0D8-4240-8B70-6659CD2DB689}" type="pres">
      <dgm:prSet presAssocID="{D18E3EA0-203C-4673-BFEB-15E89F4967E3}" presName="aSpace" presStyleCnt="0"/>
      <dgm:spPr/>
    </dgm:pt>
    <dgm:pt modelId="{17291B41-570F-47EE-9B7F-6D77787AE43B}" type="pres">
      <dgm:prSet presAssocID="{81739B5A-BD7E-43D1-A61C-546702C68FE2}" presName="aNode" presStyleLbl="fgAcc1" presStyleIdx="6" presStyleCnt="7" custScaleX="144205" custLinFactY="86565" custLinFactNeighborX="1270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DFF81-3D24-43FC-87CA-660B07E001EF}" type="pres">
      <dgm:prSet presAssocID="{81739B5A-BD7E-43D1-A61C-546702C68FE2}" presName="aSpace" presStyleCnt="0"/>
      <dgm:spPr/>
    </dgm:pt>
  </dgm:ptLst>
  <dgm:cxnLst>
    <dgm:cxn modelId="{FE53E118-9AD4-441E-8B1E-BE8424DA167B}" srcId="{BD4CD61E-8CCF-4A63-868C-DBED37E7FFBC}" destId="{D18E3EA0-203C-4673-BFEB-15E89F4967E3}" srcOrd="5" destOrd="0" parTransId="{B67C3E77-249F-4BAE-B9E9-1AC974F7D601}" sibTransId="{0084C190-4713-4204-9EE7-EFA1A5A00700}"/>
    <dgm:cxn modelId="{F4514C73-7CD5-4E4D-B75E-DCB24CBD44DD}" srcId="{BD4CD61E-8CCF-4A63-868C-DBED37E7FFBC}" destId="{FDB3691D-BCAF-443E-A576-B64672BF5E55}" srcOrd="3" destOrd="0" parTransId="{48064822-83B8-49D9-BE83-36AEDA2B8603}" sibTransId="{8E7ED470-DCE6-4F8D-A981-A193FCFE1189}"/>
    <dgm:cxn modelId="{968C7922-16A7-48F6-A60A-51311E6868F4}" type="presOf" srcId="{6AAD19BB-0794-4558-A1A1-777F163D12C1}" destId="{40D266BE-AED5-4284-82D6-2F10349BA0EB}" srcOrd="0" destOrd="0" presId="urn:microsoft.com/office/officeart/2005/8/layout/pyramid2"/>
    <dgm:cxn modelId="{87D92997-023B-4878-B8A8-53F8486E6206}" srcId="{BD4CD61E-8CCF-4A63-868C-DBED37E7FFBC}" destId="{6AAD19BB-0794-4558-A1A1-777F163D12C1}" srcOrd="1" destOrd="0" parTransId="{2BA33065-C8E4-436C-A190-4F8B56BA2BFD}" sibTransId="{D99940CD-3BD0-4402-AE30-41AE219F730C}"/>
    <dgm:cxn modelId="{8C24DE44-46C3-48CE-9C91-1493856E8083}" srcId="{BD4CD61E-8CCF-4A63-868C-DBED37E7FFBC}" destId="{C84365FB-93FE-43FD-902F-3A8DC9B5EEA8}" srcOrd="4" destOrd="0" parTransId="{70EEB128-E655-4311-860E-1A9575BBC70C}" sibTransId="{27BDF4DA-CCC8-460C-B99E-618E9C4FF0AD}"/>
    <dgm:cxn modelId="{687719AC-430A-46E8-8635-7694E12CA488}" type="presOf" srcId="{C84365FB-93FE-43FD-902F-3A8DC9B5EEA8}" destId="{69376DC3-1DC3-4110-9F02-FACF73FD95E9}" srcOrd="0" destOrd="0" presId="urn:microsoft.com/office/officeart/2005/8/layout/pyramid2"/>
    <dgm:cxn modelId="{D04D724B-342D-4535-9C50-273AFD3E5405}" srcId="{BD4CD61E-8CCF-4A63-868C-DBED37E7FFBC}" destId="{F9CA08D0-766A-447C-88CF-3625F0D2D67B}" srcOrd="2" destOrd="0" parTransId="{684CD48C-B878-46D7-AC34-D9F097EBE537}" sibTransId="{C0AD0EA8-4C3E-4AF3-AC81-14E38F6D4EDA}"/>
    <dgm:cxn modelId="{0C1806A7-320A-4AD9-842B-6D5917B893CB}" type="presOf" srcId="{FDB3691D-BCAF-443E-A576-B64672BF5E55}" destId="{D1717421-6B81-4A61-9E7B-74971D0AC624}" srcOrd="0" destOrd="0" presId="urn:microsoft.com/office/officeart/2005/8/layout/pyramid2"/>
    <dgm:cxn modelId="{8E7D8AFE-CE16-41A4-8DED-0EBDEB6E7C92}" type="presOf" srcId="{C4B8C130-75A3-476C-B21B-7B7807111A3B}" destId="{59D80012-2226-44D1-87A4-00E723ED3A63}" srcOrd="0" destOrd="0" presId="urn:microsoft.com/office/officeart/2005/8/layout/pyramid2"/>
    <dgm:cxn modelId="{C22C1F3D-F69F-4359-8129-8BD1AA5D8898}" type="presOf" srcId="{BD4CD61E-8CCF-4A63-868C-DBED37E7FFBC}" destId="{1A9EFBD5-8FA9-4CE7-AAA1-64C3E7817BA9}" srcOrd="0" destOrd="0" presId="urn:microsoft.com/office/officeart/2005/8/layout/pyramid2"/>
    <dgm:cxn modelId="{B8123C85-6624-4764-A248-7CD98E8E67FA}" type="presOf" srcId="{81739B5A-BD7E-43D1-A61C-546702C68FE2}" destId="{17291B41-570F-47EE-9B7F-6D77787AE43B}" srcOrd="0" destOrd="0" presId="urn:microsoft.com/office/officeart/2005/8/layout/pyramid2"/>
    <dgm:cxn modelId="{BAB6039D-1430-4C81-A06C-4EAB7E169D77}" type="presOf" srcId="{D18E3EA0-203C-4673-BFEB-15E89F4967E3}" destId="{154387EC-863D-473B-8DB0-81383F7EE479}" srcOrd="0" destOrd="0" presId="urn:microsoft.com/office/officeart/2005/8/layout/pyramid2"/>
    <dgm:cxn modelId="{2A996146-7664-4CD6-B112-217F2EE1D86F}" type="presOf" srcId="{F9CA08D0-766A-447C-88CF-3625F0D2D67B}" destId="{56DFF2B4-9BC7-43DE-8A4A-8EF0A46532EC}" srcOrd="0" destOrd="0" presId="urn:microsoft.com/office/officeart/2005/8/layout/pyramid2"/>
    <dgm:cxn modelId="{B6AFD898-DB4F-4CD0-A4B3-21F9B0285A5A}" srcId="{BD4CD61E-8CCF-4A63-868C-DBED37E7FFBC}" destId="{C4B8C130-75A3-476C-B21B-7B7807111A3B}" srcOrd="0" destOrd="0" parTransId="{E2847666-F9E4-406D-9FD8-F71F19CF1AD9}" sibTransId="{9E2B1A65-2432-4FD1-A198-B9563331855E}"/>
    <dgm:cxn modelId="{12A0BB2A-0B55-435F-88BF-06EA3D37CE6F}" srcId="{BD4CD61E-8CCF-4A63-868C-DBED37E7FFBC}" destId="{81739B5A-BD7E-43D1-A61C-546702C68FE2}" srcOrd="6" destOrd="0" parTransId="{A693D3F4-0BAC-4325-858D-895B337FB6C3}" sibTransId="{9887671E-2B2E-4465-AF4F-1C850B91D274}"/>
    <dgm:cxn modelId="{48C95784-866D-4DA4-9C0E-B9A2DE7C45DE}" type="presParOf" srcId="{1A9EFBD5-8FA9-4CE7-AAA1-64C3E7817BA9}" destId="{F9D01579-B76B-4804-BB63-26B531AA3A15}" srcOrd="0" destOrd="0" presId="urn:microsoft.com/office/officeart/2005/8/layout/pyramid2"/>
    <dgm:cxn modelId="{62FC2EE7-3DC0-472C-AAE3-5C60A15F1F47}" type="presParOf" srcId="{1A9EFBD5-8FA9-4CE7-AAA1-64C3E7817BA9}" destId="{27F358B1-C828-4C60-8F8D-A73E27DE0B0E}" srcOrd="1" destOrd="0" presId="urn:microsoft.com/office/officeart/2005/8/layout/pyramid2"/>
    <dgm:cxn modelId="{F31D4B2A-AFE6-4160-A2DE-CD2D82155DD3}" type="presParOf" srcId="{27F358B1-C828-4C60-8F8D-A73E27DE0B0E}" destId="{59D80012-2226-44D1-87A4-00E723ED3A63}" srcOrd="0" destOrd="0" presId="urn:microsoft.com/office/officeart/2005/8/layout/pyramid2"/>
    <dgm:cxn modelId="{5FA341EB-D951-4386-BC2A-26CD93E53FA6}" type="presParOf" srcId="{27F358B1-C828-4C60-8F8D-A73E27DE0B0E}" destId="{15CAEF86-BC58-410C-AF00-FB572CF614EC}" srcOrd="1" destOrd="0" presId="urn:microsoft.com/office/officeart/2005/8/layout/pyramid2"/>
    <dgm:cxn modelId="{426F1CE4-1B12-4A8C-B3B2-149F687BBD7A}" type="presParOf" srcId="{27F358B1-C828-4C60-8F8D-A73E27DE0B0E}" destId="{40D266BE-AED5-4284-82D6-2F10349BA0EB}" srcOrd="2" destOrd="0" presId="urn:microsoft.com/office/officeart/2005/8/layout/pyramid2"/>
    <dgm:cxn modelId="{BCA2EF67-9402-48B4-A750-8EF6222BAD2B}" type="presParOf" srcId="{27F358B1-C828-4C60-8F8D-A73E27DE0B0E}" destId="{77285955-7985-44D6-9F72-01C190528B55}" srcOrd="3" destOrd="0" presId="urn:microsoft.com/office/officeart/2005/8/layout/pyramid2"/>
    <dgm:cxn modelId="{7597468B-37EF-4345-BC0B-21846630FFC9}" type="presParOf" srcId="{27F358B1-C828-4C60-8F8D-A73E27DE0B0E}" destId="{56DFF2B4-9BC7-43DE-8A4A-8EF0A46532EC}" srcOrd="4" destOrd="0" presId="urn:microsoft.com/office/officeart/2005/8/layout/pyramid2"/>
    <dgm:cxn modelId="{0EA8F852-5617-458F-AC40-AEA71C917314}" type="presParOf" srcId="{27F358B1-C828-4C60-8F8D-A73E27DE0B0E}" destId="{74767641-9965-45E4-B60E-D475F0AA1191}" srcOrd="5" destOrd="0" presId="urn:microsoft.com/office/officeart/2005/8/layout/pyramid2"/>
    <dgm:cxn modelId="{046A12F5-B37B-4791-89D7-351F97EDC7BA}" type="presParOf" srcId="{27F358B1-C828-4C60-8F8D-A73E27DE0B0E}" destId="{D1717421-6B81-4A61-9E7B-74971D0AC624}" srcOrd="6" destOrd="0" presId="urn:microsoft.com/office/officeart/2005/8/layout/pyramid2"/>
    <dgm:cxn modelId="{76BBFB0C-358B-4477-8735-C39066CB76AC}" type="presParOf" srcId="{27F358B1-C828-4C60-8F8D-A73E27DE0B0E}" destId="{6464F156-47F2-4BC1-AE55-093A5FA4B708}" srcOrd="7" destOrd="0" presId="urn:microsoft.com/office/officeart/2005/8/layout/pyramid2"/>
    <dgm:cxn modelId="{FBEA36EC-B434-40C9-8E66-FBBF3D363EB5}" type="presParOf" srcId="{27F358B1-C828-4C60-8F8D-A73E27DE0B0E}" destId="{69376DC3-1DC3-4110-9F02-FACF73FD95E9}" srcOrd="8" destOrd="0" presId="urn:microsoft.com/office/officeart/2005/8/layout/pyramid2"/>
    <dgm:cxn modelId="{8FC34D75-9935-4361-83A6-3DB23C30CCF6}" type="presParOf" srcId="{27F358B1-C828-4C60-8F8D-A73E27DE0B0E}" destId="{8BDB7771-9436-4373-BBF2-F495B3F4A17C}" srcOrd="9" destOrd="0" presId="urn:microsoft.com/office/officeart/2005/8/layout/pyramid2"/>
    <dgm:cxn modelId="{0713A79B-F943-47FA-BF5C-6B238743DC43}" type="presParOf" srcId="{27F358B1-C828-4C60-8F8D-A73E27DE0B0E}" destId="{154387EC-863D-473B-8DB0-81383F7EE479}" srcOrd="10" destOrd="0" presId="urn:microsoft.com/office/officeart/2005/8/layout/pyramid2"/>
    <dgm:cxn modelId="{F16BFA5E-ACE8-4C49-AE66-5FBC7350D30B}" type="presParOf" srcId="{27F358B1-C828-4C60-8F8D-A73E27DE0B0E}" destId="{0C2AD5DD-A0D8-4240-8B70-6659CD2DB689}" srcOrd="11" destOrd="0" presId="urn:microsoft.com/office/officeart/2005/8/layout/pyramid2"/>
    <dgm:cxn modelId="{1B1AC7F0-D908-498B-8AD2-61CD7A945746}" type="presParOf" srcId="{27F358B1-C828-4C60-8F8D-A73E27DE0B0E}" destId="{17291B41-570F-47EE-9B7F-6D77787AE43B}" srcOrd="12" destOrd="0" presId="urn:microsoft.com/office/officeart/2005/8/layout/pyramid2"/>
    <dgm:cxn modelId="{38A4A721-591D-4D93-ADCE-6868EAEE2819}" type="presParOf" srcId="{27F358B1-C828-4C60-8F8D-A73E27DE0B0E}" destId="{4AADFF81-3D24-43FC-87CA-660B07E001EF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4CD61E-8CCF-4A63-868C-DBED37E7FFBC}" type="doc">
      <dgm:prSet loTypeId="urn:microsoft.com/office/officeart/2005/8/layout/pyramid2" loCatId="list" qsTypeId="urn:microsoft.com/office/officeart/2005/8/quickstyle/simple5" qsCatId="simple" csTypeId="urn:microsoft.com/office/officeart/2005/8/colors/colorful5" csCatId="colorful" phldr="1"/>
      <dgm:spPr/>
    </dgm:pt>
    <dgm:pt modelId="{C4B8C130-75A3-476C-B21B-7B7807111A3B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Встановлення радянського контролю над країнами Східної Європи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E2847666-F9E4-406D-9FD8-F71F19CF1AD9}" type="parTrans" cxnId="{B6AFD898-DB4F-4CD0-A4B3-21F9B0285A5A}">
      <dgm:prSet/>
      <dgm:spPr/>
      <dgm:t>
        <a:bodyPr/>
        <a:lstStyle/>
        <a:p>
          <a:endParaRPr lang="ru-RU"/>
        </a:p>
      </dgm:t>
    </dgm:pt>
    <dgm:pt modelId="{9E2B1A65-2432-4FD1-A198-B9563331855E}" type="sibTrans" cxnId="{B6AFD898-DB4F-4CD0-A4B3-21F9B0285A5A}">
      <dgm:prSet/>
      <dgm:spPr/>
      <dgm:t>
        <a:bodyPr/>
        <a:lstStyle/>
        <a:p>
          <a:endParaRPr lang="ru-RU"/>
        </a:p>
      </dgm:t>
    </dgm:pt>
    <dgm:pt modelId="{6AAD19BB-0794-4558-A1A1-777F163D12C1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Курс Сталіна на протистояння із Заходом і нову війну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BA33065-C8E4-436C-A190-4F8B56BA2BFD}" type="parTrans" cxnId="{87D92997-023B-4878-B8A8-53F8486E6206}">
      <dgm:prSet/>
      <dgm:spPr/>
      <dgm:t>
        <a:bodyPr/>
        <a:lstStyle/>
        <a:p>
          <a:endParaRPr lang="ru-RU"/>
        </a:p>
      </dgm:t>
    </dgm:pt>
    <dgm:pt modelId="{D99940CD-3BD0-4402-AE30-41AE219F730C}" type="sibTrans" cxnId="{87D92997-023B-4878-B8A8-53F8486E6206}">
      <dgm:prSet/>
      <dgm:spPr/>
      <dgm:t>
        <a:bodyPr/>
        <a:lstStyle/>
        <a:p>
          <a:endParaRPr lang="ru-RU"/>
        </a:p>
      </dgm:t>
    </dgm:pt>
    <dgm:pt modelId="{F9CA08D0-766A-447C-88CF-3625F0D2D67B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Блокада Західного Берліна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84CD48C-B878-46D7-AC34-D9F097EBE537}" type="parTrans" cxnId="{D04D724B-342D-4535-9C50-273AFD3E5405}">
      <dgm:prSet/>
      <dgm:spPr/>
      <dgm:t>
        <a:bodyPr/>
        <a:lstStyle/>
        <a:p>
          <a:endParaRPr lang="ru-RU"/>
        </a:p>
      </dgm:t>
    </dgm:pt>
    <dgm:pt modelId="{C0AD0EA8-4C3E-4AF3-AC81-14E38F6D4EDA}" type="sibTrans" cxnId="{D04D724B-342D-4535-9C50-273AFD3E5405}">
      <dgm:prSet/>
      <dgm:spPr/>
      <dgm:t>
        <a:bodyPr/>
        <a:lstStyle/>
        <a:p>
          <a:endParaRPr lang="ru-RU"/>
        </a:p>
      </dgm:t>
    </dgm:pt>
    <dgm:pt modelId="{FDB3691D-BCAF-443E-A576-B64672BF5E55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Участь у Корейській війні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48064822-83B8-49D9-BE83-36AEDA2B8603}" type="parTrans" cxnId="{F4514C73-7CD5-4E4D-B75E-DCB24CBD44DD}">
      <dgm:prSet/>
      <dgm:spPr/>
      <dgm:t>
        <a:bodyPr/>
        <a:lstStyle/>
        <a:p>
          <a:endParaRPr lang="ru-RU"/>
        </a:p>
      </dgm:t>
    </dgm:pt>
    <dgm:pt modelId="{8E7ED470-DCE6-4F8D-A981-A193FCFE1189}" type="sibTrans" cxnId="{F4514C73-7CD5-4E4D-B75E-DCB24CBD44DD}">
      <dgm:prSet/>
      <dgm:spPr/>
      <dgm:t>
        <a:bodyPr/>
        <a:lstStyle/>
        <a:p>
          <a:endParaRPr lang="ru-RU"/>
        </a:p>
      </dgm:t>
    </dgm:pt>
    <dgm:pt modelId="{C84365FB-93FE-43FD-902F-3A8DC9B5EEA8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атомної бомби і включення в гонку озброєнь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0EEB128-E655-4311-860E-1A9575BBC70C}" type="parTrans" cxnId="{8C24DE44-46C3-48CE-9C91-1493856E8083}">
      <dgm:prSet/>
      <dgm:spPr/>
      <dgm:t>
        <a:bodyPr/>
        <a:lstStyle/>
        <a:p>
          <a:endParaRPr lang="ru-RU"/>
        </a:p>
      </dgm:t>
    </dgm:pt>
    <dgm:pt modelId="{27BDF4DA-CCC8-460C-B99E-618E9C4FF0AD}" type="sibTrans" cxnId="{8C24DE44-46C3-48CE-9C91-1493856E8083}">
      <dgm:prSet/>
      <dgm:spPr/>
      <dgm:t>
        <a:bodyPr/>
        <a:lstStyle/>
        <a:p>
          <a:endParaRPr lang="ru-RU"/>
        </a:p>
      </dgm:t>
    </dgm:pt>
    <dgm:pt modelId="{D18E3EA0-203C-4673-BFEB-15E89F4967E3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Керівництво міжнародним комуністичним рухом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67C3E77-249F-4BAE-B9E9-1AC974F7D601}" type="parTrans" cxnId="{FE53E118-9AD4-441E-8B1E-BE8424DA167B}">
      <dgm:prSet/>
      <dgm:spPr/>
      <dgm:t>
        <a:bodyPr/>
        <a:lstStyle/>
        <a:p>
          <a:endParaRPr lang="ru-RU"/>
        </a:p>
      </dgm:t>
    </dgm:pt>
    <dgm:pt modelId="{0084C190-4713-4204-9EE7-EFA1A5A00700}" type="sibTrans" cxnId="{FE53E118-9AD4-441E-8B1E-BE8424DA167B}">
      <dgm:prSet/>
      <dgm:spPr/>
      <dgm:t>
        <a:bodyPr/>
        <a:lstStyle/>
        <a:p>
          <a:endParaRPr lang="ru-RU"/>
        </a:p>
      </dgm:t>
    </dgm:pt>
    <dgm:pt modelId="{1A9EFBD5-8FA9-4CE7-AAA1-64C3E7817BA9}" type="pres">
      <dgm:prSet presAssocID="{BD4CD61E-8CCF-4A63-868C-DBED37E7FFBC}" presName="compositeShape" presStyleCnt="0">
        <dgm:presLayoutVars>
          <dgm:dir/>
          <dgm:resizeHandles/>
        </dgm:presLayoutVars>
      </dgm:prSet>
      <dgm:spPr/>
    </dgm:pt>
    <dgm:pt modelId="{F9D01579-B76B-4804-BB63-26B531AA3A15}" type="pres">
      <dgm:prSet presAssocID="{BD4CD61E-8CCF-4A63-868C-DBED37E7FFBC}" presName="pyramid" presStyleLbl="node1" presStyleIdx="0" presStyleCnt="1" custScaleX="95420" custScaleY="93926" custLinFactNeighborX="41468" custLinFactNeighborY="-1055"/>
      <dgm:spPr/>
    </dgm:pt>
    <dgm:pt modelId="{27F358B1-C828-4C60-8F8D-A73E27DE0B0E}" type="pres">
      <dgm:prSet presAssocID="{BD4CD61E-8CCF-4A63-868C-DBED37E7FFBC}" presName="theList" presStyleCnt="0"/>
      <dgm:spPr/>
    </dgm:pt>
    <dgm:pt modelId="{59D80012-2226-44D1-87A4-00E723ED3A63}" type="pres">
      <dgm:prSet presAssocID="{C4B8C130-75A3-476C-B21B-7B7807111A3B}" presName="aNode" presStyleLbl="fgAcc1" presStyleIdx="0" presStyleCnt="6" custScaleX="143352" custScaleY="173277" custLinFactY="-69867" custLinFactNeighborX="-644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AEF86-BC58-410C-AF00-FB572CF614EC}" type="pres">
      <dgm:prSet presAssocID="{C4B8C130-75A3-476C-B21B-7B7807111A3B}" presName="aSpace" presStyleCnt="0"/>
      <dgm:spPr/>
    </dgm:pt>
    <dgm:pt modelId="{40D266BE-AED5-4284-82D6-2F10349BA0EB}" type="pres">
      <dgm:prSet presAssocID="{6AAD19BB-0794-4558-A1A1-777F163D12C1}" presName="aNode" presStyleLbl="fgAcc1" presStyleIdx="1" presStyleCnt="6" custScaleX="143930" custScaleY="121348" custLinFactY="-54423" custLinFactNeighborX="-6412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285955-7985-44D6-9F72-01C190528B55}" type="pres">
      <dgm:prSet presAssocID="{6AAD19BB-0794-4558-A1A1-777F163D12C1}" presName="aSpace" presStyleCnt="0"/>
      <dgm:spPr/>
    </dgm:pt>
    <dgm:pt modelId="{56DFF2B4-9BC7-43DE-8A4A-8EF0A46532EC}" type="pres">
      <dgm:prSet presAssocID="{F9CA08D0-766A-447C-88CF-3625F0D2D67B}" presName="aNode" presStyleLbl="fgAcc1" presStyleIdx="2" presStyleCnt="6" custScaleX="143353" custLinFactY="-21917" custLinFactNeighborX="-644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67641-9965-45E4-B60E-D475F0AA1191}" type="pres">
      <dgm:prSet presAssocID="{F9CA08D0-766A-447C-88CF-3625F0D2D67B}" presName="aSpace" presStyleCnt="0"/>
      <dgm:spPr/>
    </dgm:pt>
    <dgm:pt modelId="{D1717421-6B81-4A61-9E7B-74971D0AC624}" type="pres">
      <dgm:prSet presAssocID="{FDB3691D-BCAF-443E-A576-B64672BF5E55}" presName="aNode" presStyleLbl="fgAcc1" presStyleIdx="3" presStyleCnt="6" custScaleX="144008" custScaleY="85804" custLinFactY="-3710" custLinFactNeighborX="-6408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4F156-47F2-4BC1-AE55-093A5FA4B708}" type="pres">
      <dgm:prSet presAssocID="{FDB3691D-BCAF-443E-A576-B64672BF5E55}" presName="aSpace" presStyleCnt="0"/>
      <dgm:spPr/>
    </dgm:pt>
    <dgm:pt modelId="{69376DC3-1DC3-4110-9F02-FACF73FD95E9}" type="pres">
      <dgm:prSet presAssocID="{C84365FB-93FE-43FD-902F-3A8DC9B5EEA8}" presName="aNode" presStyleLbl="fgAcc1" presStyleIdx="4" presStyleCnt="6" custScaleX="143766" custScaleY="128281" custLinFactY="3694" custLinFactNeighborX="-6242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DB7771-9436-4373-BBF2-F495B3F4A17C}" type="pres">
      <dgm:prSet presAssocID="{C84365FB-93FE-43FD-902F-3A8DC9B5EEA8}" presName="aSpace" presStyleCnt="0"/>
      <dgm:spPr/>
    </dgm:pt>
    <dgm:pt modelId="{154387EC-863D-473B-8DB0-81383F7EE479}" type="pres">
      <dgm:prSet presAssocID="{D18E3EA0-203C-4673-BFEB-15E89F4967E3}" presName="aNode" presStyleLbl="fgAcc1" presStyleIdx="5" presStyleCnt="6" custScaleX="144740" custScaleY="135951" custLinFactY="41150" custLinFactNeighborX="-6193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AD5DD-A0D8-4240-8B70-6659CD2DB689}" type="pres">
      <dgm:prSet presAssocID="{D18E3EA0-203C-4673-BFEB-15E89F4967E3}" presName="aSpace" presStyleCnt="0"/>
      <dgm:spPr/>
    </dgm:pt>
  </dgm:ptLst>
  <dgm:cxnLst>
    <dgm:cxn modelId="{FE53E118-9AD4-441E-8B1E-BE8424DA167B}" srcId="{BD4CD61E-8CCF-4A63-868C-DBED37E7FFBC}" destId="{D18E3EA0-203C-4673-BFEB-15E89F4967E3}" srcOrd="5" destOrd="0" parTransId="{B67C3E77-249F-4BAE-B9E9-1AC974F7D601}" sibTransId="{0084C190-4713-4204-9EE7-EFA1A5A00700}"/>
    <dgm:cxn modelId="{F4514C73-7CD5-4E4D-B75E-DCB24CBD44DD}" srcId="{BD4CD61E-8CCF-4A63-868C-DBED37E7FFBC}" destId="{FDB3691D-BCAF-443E-A576-B64672BF5E55}" srcOrd="3" destOrd="0" parTransId="{48064822-83B8-49D9-BE83-36AEDA2B8603}" sibTransId="{8E7ED470-DCE6-4F8D-A981-A193FCFE1189}"/>
    <dgm:cxn modelId="{4A38ABA3-D32A-409A-AAA0-16BDF97B5FB6}" type="presOf" srcId="{D18E3EA0-203C-4673-BFEB-15E89F4967E3}" destId="{154387EC-863D-473B-8DB0-81383F7EE479}" srcOrd="0" destOrd="0" presId="urn:microsoft.com/office/officeart/2005/8/layout/pyramid2"/>
    <dgm:cxn modelId="{87D92997-023B-4878-B8A8-53F8486E6206}" srcId="{BD4CD61E-8CCF-4A63-868C-DBED37E7FFBC}" destId="{6AAD19BB-0794-4558-A1A1-777F163D12C1}" srcOrd="1" destOrd="0" parTransId="{2BA33065-C8E4-436C-A190-4F8B56BA2BFD}" sibTransId="{D99940CD-3BD0-4402-AE30-41AE219F730C}"/>
    <dgm:cxn modelId="{0B3AEE6C-8C8B-44CE-876F-A2560A82EBDC}" type="presOf" srcId="{BD4CD61E-8CCF-4A63-868C-DBED37E7FFBC}" destId="{1A9EFBD5-8FA9-4CE7-AAA1-64C3E7817BA9}" srcOrd="0" destOrd="0" presId="urn:microsoft.com/office/officeart/2005/8/layout/pyramid2"/>
    <dgm:cxn modelId="{8C24DE44-46C3-48CE-9C91-1493856E8083}" srcId="{BD4CD61E-8CCF-4A63-868C-DBED37E7FFBC}" destId="{C84365FB-93FE-43FD-902F-3A8DC9B5EEA8}" srcOrd="4" destOrd="0" parTransId="{70EEB128-E655-4311-860E-1A9575BBC70C}" sibTransId="{27BDF4DA-CCC8-460C-B99E-618E9C4FF0AD}"/>
    <dgm:cxn modelId="{D04D724B-342D-4535-9C50-273AFD3E5405}" srcId="{BD4CD61E-8CCF-4A63-868C-DBED37E7FFBC}" destId="{F9CA08D0-766A-447C-88CF-3625F0D2D67B}" srcOrd="2" destOrd="0" parTransId="{684CD48C-B878-46D7-AC34-D9F097EBE537}" sibTransId="{C0AD0EA8-4C3E-4AF3-AC81-14E38F6D4EDA}"/>
    <dgm:cxn modelId="{5E2FCCBB-1C8C-43BD-A36C-7EC7642B6232}" type="presOf" srcId="{6AAD19BB-0794-4558-A1A1-777F163D12C1}" destId="{40D266BE-AED5-4284-82D6-2F10349BA0EB}" srcOrd="0" destOrd="0" presId="urn:microsoft.com/office/officeart/2005/8/layout/pyramid2"/>
    <dgm:cxn modelId="{A1205CCE-37CF-47AC-BD43-31F2087A6713}" type="presOf" srcId="{F9CA08D0-766A-447C-88CF-3625F0D2D67B}" destId="{56DFF2B4-9BC7-43DE-8A4A-8EF0A46532EC}" srcOrd="0" destOrd="0" presId="urn:microsoft.com/office/officeart/2005/8/layout/pyramid2"/>
    <dgm:cxn modelId="{04238D56-44D2-475C-8DDC-B7D9760B8326}" type="presOf" srcId="{C84365FB-93FE-43FD-902F-3A8DC9B5EEA8}" destId="{69376DC3-1DC3-4110-9F02-FACF73FD95E9}" srcOrd="0" destOrd="0" presId="urn:microsoft.com/office/officeart/2005/8/layout/pyramid2"/>
    <dgm:cxn modelId="{AB45D321-645B-4A1A-8F6E-9D4C8C50CE4E}" type="presOf" srcId="{C4B8C130-75A3-476C-B21B-7B7807111A3B}" destId="{59D80012-2226-44D1-87A4-00E723ED3A63}" srcOrd="0" destOrd="0" presId="urn:microsoft.com/office/officeart/2005/8/layout/pyramid2"/>
    <dgm:cxn modelId="{B6AFD898-DB4F-4CD0-A4B3-21F9B0285A5A}" srcId="{BD4CD61E-8CCF-4A63-868C-DBED37E7FFBC}" destId="{C4B8C130-75A3-476C-B21B-7B7807111A3B}" srcOrd="0" destOrd="0" parTransId="{E2847666-F9E4-406D-9FD8-F71F19CF1AD9}" sibTransId="{9E2B1A65-2432-4FD1-A198-B9563331855E}"/>
    <dgm:cxn modelId="{D0513ECE-B9BC-4720-86DD-8B4FD8E040EC}" type="presOf" srcId="{FDB3691D-BCAF-443E-A576-B64672BF5E55}" destId="{D1717421-6B81-4A61-9E7B-74971D0AC624}" srcOrd="0" destOrd="0" presId="urn:microsoft.com/office/officeart/2005/8/layout/pyramid2"/>
    <dgm:cxn modelId="{02349C79-C0F3-406E-A132-E88A28F0B346}" type="presParOf" srcId="{1A9EFBD5-8FA9-4CE7-AAA1-64C3E7817BA9}" destId="{F9D01579-B76B-4804-BB63-26B531AA3A15}" srcOrd="0" destOrd="0" presId="urn:microsoft.com/office/officeart/2005/8/layout/pyramid2"/>
    <dgm:cxn modelId="{F80002E6-CB0D-442F-9424-785D7CAB2DC5}" type="presParOf" srcId="{1A9EFBD5-8FA9-4CE7-AAA1-64C3E7817BA9}" destId="{27F358B1-C828-4C60-8F8D-A73E27DE0B0E}" srcOrd="1" destOrd="0" presId="urn:microsoft.com/office/officeart/2005/8/layout/pyramid2"/>
    <dgm:cxn modelId="{203E5383-F2C5-4F7C-AEDA-878D2AAF6865}" type="presParOf" srcId="{27F358B1-C828-4C60-8F8D-A73E27DE0B0E}" destId="{59D80012-2226-44D1-87A4-00E723ED3A63}" srcOrd="0" destOrd="0" presId="urn:microsoft.com/office/officeart/2005/8/layout/pyramid2"/>
    <dgm:cxn modelId="{7EF4CE9E-BEBC-46EE-B32D-2F953719A56E}" type="presParOf" srcId="{27F358B1-C828-4C60-8F8D-A73E27DE0B0E}" destId="{15CAEF86-BC58-410C-AF00-FB572CF614EC}" srcOrd="1" destOrd="0" presId="urn:microsoft.com/office/officeart/2005/8/layout/pyramid2"/>
    <dgm:cxn modelId="{CCE8191D-66A8-47FC-AB5D-F106A8A662F7}" type="presParOf" srcId="{27F358B1-C828-4C60-8F8D-A73E27DE0B0E}" destId="{40D266BE-AED5-4284-82D6-2F10349BA0EB}" srcOrd="2" destOrd="0" presId="urn:microsoft.com/office/officeart/2005/8/layout/pyramid2"/>
    <dgm:cxn modelId="{43F8DAF9-C2F9-4BCC-9F0E-BD8C46731740}" type="presParOf" srcId="{27F358B1-C828-4C60-8F8D-A73E27DE0B0E}" destId="{77285955-7985-44D6-9F72-01C190528B55}" srcOrd="3" destOrd="0" presId="urn:microsoft.com/office/officeart/2005/8/layout/pyramid2"/>
    <dgm:cxn modelId="{F5F21A65-D0A0-4736-97EA-FFAF9C00DE11}" type="presParOf" srcId="{27F358B1-C828-4C60-8F8D-A73E27DE0B0E}" destId="{56DFF2B4-9BC7-43DE-8A4A-8EF0A46532EC}" srcOrd="4" destOrd="0" presId="urn:microsoft.com/office/officeart/2005/8/layout/pyramid2"/>
    <dgm:cxn modelId="{014884E3-C5BF-44ED-B8A6-7FC3D369336A}" type="presParOf" srcId="{27F358B1-C828-4C60-8F8D-A73E27DE0B0E}" destId="{74767641-9965-45E4-B60E-D475F0AA1191}" srcOrd="5" destOrd="0" presId="urn:microsoft.com/office/officeart/2005/8/layout/pyramid2"/>
    <dgm:cxn modelId="{A1ABBB3D-0837-4AA1-9E5B-2C64C2538943}" type="presParOf" srcId="{27F358B1-C828-4C60-8F8D-A73E27DE0B0E}" destId="{D1717421-6B81-4A61-9E7B-74971D0AC624}" srcOrd="6" destOrd="0" presId="urn:microsoft.com/office/officeart/2005/8/layout/pyramid2"/>
    <dgm:cxn modelId="{AB7ACF90-189F-42A3-B14E-972FBE0B31E3}" type="presParOf" srcId="{27F358B1-C828-4C60-8F8D-A73E27DE0B0E}" destId="{6464F156-47F2-4BC1-AE55-093A5FA4B708}" srcOrd="7" destOrd="0" presId="urn:microsoft.com/office/officeart/2005/8/layout/pyramid2"/>
    <dgm:cxn modelId="{BAE14108-FCA7-4437-8059-9173599AD975}" type="presParOf" srcId="{27F358B1-C828-4C60-8F8D-A73E27DE0B0E}" destId="{69376DC3-1DC3-4110-9F02-FACF73FD95E9}" srcOrd="8" destOrd="0" presId="urn:microsoft.com/office/officeart/2005/8/layout/pyramid2"/>
    <dgm:cxn modelId="{8285134F-46A5-4276-BF48-FC51C8C98097}" type="presParOf" srcId="{27F358B1-C828-4C60-8F8D-A73E27DE0B0E}" destId="{8BDB7771-9436-4373-BBF2-F495B3F4A17C}" srcOrd="9" destOrd="0" presId="urn:microsoft.com/office/officeart/2005/8/layout/pyramid2"/>
    <dgm:cxn modelId="{FAC7F062-3E29-43C3-AB75-8A000028111D}" type="presParOf" srcId="{27F358B1-C828-4C60-8F8D-A73E27DE0B0E}" destId="{154387EC-863D-473B-8DB0-81383F7EE479}" srcOrd="10" destOrd="0" presId="urn:microsoft.com/office/officeart/2005/8/layout/pyramid2"/>
    <dgm:cxn modelId="{B0490664-7507-4734-9265-850D4AD9A706}" type="presParOf" srcId="{27F358B1-C828-4C60-8F8D-A73E27DE0B0E}" destId="{0C2AD5DD-A0D8-4240-8B70-6659CD2DB689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9DEB085-C112-41CA-9E6C-D60A666E0BEA}" type="doc">
      <dgm:prSet loTypeId="urn:microsoft.com/office/officeart/2005/8/layout/hierarchy3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D653B37-BC4A-40FD-A1EB-B570498E0F62}">
      <dgm:prSet phldrT="[Текст]" custT="1"/>
      <dgm:spPr/>
      <dgm:t>
        <a:bodyPr/>
        <a:lstStyle/>
        <a:p>
          <a:r>
            <a:rPr lang="ru-RU" sz="3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Наслідки «холодної війни» для СРСР</a:t>
          </a:r>
          <a:endParaRPr lang="ru-RU" sz="37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FD8B9C0-5EE9-47B2-9534-BD276A6B0609}" type="parTrans" cxnId="{2318543F-0843-4EFF-A5E1-32EF57232B81}">
      <dgm:prSet/>
      <dgm:spPr/>
      <dgm:t>
        <a:bodyPr/>
        <a:lstStyle/>
        <a:p>
          <a:endParaRPr lang="ru-RU"/>
        </a:p>
      </dgm:t>
    </dgm:pt>
    <dgm:pt modelId="{521940CB-538C-4269-96FB-EB5224128411}" type="sibTrans" cxnId="{2318543F-0843-4EFF-A5E1-32EF57232B81}">
      <dgm:prSet/>
      <dgm:spPr/>
      <dgm:t>
        <a:bodyPr/>
        <a:lstStyle/>
        <a:p>
          <a:endParaRPr lang="ru-RU"/>
        </a:p>
      </dgm:t>
    </dgm:pt>
    <dgm:pt modelId="{6A03D316-24C0-497F-9FE8-7B29C4ADC7EE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Величезні витрати на гонку озброєнь.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38E50458-9F22-4AE0-B06F-43623BC80884}" type="parTrans" cxnId="{5100C99A-E662-4F1A-A0FD-8133ACAEFE7F}">
      <dgm:prSet/>
      <dgm:spPr/>
      <dgm:t>
        <a:bodyPr/>
        <a:lstStyle/>
        <a:p>
          <a:endParaRPr lang="ru-RU"/>
        </a:p>
      </dgm:t>
    </dgm:pt>
    <dgm:pt modelId="{0C2EC19B-DF63-4ABF-B091-50E4AFAD2D51}" type="sibTrans" cxnId="{5100C99A-E662-4F1A-A0FD-8133ACAEFE7F}">
      <dgm:prSet/>
      <dgm:spPr/>
      <dgm:t>
        <a:bodyPr/>
        <a:lstStyle/>
        <a:p>
          <a:endParaRPr lang="ru-RU"/>
        </a:p>
      </dgm:t>
    </dgm:pt>
    <dgm:pt modelId="{0F8F1E27-5133-4BD5-AEBF-6D3C54494A19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Витрати на підтримку країн-</a:t>
          </a:r>
          <a:r>
            <a:rPr lang="ru-RU" sz="2800" b="1" cap="none" spc="0" dirty="0" err="1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сатілітів</a:t>
          </a:r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 (країн, що входять ОВД).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A8E2CFF-BB18-42B1-A9C7-71FFD53780F1}" type="parTrans" cxnId="{69A4BCBD-430C-406D-A691-FC9198B7B75B}">
      <dgm:prSet/>
      <dgm:spPr/>
      <dgm:t>
        <a:bodyPr/>
        <a:lstStyle/>
        <a:p>
          <a:endParaRPr lang="ru-RU"/>
        </a:p>
      </dgm:t>
    </dgm:pt>
    <dgm:pt modelId="{D65B4512-86FB-474F-B689-04F8EE9945B1}" type="sibTrans" cxnId="{69A4BCBD-430C-406D-A691-FC9198B7B75B}">
      <dgm:prSet/>
      <dgm:spPr/>
      <dgm:t>
        <a:bodyPr/>
        <a:lstStyle/>
        <a:p>
          <a:endParaRPr lang="ru-RU"/>
        </a:p>
      </dgm:t>
    </dgm:pt>
    <dgm:pt modelId="{23D6581F-9312-47F4-8ADB-51317149B2EA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Встановлення «залізної завіси», обмеження контактів з країнами Заходу.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EC52D6E4-5016-49A5-9CE4-1CD31984B75D}" type="parTrans" cxnId="{95E28729-A908-41A0-AE52-8227C64A3EE6}">
      <dgm:prSet/>
      <dgm:spPr/>
      <dgm:t>
        <a:bodyPr/>
        <a:lstStyle/>
        <a:p>
          <a:endParaRPr lang="ru-RU"/>
        </a:p>
      </dgm:t>
    </dgm:pt>
    <dgm:pt modelId="{3A151949-DDD6-4F51-AC40-5AD3B1FED34A}" type="sibTrans" cxnId="{95E28729-A908-41A0-AE52-8227C64A3EE6}">
      <dgm:prSet/>
      <dgm:spPr/>
      <dgm:t>
        <a:bodyPr/>
        <a:lstStyle/>
        <a:p>
          <a:endParaRPr lang="ru-RU"/>
        </a:p>
      </dgm:t>
    </dgm:pt>
    <dgm:pt modelId="{18D5DF52-897A-435E-B314-FA2CB285EB3B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Жорсткість внутрішньополітичного курсу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87CDB128-8959-4C1D-BAF8-C8A4FF62404D}" type="parTrans" cxnId="{9CE60953-0C97-42F8-89EE-F1B1B51D36D6}">
      <dgm:prSet/>
      <dgm:spPr/>
      <dgm:t>
        <a:bodyPr/>
        <a:lstStyle/>
        <a:p>
          <a:endParaRPr lang="ru-RU"/>
        </a:p>
      </dgm:t>
    </dgm:pt>
    <dgm:pt modelId="{4DDF5384-B4BE-4C45-8728-34A205CD6EEA}" type="sibTrans" cxnId="{9CE60953-0C97-42F8-89EE-F1B1B51D36D6}">
      <dgm:prSet/>
      <dgm:spPr/>
      <dgm:t>
        <a:bodyPr/>
        <a:lstStyle/>
        <a:p>
          <a:endParaRPr lang="ru-RU"/>
        </a:p>
      </dgm:t>
    </dgm:pt>
    <dgm:pt modelId="{39CE1994-63B0-4EAF-A477-60AECB02370C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Відсутність доступу до новітніх закордонних технологій, технологічне відставання від країн Заходу.</a:t>
          </a:r>
          <a:endParaRPr lang="ru-RU" sz="2800" b="1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56D59A0-5389-4F03-8482-1166755B3CE4}" type="parTrans" cxnId="{1926E873-B99B-488C-A0D9-6744E79C12B4}">
      <dgm:prSet/>
      <dgm:spPr/>
      <dgm:t>
        <a:bodyPr/>
        <a:lstStyle/>
        <a:p>
          <a:endParaRPr lang="ru-RU"/>
        </a:p>
      </dgm:t>
    </dgm:pt>
    <dgm:pt modelId="{6698DA28-32F8-475B-AE6E-8A3FB6644642}" type="sibTrans" cxnId="{1926E873-B99B-488C-A0D9-6744E79C12B4}">
      <dgm:prSet/>
      <dgm:spPr/>
      <dgm:t>
        <a:bodyPr/>
        <a:lstStyle/>
        <a:p>
          <a:endParaRPr lang="ru-RU"/>
        </a:p>
      </dgm:t>
    </dgm:pt>
    <dgm:pt modelId="{CDD27A44-8AA8-4DB0-A908-2B3CB79F9E0B}" type="pres">
      <dgm:prSet presAssocID="{09DEB085-C112-41CA-9E6C-D60A666E0BE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3C063DEA-D082-40B2-B4F8-5566E2798467}" type="pres">
      <dgm:prSet presAssocID="{2D653B37-BC4A-40FD-A1EB-B570498E0F62}" presName="root" presStyleCnt="0"/>
      <dgm:spPr/>
    </dgm:pt>
    <dgm:pt modelId="{F178406A-BCD7-4D5B-8CF3-38C8D6019385}" type="pres">
      <dgm:prSet presAssocID="{2D653B37-BC4A-40FD-A1EB-B570498E0F62}" presName="rootComposite" presStyleCnt="0"/>
      <dgm:spPr/>
    </dgm:pt>
    <dgm:pt modelId="{D2F83C52-6108-4107-BAFB-813CD0F0618D}" type="pres">
      <dgm:prSet presAssocID="{2D653B37-BC4A-40FD-A1EB-B570498E0F62}" presName="rootText" presStyleLbl="node1" presStyleIdx="0" presStyleCnt="1" custScaleX="441753" custScaleY="61385" custLinFactNeighborX="5455" custLinFactNeighborY="3451"/>
      <dgm:spPr/>
      <dgm:t>
        <a:bodyPr/>
        <a:lstStyle/>
        <a:p>
          <a:endParaRPr lang="ru-RU"/>
        </a:p>
      </dgm:t>
    </dgm:pt>
    <dgm:pt modelId="{29CC93F2-81FD-4CD5-AC38-FA063BA5C4C8}" type="pres">
      <dgm:prSet presAssocID="{2D653B37-BC4A-40FD-A1EB-B570498E0F62}" presName="rootConnector" presStyleLbl="node1" presStyleIdx="0" presStyleCnt="1"/>
      <dgm:spPr/>
      <dgm:t>
        <a:bodyPr/>
        <a:lstStyle/>
        <a:p>
          <a:endParaRPr lang="uk-UA"/>
        </a:p>
      </dgm:t>
    </dgm:pt>
    <dgm:pt modelId="{ECB34B6E-3F24-4619-A24A-4BC860B23A6B}" type="pres">
      <dgm:prSet presAssocID="{2D653B37-BC4A-40FD-A1EB-B570498E0F62}" presName="childShape" presStyleCnt="0"/>
      <dgm:spPr/>
    </dgm:pt>
    <dgm:pt modelId="{6DE4FD5D-4272-4039-9F2C-1ADAB1647786}" type="pres">
      <dgm:prSet presAssocID="{38E50458-9F22-4AE0-B06F-43623BC80884}" presName="Name13" presStyleLbl="parChTrans1D2" presStyleIdx="0" presStyleCnt="5"/>
      <dgm:spPr/>
      <dgm:t>
        <a:bodyPr/>
        <a:lstStyle/>
        <a:p>
          <a:endParaRPr lang="uk-UA"/>
        </a:p>
      </dgm:t>
    </dgm:pt>
    <dgm:pt modelId="{3A5AE8B0-BAA2-44CA-A419-03FA430C91C4}" type="pres">
      <dgm:prSet presAssocID="{6A03D316-24C0-497F-9FE8-7B29C4ADC7EE}" presName="childText" presStyleLbl="bgAcc1" presStyleIdx="0" presStyleCnt="5" custScaleX="474699" custScaleY="71630" custLinFactNeighborX="-11270" custLinFactNeighborY="-1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6FEEE-19CE-4FF9-B127-016B6A964D4D}" type="pres">
      <dgm:prSet presAssocID="{9A8E2CFF-BB18-42B1-A9C7-71FFD53780F1}" presName="Name13" presStyleLbl="parChTrans1D2" presStyleIdx="1" presStyleCnt="5"/>
      <dgm:spPr/>
      <dgm:t>
        <a:bodyPr/>
        <a:lstStyle/>
        <a:p>
          <a:endParaRPr lang="uk-UA"/>
        </a:p>
      </dgm:t>
    </dgm:pt>
    <dgm:pt modelId="{580977C4-4712-4AD8-AAC5-8E51116EEE44}" type="pres">
      <dgm:prSet presAssocID="{0F8F1E27-5133-4BD5-AEBF-6D3C54494A19}" presName="childText" presStyleLbl="bgAcc1" presStyleIdx="1" presStyleCnt="5" custScaleX="479192" custScaleY="112339" custLinFactNeighborX="-10810" custLinFactNeighborY="-2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257441-1956-4D46-A278-93BB7552B1FC}" type="pres">
      <dgm:prSet presAssocID="{EC52D6E4-5016-49A5-9CE4-1CD31984B75D}" presName="Name13" presStyleLbl="parChTrans1D2" presStyleIdx="2" presStyleCnt="5"/>
      <dgm:spPr/>
      <dgm:t>
        <a:bodyPr/>
        <a:lstStyle/>
        <a:p>
          <a:endParaRPr lang="uk-UA"/>
        </a:p>
      </dgm:t>
    </dgm:pt>
    <dgm:pt modelId="{10DAF6EB-9044-46E5-962E-976F95E83CAE}" type="pres">
      <dgm:prSet presAssocID="{23D6581F-9312-47F4-8ADB-51317149B2EA}" presName="childText" presStyleLbl="bgAcc1" presStyleIdx="2" presStyleCnt="5" custScaleX="476825" custLinFactNeighborX="-11394" custLinFactNeighborY="-4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8A02E-0743-47BD-B477-679818FDDDA3}" type="pres">
      <dgm:prSet presAssocID="{87CDB128-8959-4C1D-BAF8-C8A4FF62404D}" presName="Name13" presStyleLbl="parChTrans1D2" presStyleIdx="3" presStyleCnt="5"/>
      <dgm:spPr/>
      <dgm:t>
        <a:bodyPr/>
        <a:lstStyle/>
        <a:p>
          <a:endParaRPr lang="uk-UA"/>
        </a:p>
      </dgm:t>
    </dgm:pt>
    <dgm:pt modelId="{C0175A86-6BF2-4578-86D6-73D16160FA65}" type="pres">
      <dgm:prSet presAssocID="{18D5DF52-897A-435E-B314-FA2CB285EB3B}" presName="childText" presStyleLbl="bgAcc1" presStyleIdx="3" presStyleCnt="5" custScaleX="474009" custScaleY="84310" custLinFactNeighborX="-6733" custLinFactNeighborY="-2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234B2-6D0C-4A14-B470-36831013AD1E}" type="pres">
      <dgm:prSet presAssocID="{656D59A0-5389-4F03-8482-1166755B3CE4}" presName="Name13" presStyleLbl="parChTrans1D2" presStyleIdx="4" presStyleCnt="5"/>
      <dgm:spPr/>
      <dgm:t>
        <a:bodyPr/>
        <a:lstStyle/>
        <a:p>
          <a:endParaRPr lang="uk-UA"/>
        </a:p>
      </dgm:t>
    </dgm:pt>
    <dgm:pt modelId="{1C6847B1-B6C2-4274-A924-CADD886FB18C}" type="pres">
      <dgm:prSet presAssocID="{39CE1994-63B0-4EAF-A477-60AECB02370C}" presName="childText" presStyleLbl="bgAcc1" presStyleIdx="4" presStyleCnt="5" custScaleX="475446" custScaleY="135996" custLinFactNeighborX="-6733" custLinFactNeighborY="-8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7187FE-CA85-4029-B2A4-95A87C84274C}" type="presOf" srcId="{18D5DF52-897A-435E-B314-FA2CB285EB3B}" destId="{C0175A86-6BF2-4578-86D6-73D16160FA65}" srcOrd="0" destOrd="0" presId="urn:microsoft.com/office/officeart/2005/8/layout/hierarchy3"/>
    <dgm:cxn modelId="{9CE60953-0C97-42F8-89EE-F1B1B51D36D6}" srcId="{2D653B37-BC4A-40FD-A1EB-B570498E0F62}" destId="{18D5DF52-897A-435E-B314-FA2CB285EB3B}" srcOrd="3" destOrd="0" parTransId="{87CDB128-8959-4C1D-BAF8-C8A4FF62404D}" sibTransId="{4DDF5384-B4BE-4C45-8728-34A205CD6EEA}"/>
    <dgm:cxn modelId="{5ADABC3B-E81D-4799-BA4F-4FA23376BD0A}" type="presOf" srcId="{2D653B37-BC4A-40FD-A1EB-B570498E0F62}" destId="{D2F83C52-6108-4107-BAFB-813CD0F0618D}" srcOrd="0" destOrd="0" presId="urn:microsoft.com/office/officeart/2005/8/layout/hierarchy3"/>
    <dgm:cxn modelId="{2318543F-0843-4EFF-A5E1-32EF57232B81}" srcId="{09DEB085-C112-41CA-9E6C-D60A666E0BEA}" destId="{2D653B37-BC4A-40FD-A1EB-B570498E0F62}" srcOrd="0" destOrd="0" parTransId="{1FD8B9C0-5EE9-47B2-9534-BD276A6B0609}" sibTransId="{521940CB-538C-4269-96FB-EB5224128411}"/>
    <dgm:cxn modelId="{1A8A9B47-8C4D-47EF-8552-4823194E855D}" type="presOf" srcId="{09DEB085-C112-41CA-9E6C-D60A666E0BEA}" destId="{CDD27A44-8AA8-4DB0-A908-2B3CB79F9E0B}" srcOrd="0" destOrd="0" presId="urn:microsoft.com/office/officeart/2005/8/layout/hierarchy3"/>
    <dgm:cxn modelId="{95E28729-A908-41A0-AE52-8227C64A3EE6}" srcId="{2D653B37-BC4A-40FD-A1EB-B570498E0F62}" destId="{23D6581F-9312-47F4-8ADB-51317149B2EA}" srcOrd="2" destOrd="0" parTransId="{EC52D6E4-5016-49A5-9CE4-1CD31984B75D}" sibTransId="{3A151949-DDD6-4F51-AC40-5AD3B1FED34A}"/>
    <dgm:cxn modelId="{1DA31C6B-C5D8-4451-92C0-A523E5232580}" type="presOf" srcId="{656D59A0-5389-4F03-8482-1166755B3CE4}" destId="{98A234B2-6D0C-4A14-B470-36831013AD1E}" srcOrd="0" destOrd="0" presId="urn:microsoft.com/office/officeart/2005/8/layout/hierarchy3"/>
    <dgm:cxn modelId="{5100C99A-E662-4F1A-A0FD-8133ACAEFE7F}" srcId="{2D653B37-BC4A-40FD-A1EB-B570498E0F62}" destId="{6A03D316-24C0-497F-9FE8-7B29C4ADC7EE}" srcOrd="0" destOrd="0" parTransId="{38E50458-9F22-4AE0-B06F-43623BC80884}" sibTransId="{0C2EC19B-DF63-4ABF-B091-50E4AFAD2D51}"/>
    <dgm:cxn modelId="{69A4BCBD-430C-406D-A691-FC9198B7B75B}" srcId="{2D653B37-BC4A-40FD-A1EB-B570498E0F62}" destId="{0F8F1E27-5133-4BD5-AEBF-6D3C54494A19}" srcOrd="1" destOrd="0" parTransId="{9A8E2CFF-BB18-42B1-A9C7-71FFD53780F1}" sibTransId="{D65B4512-86FB-474F-B689-04F8EE9945B1}"/>
    <dgm:cxn modelId="{B3F3214E-8C7A-434D-B5CA-91C6F095F906}" type="presOf" srcId="{0F8F1E27-5133-4BD5-AEBF-6D3C54494A19}" destId="{580977C4-4712-4AD8-AAC5-8E51116EEE44}" srcOrd="0" destOrd="0" presId="urn:microsoft.com/office/officeart/2005/8/layout/hierarchy3"/>
    <dgm:cxn modelId="{726FB71B-5CE5-412A-A32A-A6E73C00720A}" type="presOf" srcId="{EC52D6E4-5016-49A5-9CE4-1CD31984B75D}" destId="{2A257441-1956-4D46-A278-93BB7552B1FC}" srcOrd="0" destOrd="0" presId="urn:microsoft.com/office/officeart/2005/8/layout/hierarchy3"/>
    <dgm:cxn modelId="{0F0D400E-AE89-4C46-907A-AF246EC832CC}" type="presOf" srcId="{6A03D316-24C0-497F-9FE8-7B29C4ADC7EE}" destId="{3A5AE8B0-BAA2-44CA-A419-03FA430C91C4}" srcOrd="0" destOrd="0" presId="urn:microsoft.com/office/officeart/2005/8/layout/hierarchy3"/>
    <dgm:cxn modelId="{E3C89573-5BFC-4235-A541-D28835FE7309}" type="presOf" srcId="{9A8E2CFF-BB18-42B1-A9C7-71FFD53780F1}" destId="{C1E6FEEE-19CE-4FF9-B127-016B6A964D4D}" srcOrd="0" destOrd="0" presId="urn:microsoft.com/office/officeart/2005/8/layout/hierarchy3"/>
    <dgm:cxn modelId="{E805B549-845C-44C2-AA12-9C98EABF7BB8}" type="presOf" srcId="{2D653B37-BC4A-40FD-A1EB-B570498E0F62}" destId="{29CC93F2-81FD-4CD5-AC38-FA063BA5C4C8}" srcOrd="1" destOrd="0" presId="urn:microsoft.com/office/officeart/2005/8/layout/hierarchy3"/>
    <dgm:cxn modelId="{A564195D-20D9-476A-8888-2185B32A7D49}" type="presOf" srcId="{39CE1994-63B0-4EAF-A477-60AECB02370C}" destId="{1C6847B1-B6C2-4274-A924-CADD886FB18C}" srcOrd="0" destOrd="0" presId="urn:microsoft.com/office/officeart/2005/8/layout/hierarchy3"/>
    <dgm:cxn modelId="{C7A86707-6F0F-4C68-B099-F6D9BA0A6FDC}" type="presOf" srcId="{87CDB128-8959-4C1D-BAF8-C8A4FF62404D}" destId="{D2C8A02E-0743-47BD-B477-679818FDDDA3}" srcOrd="0" destOrd="0" presId="urn:microsoft.com/office/officeart/2005/8/layout/hierarchy3"/>
    <dgm:cxn modelId="{22C2F167-2B05-4D11-AD19-9E005DAB6592}" type="presOf" srcId="{38E50458-9F22-4AE0-B06F-43623BC80884}" destId="{6DE4FD5D-4272-4039-9F2C-1ADAB1647786}" srcOrd="0" destOrd="0" presId="urn:microsoft.com/office/officeart/2005/8/layout/hierarchy3"/>
    <dgm:cxn modelId="{1926E873-B99B-488C-A0D9-6744E79C12B4}" srcId="{2D653B37-BC4A-40FD-A1EB-B570498E0F62}" destId="{39CE1994-63B0-4EAF-A477-60AECB02370C}" srcOrd="4" destOrd="0" parTransId="{656D59A0-5389-4F03-8482-1166755B3CE4}" sibTransId="{6698DA28-32F8-475B-AE6E-8A3FB6644642}"/>
    <dgm:cxn modelId="{5E32ED91-D042-4C07-9B82-D5D838A26359}" type="presOf" srcId="{23D6581F-9312-47F4-8ADB-51317149B2EA}" destId="{10DAF6EB-9044-46E5-962E-976F95E83CAE}" srcOrd="0" destOrd="0" presId="urn:microsoft.com/office/officeart/2005/8/layout/hierarchy3"/>
    <dgm:cxn modelId="{1782F77E-78B5-4218-A060-67A33A2A1F1A}" type="presParOf" srcId="{CDD27A44-8AA8-4DB0-A908-2B3CB79F9E0B}" destId="{3C063DEA-D082-40B2-B4F8-5566E2798467}" srcOrd="0" destOrd="0" presId="urn:microsoft.com/office/officeart/2005/8/layout/hierarchy3"/>
    <dgm:cxn modelId="{AE2836AE-01D2-4402-8BFB-FCB6A5791A3D}" type="presParOf" srcId="{3C063DEA-D082-40B2-B4F8-5566E2798467}" destId="{F178406A-BCD7-4D5B-8CF3-38C8D6019385}" srcOrd="0" destOrd="0" presId="urn:microsoft.com/office/officeart/2005/8/layout/hierarchy3"/>
    <dgm:cxn modelId="{54432027-E708-4E36-84FF-0C7D267EB675}" type="presParOf" srcId="{F178406A-BCD7-4D5B-8CF3-38C8D6019385}" destId="{D2F83C52-6108-4107-BAFB-813CD0F0618D}" srcOrd="0" destOrd="0" presId="urn:microsoft.com/office/officeart/2005/8/layout/hierarchy3"/>
    <dgm:cxn modelId="{D9445A7D-2744-45F7-9FB9-83FE42DC5E9E}" type="presParOf" srcId="{F178406A-BCD7-4D5B-8CF3-38C8D6019385}" destId="{29CC93F2-81FD-4CD5-AC38-FA063BA5C4C8}" srcOrd="1" destOrd="0" presId="urn:microsoft.com/office/officeart/2005/8/layout/hierarchy3"/>
    <dgm:cxn modelId="{23049D9B-7B37-49AE-BF13-516F6DDA0979}" type="presParOf" srcId="{3C063DEA-D082-40B2-B4F8-5566E2798467}" destId="{ECB34B6E-3F24-4619-A24A-4BC860B23A6B}" srcOrd="1" destOrd="0" presId="urn:microsoft.com/office/officeart/2005/8/layout/hierarchy3"/>
    <dgm:cxn modelId="{CE56C85C-B3B0-4A4D-9E9A-E94AFEA7C4D6}" type="presParOf" srcId="{ECB34B6E-3F24-4619-A24A-4BC860B23A6B}" destId="{6DE4FD5D-4272-4039-9F2C-1ADAB1647786}" srcOrd="0" destOrd="0" presId="urn:microsoft.com/office/officeart/2005/8/layout/hierarchy3"/>
    <dgm:cxn modelId="{37A9BCCA-A708-4418-A5B1-23F66F046763}" type="presParOf" srcId="{ECB34B6E-3F24-4619-A24A-4BC860B23A6B}" destId="{3A5AE8B0-BAA2-44CA-A419-03FA430C91C4}" srcOrd="1" destOrd="0" presId="urn:microsoft.com/office/officeart/2005/8/layout/hierarchy3"/>
    <dgm:cxn modelId="{A04625FA-2325-458C-A402-2F75F7C3F91D}" type="presParOf" srcId="{ECB34B6E-3F24-4619-A24A-4BC860B23A6B}" destId="{C1E6FEEE-19CE-4FF9-B127-016B6A964D4D}" srcOrd="2" destOrd="0" presId="urn:microsoft.com/office/officeart/2005/8/layout/hierarchy3"/>
    <dgm:cxn modelId="{5ADAB8E5-F919-4F69-9E72-31BE9A476C59}" type="presParOf" srcId="{ECB34B6E-3F24-4619-A24A-4BC860B23A6B}" destId="{580977C4-4712-4AD8-AAC5-8E51116EEE44}" srcOrd="3" destOrd="0" presId="urn:microsoft.com/office/officeart/2005/8/layout/hierarchy3"/>
    <dgm:cxn modelId="{4015B37C-1871-4805-985B-31C8C58703F0}" type="presParOf" srcId="{ECB34B6E-3F24-4619-A24A-4BC860B23A6B}" destId="{2A257441-1956-4D46-A278-93BB7552B1FC}" srcOrd="4" destOrd="0" presId="urn:microsoft.com/office/officeart/2005/8/layout/hierarchy3"/>
    <dgm:cxn modelId="{0123C9E5-6475-4747-B4A9-50FE21E9F1A1}" type="presParOf" srcId="{ECB34B6E-3F24-4619-A24A-4BC860B23A6B}" destId="{10DAF6EB-9044-46E5-962E-976F95E83CAE}" srcOrd="5" destOrd="0" presId="urn:microsoft.com/office/officeart/2005/8/layout/hierarchy3"/>
    <dgm:cxn modelId="{227AEDF3-0219-43A4-9354-7E14AB7980FA}" type="presParOf" srcId="{ECB34B6E-3F24-4619-A24A-4BC860B23A6B}" destId="{D2C8A02E-0743-47BD-B477-679818FDDDA3}" srcOrd="6" destOrd="0" presId="urn:microsoft.com/office/officeart/2005/8/layout/hierarchy3"/>
    <dgm:cxn modelId="{B4CA36CF-9BAF-4595-9A73-88136E1513E9}" type="presParOf" srcId="{ECB34B6E-3F24-4619-A24A-4BC860B23A6B}" destId="{C0175A86-6BF2-4578-86D6-73D16160FA65}" srcOrd="7" destOrd="0" presId="urn:microsoft.com/office/officeart/2005/8/layout/hierarchy3"/>
    <dgm:cxn modelId="{EDE3EDE7-2EE5-4DF2-AE67-CC1BA54A60B7}" type="presParOf" srcId="{ECB34B6E-3F24-4619-A24A-4BC860B23A6B}" destId="{98A234B2-6D0C-4A14-B470-36831013AD1E}" srcOrd="8" destOrd="0" presId="urn:microsoft.com/office/officeart/2005/8/layout/hierarchy3"/>
    <dgm:cxn modelId="{12BB224E-A77B-404D-8183-28849B655254}" type="presParOf" srcId="{ECB34B6E-3F24-4619-A24A-4BC860B23A6B}" destId="{1C6847B1-B6C2-4274-A924-CADD886FB18C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55BD38-1DE1-4BCD-9FC2-5C4503ABA7BC}">
      <dsp:nvSpPr>
        <dsp:cNvPr id="0" name=""/>
        <dsp:cNvSpPr/>
      </dsp:nvSpPr>
      <dsp:spPr>
        <a:xfrm>
          <a:off x="-6890244" y="-1053446"/>
          <a:ext cx="8200189" cy="8200189"/>
        </a:xfrm>
        <a:prstGeom prst="blockArc">
          <a:avLst>
            <a:gd name="adj1" fmla="val 18900000"/>
            <a:gd name="adj2" fmla="val 2700000"/>
            <a:gd name="adj3" fmla="val 263"/>
          </a:avLst>
        </a:pr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6EDBC-55DA-4D40-A88F-96D42FEB31A5}">
      <dsp:nvSpPr>
        <dsp:cNvPr id="0" name=""/>
        <dsp:cNvSpPr/>
      </dsp:nvSpPr>
      <dsp:spPr>
        <a:xfrm>
          <a:off x="659280" y="378278"/>
          <a:ext cx="8484705" cy="76190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476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Гонкою озброєнь і посиленою підготовкою до «гарячої» війни. 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59280" y="378278"/>
        <a:ext cx="8484705" cy="761905"/>
      </dsp:txXfrm>
    </dsp:sp>
    <dsp:sp modelId="{AE59C56C-05C0-4E8A-AB7A-CE1F18071326}">
      <dsp:nvSpPr>
        <dsp:cNvPr id="0" name=""/>
        <dsp:cNvSpPr/>
      </dsp:nvSpPr>
      <dsp:spPr>
        <a:xfrm>
          <a:off x="95866" y="285470"/>
          <a:ext cx="952382" cy="9523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56AC187-8663-4EEE-8985-6C08E17D7EA9}">
      <dsp:nvSpPr>
        <dsp:cNvPr id="0" name=""/>
        <dsp:cNvSpPr/>
      </dsp:nvSpPr>
      <dsp:spPr>
        <a:xfrm>
          <a:off x="1118016" y="1523202"/>
          <a:ext cx="7938746" cy="761905"/>
        </a:xfrm>
        <a:prstGeom prst="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8000"/>
                <a:satMod val="150000"/>
              </a:schemeClr>
            </a:gs>
            <a:gs pos="72000">
              <a:schemeClr val="accent4">
                <a:hueOff val="-1116192"/>
                <a:satOff val="6725"/>
                <a:lumOff val="539"/>
                <a:alphaOff val="0"/>
                <a:tint val="90000"/>
                <a:satMod val="135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476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Суперництвом у всіх сферах суспільного життя.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118016" y="1523202"/>
        <a:ext cx="7938746" cy="761905"/>
      </dsp:txXfrm>
    </dsp:sp>
    <dsp:sp modelId="{9864B84B-AFD4-4463-8F90-F929D3917475}">
      <dsp:nvSpPr>
        <dsp:cNvPr id="0" name=""/>
        <dsp:cNvSpPr/>
      </dsp:nvSpPr>
      <dsp:spPr>
        <a:xfrm>
          <a:off x="641825" y="1427963"/>
          <a:ext cx="952382" cy="9523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A9D7897-5C98-4EB8-8E12-421AC4EAE485}">
      <dsp:nvSpPr>
        <dsp:cNvPr id="0" name=""/>
        <dsp:cNvSpPr/>
      </dsp:nvSpPr>
      <dsp:spPr>
        <a:xfrm>
          <a:off x="1285582" y="2665695"/>
          <a:ext cx="7771180" cy="761905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8000"/>
                <a:satMod val="150000"/>
              </a:schemeClr>
            </a:gs>
            <a:gs pos="72000">
              <a:schemeClr val="accent4">
                <a:hueOff val="-2232385"/>
                <a:satOff val="13449"/>
                <a:lumOff val="1078"/>
                <a:alphaOff val="0"/>
                <a:tint val="90000"/>
                <a:satMod val="135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476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Гострою ідеологічною боротьбою і створенням образу зовнішнього ворога.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285582" y="2665695"/>
        <a:ext cx="7771180" cy="761905"/>
      </dsp:txXfrm>
    </dsp:sp>
    <dsp:sp modelId="{1D3A33C1-1FF0-4CAB-BE9B-86E068E7293C}">
      <dsp:nvSpPr>
        <dsp:cNvPr id="0" name=""/>
        <dsp:cNvSpPr/>
      </dsp:nvSpPr>
      <dsp:spPr>
        <a:xfrm>
          <a:off x="809391" y="2570456"/>
          <a:ext cx="952382" cy="9523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AC79A9-C257-44F3-8C43-B7C49D17CE0D}">
      <dsp:nvSpPr>
        <dsp:cNvPr id="0" name=""/>
        <dsp:cNvSpPr/>
      </dsp:nvSpPr>
      <dsp:spPr>
        <a:xfrm>
          <a:off x="1118016" y="3808188"/>
          <a:ext cx="7938746" cy="761905"/>
        </a:xfrm>
        <a:prstGeom prst="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8000"/>
                <a:satMod val="150000"/>
              </a:schemeClr>
            </a:gs>
            <a:gs pos="72000">
              <a:schemeClr val="accent4">
                <a:hueOff val="-3348577"/>
                <a:satOff val="20174"/>
                <a:lumOff val="1617"/>
                <a:alphaOff val="0"/>
                <a:tint val="90000"/>
                <a:satMod val="135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476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Боротьбою за сфери впливу в світі.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118016" y="3808188"/>
        <a:ext cx="7938746" cy="761905"/>
      </dsp:txXfrm>
    </dsp:sp>
    <dsp:sp modelId="{13413920-173F-4DA8-B511-F2DF5FF7712B}">
      <dsp:nvSpPr>
        <dsp:cNvPr id="0" name=""/>
        <dsp:cNvSpPr/>
      </dsp:nvSpPr>
      <dsp:spPr>
        <a:xfrm>
          <a:off x="641825" y="3712949"/>
          <a:ext cx="952382" cy="9523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EDD7437-9B21-4224-9448-E9C0360B3FCA}">
      <dsp:nvSpPr>
        <dsp:cNvPr id="0" name=""/>
        <dsp:cNvSpPr/>
      </dsp:nvSpPr>
      <dsp:spPr>
        <a:xfrm>
          <a:off x="572057" y="4950681"/>
          <a:ext cx="8484705" cy="761905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8000"/>
                <a:satMod val="150000"/>
              </a:schemeClr>
            </a:gs>
            <a:gs pos="72000">
              <a:schemeClr val="accent4">
                <a:hueOff val="-4464770"/>
                <a:satOff val="26899"/>
                <a:lumOff val="2156"/>
                <a:alphaOff val="0"/>
                <a:tint val="90000"/>
                <a:satMod val="135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476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Локальними збройними конфліктами.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572057" y="4950681"/>
        <a:ext cx="8484705" cy="761905"/>
      </dsp:txXfrm>
    </dsp:sp>
    <dsp:sp modelId="{300786D4-EA6D-4BE5-834A-C7BC5EC7CD6D}">
      <dsp:nvSpPr>
        <dsp:cNvPr id="0" name=""/>
        <dsp:cNvSpPr/>
      </dsp:nvSpPr>
      <dsp:spPr>
        <a:xfrm>
          <a:off x="95866" y="4855442"/>
          <a:ext cx="952382" cy="9523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02C87E-8FB6-4919-B880-475DE2DA5C60}">
      <dsp:nvSpPr>
        <dsp:cNvPr id="0" name=""/>
        <dsp:cNvSpPr/>
      </dsp:nvSpPr>
      <dsp:spPr>
        <a:xfrm>
          <a:off x="601530" y="116633"/>
          <a:ext cx="7725670" cy="7404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55880" rIns="8382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Причини «холодної війни»</a:t>
          </a:r>
          <a:endParaRPr lang="ru-RU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01530" y="116633"/>
        <a:ext cx="7725670" cy="740436"/>
      </dsp:txXfrm>
    </dsp:sp>
    <dsp:sp modelId="{BCB7877C-D62C-45B2-9259-0D3AB981AEBB}">
      <dsp:nvSpPr>
        <dsp:cNvPr id="0" name=""/>
        <dsp:cNvSpPr/>
      </dsp:nvSpPr>
      <dsp:spPr>
        <a:xfrm>
          <a:off x="1374097" y="857070"/>
          <a:ext cx="797205" cy="763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3254"/>
              </a:lnTo>
              <a:lnTo>
                <a:pt x="797205" y="763254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61FA27-68D0-4843-9FE3-79193C9E9463}">
      <dsp:nvSpPr>
        <dsp:cNvPr id="0" name=""/>
        <dsp:cNvSpPr/>
      </dsp:nvSpPr>
      <dsp:spPr>
        <a:xfrm>
          <a:off x="2171302" y="1052731"/>
          <a:ext cx="6429169" cy="1135186"/>
        </a:xfrm>
        <a:prstGeom prst="roundRect">
          <a:avLst>
            <a:gd name="adj" fmla="val 10000"/>
          </a:avLst>
        </a:prstGeom>
        <a:solidFill>
          <a:srgbClr val="00FFFF">
            <a:alpha val="90000"/>
          </a:srgb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Відсутність спільного ворога у країн антигітлерівської коаліції</a:t>
          </a:r>
          <a:endParaRPr lang="ru-RU" sz="32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171302" y="1052731"/>
        <a:ext cx="6429169" cy="1135186"/>
      </dsp:txXfrm>
    </dsp:sp>
    <dsp:sp modelId="{D5FD028C-BEEE-4F61-83F5-FEFE00C1657E}">
      <dsp:nvSpPr>
        <dsp:cNvPr id="0" name=""/>
        <dsp:cNvSpPr/>
      </dsp:nvSpPr>
      <dsp:spPr>
        <a:xfrm>
          <a:off x="1374097" y="857070"/>
          <a:ext cx="797205" cy="22339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3916"/>
              </a:lnTo>
              <a:lnTo>
                <a:pt x="797205" y="2233916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8723B6-40DB-4CB2-97ED-7EA299235BE7}">
      <dsp:nvSpPr>
        <dsp:cNvPr id="0" name=""/>
        <dsp:cNvSpPr/>
      </dsp:nvSpPr>
      <dsp:spPr>
        <a:xfrm>
          <a:off x="2171302" y="2420891"/>
          <a:ext cx="6406829" cy="1340189"/>
        </a:xfrm>
        <a:prstGeom prst="roundRect">
          <a:avLst>
            <a:gd name="adj" fmla="val 10000"/>
          </a:avLst>
        </a:prstGeom>
        <a:solidFill>
          <a:schemeClr val="bg2">
            <a:lumMod val="60000"/>
            <a:lumOff val="40000"/>
            <a:alpha val="90000"/>
          </a:schemeClr>
        </a:soli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t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Прагнення СРСР і США до домінування в післявоєнному світі</a:t>
          </a:r>
          <a:endParaRPr lang="ru-RU" sz="32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>
        <a:off x="2171302" y="2420891"/>
        <a:ext cx="6406829" cy="1340189"/>
      </dsp:txXfrm>
    </dsp:sp>
    <dsp:sp modelId="{1515106C-6196-4F7F-BB17-C2F4713A32FF}">
      <dsp:nvSpPr>
        <dsp:cNvPr id="0" name=""/>
        <dsp:cNvSpPr/>
      </dsp:nvSpPr>
      <dsp:spPr>
        <a:xfrm>
          <a:off x="1374097" y="857070"/>
          <a:ext cx="770887" cy="3768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68223"/>
              </a:lnTo>
              <a:lnTo>
                <a:pt x="770887" y="3768223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026116-C048-4CFD-A9E2-028EE02F2714}">
      <dsp:nvSpPr>
        <dsp:cNvPr id="0" name=""/>
        <dsp:cNvSpPr/>
      </dsp:nvSpPr>
      <dsp:spPr>
        <a:xfrm>
          <a:off x="2144984" y="4010584"/>
          <a:ext cx="6459465" cy="1229418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Протиріччя між капіталістичною і соціалістичною суспільно-політичними системами.</a:t>
          </a:r>
          <a:endParaRPr lang="ru-RU" sz="32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144984" y="4010584"/>
        <a:ext cx="6459465" cy="1229418"/>
      </dsp:txXfrm>
    </dsp:sp>
    <dsp:sp modelId="{16D7818A-4F09-468E-B1B4-D820CA04A14E}">
      <dsp:nvSpPr>
        <dsp:cNvPr id="0" name=""/>
        <dsp:cNvSpPr/>
      </dsp:nvSpPr>
      <dsp:spPr>
        <a:xfrm>
          <a:off x="1374097" y="857070"/>
          <a:ext cx="770887" cy="5226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6824"/>
              </a:lnTo>
              <a:lnTo>
                <a:pt x="770887" y="5226824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708D9D-1E26-4407-A63F-2EC5CC56E247}">
      <dsp:nvSpPr>
        <dsp:cNvPr id="0" name=""/>
        <dsp:cNvSpPr/>
      </dsp:nvSpPr>
      <dsp:spPr>
        <a:xfrm>
          <a:off x="2144984" y="5447855"/>
          <a:ext cx="6421922" cy="1272078"/>
        </a:xfrm>
        <a:prstGeom prst="roundRect">
          <a:avLst>
            <a:gd name="adj" fmla="val 10000"/>
          </a:avLst>
        </a:prstGeom>
        <a:solidFill>
          <a:srgbClr val="0000FF">
            <a:alpha val="90000"/>
          </a:srgb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Політичні амбіції керівників СРСР (Йосип Сталін) і США (Гаррі Трумен)</a:t>
          </a:r>
          <a:endParaRPr lang="ru-RU" sz="32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144984" y="5447855"/>
        <a:ext cx="6421922" cy="127207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321ED1-4596-4836-8DD4-B88591407507}">
      <dsp:nvSpPr>
        <dsp:cNvPr id="0" name=""/>
        <dsp:cNvSpPr/>
      </dsp:nvSpPr>
      <dsp:spPr>
        <a:xfrm>
          <a:off x="49341" y="-36004"/>
          <a:ext cx="7216517" cy="14687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Похолодання у відносинах між СРСР і США з'явилися відразу після закінчення Другої світової війни.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9341" y="-36004"/>
        <a:ext cx="5772489" cy="1468702"/>
      </dsp:txXfrm>
    </dsp:sp>
    <dsp:sp modelId="{ED8D4C0E-BE99-4B21-9ED3-AF7F70F11556}">
      <dsp:nvSpPr>
        <dsp:cNvPr id="0" name=""/>
        <dsp:cNvSpPr/>
      </dsp:nvSpPr>
      <dsp:spPr>
        <a:xfrm>
          <a:off x="612648" y="1601539"/>
          <a:ext cx="7315200" cy="13246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8000"/>
                <a:satMod val="150000"/>
              </a:schemeClr>
            </a:gs>
            <a:gs pos="72000">
              <a:schemeClr val="accent4">
                <a:hueOff val="-1488257"/>
                <a:satOff val="8966"/>
                <a:lumOff val="719"/>
                <a:alphaOff val="0"/>
                <a:tint val="90000"/>
                <a:satMod val="135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Початок «холодній війні» було покладено в березні 1946 промовою у Фултоні Вінстона Черчілля.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12648" y="1601539"/>
        <a:ext cx="5841507" cy="1324683"/>
      </dsp:txXfrm>
    </dsp:sp>
    <dsp:sp modelId="{A1C570A4-5CE8-426E-A373-9EC290CAADA5}">
      <dsp:nvSpPr>
        <dsp:cNvPr id="0" name=""/>
        <dsp:cNvSpPr/>
      </dsp:nvSpPr>
      <dsp:spPr>
        <a:xfrm>
          <a:off x="1216151" y="3060344"/>
          <a:ext cx="7315200" cy="15381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8000"/>
                <a:satMod val="150000"/>
              </a:schemeClr>
            </a:gs>
            <a:gs pos="72000">
              <a:schemeClr val="accent4">
                <a:hueOff val="-2976513"/>
                <a:satOff val="17933"/>
                <a:lumOff val="1437"/>
                <a:alphaOff val="0"/>
                <a:tint val="90000"/>
                <a:satMod val="135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Проголошення в 1947 Г. Труменом доктрини ще більше погіршило відносини СРСР зі своїми колишніми союзниками.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216151" y="3060344"/>
        <a:ext cx="5850651" cy="1538142"/>
      </dsp:txXfrm>
    </dsp:sp>
    <dsp:sp modelId="{97D7821A-33BD-46FC-A01B-8A493FAB2272}">
      <dsp:nvSpPr>
        <dsp:cNvPr id="0" name=""/>
        <dsp:cNvSpPr/>
      </dsp:nvSpPr>
      <dsp:spPr>
        <a:xfrm>
          <a:off x="1936296" y="4732609"/>
          <a:ext cx="7100206" cy="13246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8000"/>
                <a:satMod val="150000"/>
              </a:schemeClr>
            </a:gs>
            <a:gs pos="72000">
              <a:schemeClr val="accent4">
                <a:hueOff val="-4464770"/>
                <a:satOff val="26899"/>
                <a:lumOff val="2156"/>
                <a:alphaOff val="0"/>
                <a:tint val="90000"/>
                <a:satMod val="135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Фултонська промова Черчілля і доктрина Трумена були сприйняті СРСР як заклик до війни.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936296" y="4732609"/>
        <a:ext cx="5669825" cy="1324683"/>
      </dsp:txXfrm>
    </dsp:sp>
    <dsp:sp modelId="{4E5879EA-09C9-4993-917B-466DA74D3C00}">
      <dsp:nvSpPr>
        <dsp:cNvPr id="0" name=""/>
        <dsp:cNvSpPr/>
      </dsp:nvSpPr>
      <dsp:spPr>
        <a:xfrm>
          <a:off x="6454155" y="1050591"/>
          <a:ext cx="861044" cy="861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454155" y="1050591"/>
        <a:ext cx="861044" cy="861044"/>
      </dsp:txXfrm>
    </dsp:sp>
    <dsp:sp modelId="{305D9B6E-534A-4A54-BBCE-7677663905C1}">
      <dsp:nvSpPr>
        <dsp:cNvPr id="0" name=""/>
        <dsp:cNvSpPr/>
      </dsp:nvSpPr>
      <dsp:spPr>
        <a:xfrm>
          <a:off x="7066803" y="2616126"/>
          <a:ext cx="861044" cy="861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1972853"/>
            <a:satOff val="11079"/>
            <a:lumOff val="704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1972853"/>
              <a:satOff val="11079"/>
              <a:lumOff val="704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066803" y="2616126"/>
        <a:ext cx="861044" cy="861044"/>
      </dsp:txXfrm>
    </dsp:sp>
    <dsp:sp modelId="{A0C3EBFF-EEDA-4FAE-A8F7-CB5CB10E78E0}">
      <dsp:nvSpPr>
        <dsp:cNvPr id="0" name=""/>
        <dsp:cNvSpPr/>
      </dsp:nvSpPr>
      <dsp:spPr>
        <a:xfrm>
          <a:off x="7670307" y="4181661"/>
          <a:ext cx="861044" cy="861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06"/>
              <a:satOff val="22157"/>
              <a:lumOff val="1408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670307" y="4181661"/>
        <a:ext cx="861044" cy="86104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D01579-B76B-4804-BB63-26B531AA3A15}">
      <dsp:nvSpPr>
        <dsp:cNvPr id="0" name=""/>
        <dsp:cNvSpPr/>
      </dsp:nvSpPr>
      <dsp:spPr>
        <a:xfrm>
          <a:off x="107533" y="118394"/>
          <a:ext cx="5927174" cy="5834372"/>
        </a:xfrm>
        <a:prstGeom prst="triangl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9D80012-2226-44D1-87A4-00E723ED3A63}">
      <dsp:nvSpPr>
        <dsp:cNvPr id="0" name=""/>
        <dsp:cNvSpPr/>
      </dsp:nvSpPr>
      <dsp:spPr>
        <a:xfrm>
          <a:off x="3203864" y="190383"/>
          <a:ext cx="5787958" cy="105407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атомної бомби і розробка плану «Дропшот»             </a:t>
          </a:r>
          <a:r>
            <a:rPr lang="ru-RU" sz="2800" b="1" i="0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(" Моментальний удар")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03864" y="190383"/>
        <a:ext cx="5787958" cy="1054076"/>
      </dsp:txXfrm>
    </dsp:sp>
    <dsp:sp modelId="{40D266BE-AED5-4284-82D6-2F10349BA0EB}">
      <dsp:nvSpPr>
        <dsp:cNvPr id="0" name=""/>
        <dsp:cNvSpPr/>
      </dsp:nvSpPr>
      <dsp:spPr>
        <a:xfrm>
          <a:off x="3203864" y="1414518"/>
          <a:ext cx="5811295" cy="5204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744128"/>
              <a:satOff val="4483"/>
              <a:lumOff val="35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Фултонська промова У. Черчілля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03864" y="1414518"/>
        <a:ext cx="5811295" cy="520469"/>
      </dsp:txXfrm>
    </dsp:sp>
    <dsp:sp modelId="{56DFF2B4-9BC7-43DE-8A4A-8EF0A46532EC}">
      <dsp:nvSpPr>
        <dsp:cNvPr id="0" name=""/>
        <dsp:cNvSpPr/>
      </dsp:nvSpPr>
      <dsp:spPr>
        <a:xfrm>
          <a:off x="3203844" y="2134598"/>
          <a:ext cx="5787999" cy="5204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Доктрина Трумена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03844" y="2134598"/>
        <a:ext cx="5787999" cy="520469"/>
      </dsp:txXfrm>
    </dsp:sp>
    <dsp:sp modelId="{D1717421-6B81-4A61-9E7B-74971D0AC624}">
      <dsp:nvSpPr>
        <dsp:cNvPr id="0" name=""/>
        <dsp:cNvSpPr/>
      </dsp:nvSpPr>
      <dsp:spPr>
        <a:xfrm>
          <a:off x="3203864" y="2854677"/>
          <a:ext cx="5814445" cy="7071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військових баз уздовж кордону СРСР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03864" y="2854677"/>
        <a:ext cx="5814445" cy="707100"/>
      </dsp:txXfrm>
    </dsp:sp>
    <dsp:sp modelId="{69376DC3-1DC3-4110-9F02-FACF73FD95E9}">
      <dsp:nvSpPr>
        <dsp:cNvPr id="0" name=""/>
        <dsp:cNvSpPr/>
      </dsp:nvSpPr>
      <dsp:spPr>
        <a:xfrm>
          <a:off x="3203864" y="3790780"/>
          <a:ext cx="5804674" cy="66766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Федеративної Республіки Німеччини (ФРН)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03864" y="3790780"/>
        <a:ext cx="5804674" cy="667664"/>
      </dsp:txXfrm>
    </dsp:sp>
    <dsp:sp modelId="{154387EC-863D-473B-8DB0-81383F7EE479}">
      <dsp:nvSpPr>
        <dsp:cNvPr id="0" name=""/>
        <dsp:cNvSpPr/>
      </dsp:nvSpPr>
      <dsp:spPr>
        <a:xfrm>
          <a:off x="3203864" y="4726887"/>
          <a:ext cx="5844000" cy="5204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720641"/>
              <a:satOff val="22416"/>
              <a:lumOff val="179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НАТО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03864" y="4726887"/>
        <a:ext cx="5844000" cy="520469"/>
      </dsp:txXfrm>
    </dsp:sp>
    <dsp:sp modelId="{17291B41-570F-47EE-9B7F-6D77787AE43B}">
      <dsp:nvSpPr>
        <dsp:cNvPr id="0" name=""/>
        <dsp:cNvSpPr/>
      </dsp:nvSpPr>
      <dsp:spPr>
        <a:xfrm>
          <a:off x="3203844" y="5518975"/>
          <a:ext cx="5822399" cy="5204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Участь у Корейській війні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03844" y="5518975"/>
        <a:ext cx="5822399" cy="52046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D01579-B76B-4804-BB63-26B531AA3A15}">
      <dsp:nvSpPr>
        <dsp:cNvPr id="0" name=""/>
        <dsp:cNvSpPr/>
      </dsp:nvSpPr>
      <dsp:spPr>
        <a:xfrm>
          <a:off x="3195664" y="123115"/>
          <a:ext cx="5927174" cy="5834372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9D80012-2226-44D1-87A4-00E723ED3A63}">
      <dsp:nvSpPr>
        <dsp:cNvPr id="0" name=""/>
        <dsp:cNvSpPr/>
      </dsp:nvSpPr>
      <dsp:spPr>
        <a:xfrm>
          <a:off x="107521" y="123109"/>
          <a:ext cx="5787958" cy="10500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Встановлення радянського контролю над країнами Східної Європи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7521" y="123109"/>
        <a:ext cx="5787958" cy="1050061"/>
      </dsp:txXfrm>
    </dsp:sp>
    <dsp:sp modelId="{40D266BE-AED5-4284-82D6-2F10349BA0EB}">
      <dsp:nvSpPr>
        <dsp:cNvPr id="0" name=""/>
        <dsp:cNvSpPr/>
      </dsp:nvSpPr>
      <dsp:spPr>
        <a:xfrm>
          <a:off x="107521" y="1342511"/>
          <a:ext cx="5811295" cy="7353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Курс Сталіна на протистояння із Заходом і нову війну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7521" y="1342511"/>
        <a:ext cx="5811295" cy="735370"/>
      </dsp:txXfrm>
    </dsp:sp>
    <dsp:sp modelId="{56DFF2B4-9BC7-43DE-8A4A-8EF0A46532EC}">
      <dsp:nvSpPr>
        <dsp:cNvPr id="0" name=""/>
        <dsp:cNvSpPr/>
      </dsp:nvSpPr>
      <dsp:spPr>
        <a:xfrm>
          <a:off x="107501" y="2350620"/>
          <a:ext cx="5787999" cy="606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Блокада Західного Берліна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7501" y="2350620"/>
        <a:ext cx="5787999" cy="606001"/>
      </dsp:txXfrm>
    </dsp:sp>
    <dsp:sp modelId="{D1717421-6B81-4A61-9E7B-74971D0AC624}">
      <dsp:nvSpPr>
        <dsp:cNvPr id="0" name=""/>
        <dsp:cNvSpPr/>
      </dsp:nvSpPr>
      <dsp:spPr>
        <a:xfrm>
          <a:off x="107521" y="3142706"/>
          <a:ext cx="5814445" cy="5199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Участь у Корейській війні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7521" y="3142706"/>
        <a:ext cx="5814445" cy="519973"/>
      </dsp:txXfrm>
    </dsp:sp>
    <dsp:sp modelId="{69376DC3-1DC3-4110-9F02-FACF73FD95E9}">
      <dsp:nvSpPr>
        <dsp:cNvPr id="0" name=""/>
        <dsp:cNvSpPr/>
      </dsp:nvSpPr>
      <dsp:spPr>
        <a:xfrm>
          <a:off x="179511" y="3934799"/>
          <a:ext cx="5804674" cy="77738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Створення атомної бомби і включення в гонку озброєнь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79511" y="3934799"/>
        <a:ext cx="5804674" cy="777385"/>
      </dsp:txXfrm>
    </dsp:sp>
    <dsp:sp modelId="{154387EC-863D-473B-8DB0-81383F7EE479}">
      <dsp:nvSpPr>
        <dsp:cNvPr id="0" name=""/>
        <dsp:cNvSpPr/>
      </dsp:nvSpPr>
      <dsp:spPr>
        <a:xfrm>
          <a:off x="179511" y="5014918"/>
          <a:ext cx="5844000" cy="82386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Керівництво міжнародним комуністичним рухом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79511" y="5014918"/>
        <a:ext cx="5844000" cy="82386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F83C52-6108-4107-BAFB-813CD0F0618D}">
      <dsp:nvSpPr>
        <dsp:cNvPr id="0" name=""/>
        <dsp:cNvSpPr/>
      </dsp:nvSpPr>
      <dsp:spPr>
        <a:xfrm>
          <a:off x="107498" y="116633"/>
          <a:ext cx="8560034" cy="5947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Наслідки «холодної війни» для СРСР</a:t>
          </a:r>
          <a:endParaRPr lang="ru-RU" sz="3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07498" y="116633"/>
        <a:ext cx="8560034" cy="594741"/>
      </dsp:txXfrm>
    </dsp:sp>
    <dsp:sp modelId="{6DE4FD5D-4272-4039-9F2C-1ADAB1647786}">
      <dsp:nvSpPr>
        <dsp:cNvPr id="0" name=""/>
        <dsp:cNvSpPr/>
      </dsp:nvSpPr>
      <dsp:spPr>
        <a:xfrm>
          <a:off x="963501" y="711374"/>
          <a:ext cx="575592" cy="53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072"/>
              </a:lnTo>
              <a:lnTo>
                <a:pt x="575592" y="538072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5AE8B0-BAA2-44CA-A419-03FA430C91C4}">
      <dsp:nvSpPr>
        <dsp:cNvPr id="0" name=""/>
        <dsp:cNvSpPr/>
      </dsp:nvSpPr>
      <dsp:spPr>
        <a:xfrm>
          <a:off x="1539094" y="902445"/>
          <a:ext cx="7358754" cy="6940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Величезні витрати на гонку озброєнь.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539094" y="902445"/>
        <a:ext cx="7358754" cy="694002"/>
      </dsp:txXfrm>
    </dsp:sp>
    <dsp:sp modelId="{C1E6FEEE-19CE-4FF9-B127-016B6A964D4D}">
      <dsp:nvSpPr>
        <dsp:cNvPr id="0" name=""/>
        <dsp:cNvSpPr/>
      </dsp:nvSpPr>
      <dsp:spPr>
        <a:xfrm>
          <a:off x="963501" y="711374"/>
          <a:ext cx="582723" cy="16686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8614"/>
              </a:lnTo>
              <a:lnTo>
                <a:pt x="582723" y="1668614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977C4-4712-4AD8-AAC5-8E51116EEE44}">
      <dsp:nvSpPr>
        <dsp:cNvPr id="0" name=""/>
        <dsp:cNvSpPr/>
      </dsp:nvSpPr>
      <dsp:spPr>
        <a:xfrm>
          <a:off x="1546225" y="1835778"/>
          <a:ext cx="7428404" cy="10884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Витрати на підтримку країн-</a:t>
          </a:r>
          <a:r>
            <a:rPr lang="ru-RU" sz="2800" b="1" kern="1200" cap="none" spc="0" dirty="0" err="1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сатілітів</a:t>
          </a: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 (країн, що входять ОВД).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546225" y="1835778"/>
        <a:ext cx="7428404" cy="1088420"/>
      </dsp:txXfrm>
    </dsp:sp>
    <dsp:sp modelId="{2A257441-1956-4D46-A278-93BB7552B1FC}">
      <dsp:nvSpPr>
        <dsp:cNvPr id="0" name=""/>
        <dsp:cNvSpPr/>
      </dsp:nvSpPr>
      <dsp:spPr>
        <a:xfrm>
          <a:off x="963501" y="711374"/>
          <a:ext cx="573670" cy="2913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3782"/>
              </a:lnTo>
              <a:lnTo>
                <a:pt x="573670" y="2913782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AF6EB-9044-46E5-962E-976F95E83CAE}">
      <dsp:nvSpPr>
        <dsp:cNvPr id="0" name=""/>
        <dsp:cNvSpPr/>
      </dsp:nvSpPr>
      <dsp:spPr>
        <a:xfrm>
          <a:off x="1537172" y="3140722"/>
          <a:ext cx="7391711" cy="9688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Встановлення «залізної завіси», обмеження контактів з країнами Заходу.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537172" y="3140722"/>
        <a:ext cx="7391711" cy="968871"/>
      </dsp:txXfrm>
    </dsp:sp>
    <dsp:sp modelId="{D2C8A02E-0743-47BD-B477-679818FDDDA3}">
      <dsp:nvSpPr>
        <dsp:cNvPr id="0" name=""/>
        <dsp:cNvSpPr/>
      </dsp:nvSpPr>
      <dsp:spPr>
        <a:xfrm>
          <a:off x="963501" y="711374"/>
          <a:ext cx="645925" cy="4066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66158"/>
              </a:lnTo>
              <a:lnTo>
                <a:pt x="645925" y="4066158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175A86-6BF2-4578-86D6-73D16160FA65}">
      <dsp:nvSpPr>
        <dsp:cNvPr id="0" name=""/>
        <dsp:cNvSpPr/>
      </dsp:nvSpPr>
      <dsp:spPr>
        <a:xfrm>
          <a:off x="1609426" y="4369105"/>
          <a:ext cx="7348057" cy="8168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Жорсткість внутрішньополітичного курсу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609426" y="4369105"/>
        <a:ext cx="7348057" cy="816855"/>
      </dsp:txXfrm>
    </dsp:sp>
    <dsp:sp modelId="{98A234B2-6D0C-4A14-B470-36831013AD1E}">
      <dsp:nvSpPr>
        <dsp:cNvPr id="0" name=""/>
        <dsp:cNvSpPr/>
      </dsp:nvSpPr>
      <dsp:spPr>
        <a:xfrm>
          <a:off x="963501" y="711374"/>
          <a:ext cx="645925" cy="53206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20652"/>
              </a:lnTo>
              <a:lnTo>
                <a:pt x="645925" y="5320652"/>
              </a:lnTo>
            </a:path>
          </a:pathLst>
        </a:custGeom>
        <a:noFill/>
        <a:ln w="381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847B1-B6C2-4274-A924-CADD886FB18C}">
      <dsp:nvSpPr>
        <dsp:cNvPr id="0" name=""/>
        <dsp:cNvSpPr/>
      </dsp:nvSpPr>
      <dsp:spPr>
        <a:xfrm>
          <a:off x="1609426" y="5373214"/>
          <a:ext cx="7370334" cy="13176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Відсутність доступу до новітніх закордонних технологій, технологічне відставання від країн Заходу.</a:t>
          </a:r>
          <a:endParaRPr lang="ru-RU" sz="2800" b="1" kern="1200" cap="none" spc="0" dirty="0">
            <a:ln w="50800"/>
            <a:solidFill>
              <a:schemeClr val="bg1">
                <a:shade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609426" y="5373214"/>
        <a:ext cx="7370334" cy="1317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C7613-75BC-41D5-B35B-F0417C7A92E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B98B3-EC4C-4191-9C38-BBFA6E74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B98B3-EC4C-4191-9C38-BBFA6E74C62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9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132.png"/><Relationship Id="rId18" Type="http://schemas.openxmlformats.org/officeDocument/2006/relationships/image" Target="../media/image137.jpeg"/><Relationship Id="rId3" Type="http://schemas.openxmlformats.org/officeDocument/2006/relationships/image" Target="../media/image122.png"/><Relationship Id="rId21" Type="http://schemas.openxmlformats.org/officeDocument/2006/relationships/image" Target="../media/image140.png"/><Relationship Id="rId7" Type="http://schemas.openxmlformats.org/officeDocument/2006/relationships/image" Target="../media/image126.png"/><Relationship Id="rId12" Type="http://schemas.openxmlformats.org/officeDocument/2006/relationships/image" Target="../media/image131.png"/><Relationship Id="rId17" Type="http://schemas.openxmlformats.org/officeDocument/2006/relationships/image" Target="../media/image136.png"/><Relationship Id="rId2" Type="http://schemas.openxmlformats.org/officeDocument/2006/relationships/image" Target="../media/image121.png"/><Relationship Id="rId16" Type="http://schemas.openxmlformats.org/officeDocument/2006/relationships/image" Target="../media/image135.png"/><Relationship Id="rId20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130.png"/><Relationship Id="rId5" Type="http://schemas.openxmlformats.org/officeDocument/2006/relationships/image" Target="../media/image124.png"/><Relationship Id="rId15" Type="http://schemas.openxmlformats.org/officeDocument/2006/relationships/image" Target="../media/image134.png"/><Relationship Id="rId10" Type="http://schemas.openxmlformats.org/officeDocument/2006/relationships/image" Target="../media/image129.png"/><Relationship Id="rId19" Type="http://schemas.openxmlformats.org/officeDocument/2006/relationships/image" Target="../media/image138.jpeg"/><Relationship Id="rId4" Type="http://schemas.openxmlformats.org/officeDocument/2006/relationships/image" Target="../media/image123.png"/><Relationship Id="rId9" Type="http://schemas.openxmlformats.org/officeDocument/2006/relationships/image" Target="../media/image128.png"/><Relationship Id="rId14" Type="http://schemas.openxmlformats.org/officeDocument/2006/relationships/image" Target="../media/image1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3024336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«Широко простягає хімія руки свої у справи людські…</a:t>
            </a:r>
            <a:br>
              <a:rPr lang="uk-UA" dirty="0" smtClean="0"/>
            </a:br>
            <a:r>
              <a:rPr lang="uk-UA" dirty="0" smtClean="0"/>
              <a:t>І куди ми не кинемо свій зір, скрізь ми бачимо приклади її старанності.»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                                               М.В. Ломоносов</a:t>
            </a:r>
            <a:br>
              <a:rPr lang="uk-UA" dirty="0" smtClean="0"/>
            </a:br>
            <a:endParaRPr lang="ru-RU" dirty="0"/>
          </a:p>
        </p:txBody>
      </p:sp>
      <p:pic>
        <p:nvPicPr>
          <p:cNvPr id="5" name="Рисунок 4" descr="http://serovglobus.ru/wp-content/uploads/2016/11/2016-11-17_07-16-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573020"/>
            <a:ext cx="5709920" cy="428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688563"/>
            <a:ext cx="7128792" cy="5169437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0" y="404664"/>
            <a:ext cx="8964488" cy="147002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err="1" smtClean="0"/>
              <a:t>Купуй</a:t>
            </a:r>
            <a:r>
              <a:rPr lang="ru-RU" sz="6000" b="1" dirty="0" smtClean="0"/>
              <a:t> та </a:t>
            </a:r>
            <a:r>
              <a:rPr lang="en-US" sz="6000" b="1" dirty="0" smtClean="0"/>
              <a:t>        </a:t>
            </a:r>
            <a:r>
              <a:rPr lang="ru-RU" sz="6000" b="1" dirty="0" err="1" smtClean="0"/>
              <a:t>насолоджуйся</a:t>
            </a:r>
            <a:r>
              <a:rPr lang="ru-RU" sz="6000" b="1" dirty="0" smtClean="0"/>
              <a:t>!</a:t>
            </a:r>
            <a:endParaRPr lang="ru-RU" sz="6000" dirty="0"/>
          </a:p>
        </p:txBody>
      </p:sp>
    </p:spTree>
    <p:extLst>
      <p:ext uri="{BB962C8B-B14F-4D97-AF65-F5344CB8AC3E}">
        <p14:creationId xmlns="" xmlns:p14="http://schemas.microsoft.com/office/powerpoint/2010/main" val="1312441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5413"/>
            <a:ext cx="8892480" cy="15796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/>
              <a:t>Наша </a:t>
            </a:r>
            <a:r>
              <a:rPr lang="ru-RU" sz="2800" dirty="0" err="1" smtClean="0"/>
              <a:t>фірма</a:t>
            </a:r>
            <a:r>
              <a:rPr lang="ru-RU" sz="2800" dirty="0" smtClean="0"/>
              <a:t> «</a:t>
            </a:r>
            <a:r>
              <a:rPr lang="en-US" sz="2800" dirty="0" err="1" smtClean="0"/>
              <a:t>Pirana</a:t>
            </a:r>
            <a:r>
              <a:rPr lang="ru-RU" sz="2800" dirty="0" smtClean="0"/>
              <a:t>» </a:t>
            </a:r>
            <a:r>
              <a:rPr lang="ru-RU" sz="2800" dirty="0" err="1" smtClean="0"/>
              <a:t>виготовляє</a:t>
            </a:r>
            <a:r>
              <a:rPr lang="ru-RU" sz="2800" dirty="0" smtClean="0"/>
              <a:t> </a:t>
            </a:r>
            <a:r>
              <a:rPr lang="ru-RU" sz="2800" dirty="0" err="1" smtClean="0"/>
              <a:t>різноманітні</a:t>
            </a:r>
            <a:r>
              <a:rPr lang="ru-RU" sz="2800" dirty="0" smtClean="0"/>
              <a:t> </a:t>
            </a:r>
            <a:r>
              <a:rPr lang="ru-RU" sz="2800" dirty="0" err="1" smtClean="0"/>
              <a:t>мийні</a:t>
            </a:r>
            <a:r>
              <a:rPr lang="ru-RU" sz="2800" dirty="0" smtClean="0"/>
              <a:t> </a:t>
            </a:r>
            <a:r>
              <a:rPr lang="ru-RU" sz="2800" dirty="0" err="1" smtClean="0"/>
              <a:t>засоби</a:t>
            </a:r>
            <a:r>
              <a:rPr lang="ru-RU" sz="2800" dirty="0" smtClean="0"/>
              <a:t>: для </a:t>
            </a:r>
            <a:r>
              <a:rPr lang="ru-RU" sz="2800" dirty="0" err="1" smtClean="0"/>
              <a:t>прання</a:t>
            </a:r>
            <a:r>
              <a:rPr lang="ru-RU" sz="2800" dirty="0" smtClean="0"/>
              <a:t>, </a:t>
            </a:r>
            <a:r>
              <a:rPr lang="ru-RU" sz="2800" dirty="0" err="1" smtClean="0"/>
              <a:t>миття</a:t>
            </a:r>
            <a:r>
              <a:rPr lang="ru-RU" sz="2800" dirty="0" smtClean="0"/>
              <a:t> посуду, машин, </a:t>
            </a:r>
            <a:r>
              <a:rPr lang="ru-RU" sz="2800" dirty="0" err="1" smtClean="0"/>
              <a:t>чищення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килимів</a:t>
            </a:r>
            <a:r>
              <a:rPr lang="ru-RU" sz="2800" dirty="0" smtClean="0"/>
              <a:t> та </a:t>
            </a:r>
            <a:r>
              <a:rPr lang="ru-RU" sz="2800" dirty="0" err="1" smtClean="0"/>
              <a:t>інших</a:t>
            </a:r>
            <a:r>
              <a:rPr lang="ru-RU" sz="2800" dirty="0" smtClean="0"/>
              <a:t> </a:t>
            </a:r>
            <a:r>
              <a:rPr lang="ru-RU" sz="2800" dirty="0" err="1" smtClean="0"/>
              <a:t>поверхонь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026" name="Picture 2" descr="Картинки по запросу миючі засоб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05" y="1837725"/>
            <a:ext cx="6911082" cy="5020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9012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5481" y="0"/>
            <a:ext cx="9319481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635608"/>
            <a:ext cx="8892480" cy="1951601"/>
          </a:xfrm>
          <a:solidFill>
            <a:schemeClr val="bg1">
              <a:alpha val="87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err="1"/>
              <a:t>П</a:t>
            </a:r>
            <a:r>
              <a:rPr lang="ru-RU" sz="1800" dirty="0" err="1" smtClean="0"/>
              <a:t>обутова</a:t>
            </a:r>
            <a:r>
              <a:rPr lang="ru-RU" sz="1800" dirty="0" smtClean="0"/>
              <a:t> </a:t>
            </a:r>
            <a:r>
              <a:rPr lang="ru-RU" sz="1800" dirty="0" err="1"/>
              <a:t>хімія</a:t>
            </a:r>
            <a:r>
              <a:rPr lang="ru-RU" sz="1800" dirty="0"/>
              <a:t> — </a:t>
            </a:r>
            <a:r>
              <a:rPr lang="ru-RU" sz="1800" dirty="0" err="1"/>
              <a:t>це</a:t>
            </a:r>
            <a:r>
              <a:rPr lang="ru-RU" sz="1800" dirty="0"/>
              <a:t> </a:t>
            </a:r>
            <a:r>
              <a:rPr lang="ru-RU" sz="1800" dirty="0" err="1"/>
              <a:t>самостійна</a:t>
            </a:r>
            <a:r>
              <a:rPr lang="ru-RU" sz="1800" dirty="0"/>
              <a:t> </a:t>
            </a:r>
            <a:r>
              <a:rPr lang="ru-RU" sz="1800" dirty="0" err="1"/>
              <a:t>галузь</a:t>
            </a:r>
            <a:r>
              <a:rPr lang="ru-RU" sz="1800" dirty="0"/>
              <a:t> </a:t>
            </a:r>
            <a:r>
              <a:rPr lang="ru-RU" sz="1800" dirty="0" err="1"/>
              <a:t>промисловості</a:t>
            </a:r>
            <a:r>
              <a:rPr lang="ru-RU" sz="1800" dirty="0"/>
              <a:t>. </a:t>
            </a:r>
            <a:r>
              <a:rPr lang="ru-RU" sz="1800" dirty="0" err="1"/>
              <a:t>Щороку</a:t>
            </a:r>
            <a:r>
              <a:rPr lang="ru-RU" sz="1800" dirty="0"/>
              <a:t> у </a:t>
            </a:r>
            <a:r>
              <a:rPr lang="ru-RU" sz="1800" dirty="0" err="1"/>
              <a:t>світі</a:t>
            </a:r>
            <a:r>
              <a:rPr lang="ru-RU" sz="1800" dirty="0"/>
              <a:t> </a:t>
            </a:r>
            <a:r>
              <a:rPr lang="ru-RU" sz="1800" dirty="0" err="1"/>
              <a:t>виробляється</a:t>
            </a:r>
            <a:r>
              <a:rPr lang="ru-RU" sz="1800" dirty="0"/>
              <a:t> </a:t>
            </a:r>
            <a:r>
              <a:rPr lang="ru-RU" sz="1800" dirty="0" err="1"/>
              <a:t>майже</a:t>
            </a:r>
            <a:r>
              <a:rPr lang="ru-RU" sz="1800" dirty="0"/>
              <a:t> ЗО млн т </a:t>
            </a:r>
            <a:r>
              <a:rPr lang="ru-RU" sz="1800" dirty="0" err="1"/>
              <a:t>товарів</a:t>
            </a:r>
            <a:r>
              <a:rPr lang="ru-RU" sz="1800" dirty="0"/>
              <a:t> </a:t>
            </a:r>
            <a:r>
              <a:rPr lang="ru-RU" sz="1800" dirty="0" err="1"/>
              <a:t>побутової</a:t>
            </a:r>
            <a:r>
              <a:rPr lang="ru-RU" sz="1800" dirty="0"/>
              <a:t> </a:t>
            </a:r>
            <a:r>
              <a:rPr lang="ru-RU" sz="1800" dirty="0" err="1"/>
              <a:t>хімії</a:t>
            </a:r>
            <a:r>
              <a:rPr lang="ru-RU" sz="1800" dirty="0"/>
              <a:t>. </a:t>
            </a:r>
            <a:r>
              <a:rPr lang="ru-RU" sz="1800" dirty="0" err="1"/>
              <a:t>Це</a:t>
            </a:r>
            <a:r>
              <a:rPr lang="ru-RU" sz="1800" dirty="0"/>
              <a:t> </a:t>
            </a:r>
            <a:r>
              <a:rPr lang="ru-RU" sz="1800" dirty="0" err="1"/>
              <a:t>мийні</a:t>
            </a:r>
            <a:r>
              <a:rPr lang="ru-RU" sz="1800" dirty="0"/>
              <a:t>, </a:t>
            </a:r>
            <a:r>
              <a:rPr lang="ru-RU" sz="1800" dirty="0" err="1"/>
              <a:t>чистячі</a:t>
            </a:r>
            <a:r>
              <a:rPr lang="ru-RU" sz="1800" dirty="0"/>
              <a:t>, </a:t>
            </a:r>
            <a:r>
              <a:rPr lang="ru-RU" sz="1800" dirty="0" err="1"/>
              <a:t>дезінфікуючі</a:t>
            </a:r>
            <a:r>
              <a:rPr lang="ru-RU" sz="1800" dirty="0"/>
              <a:t> </a:t>
            </a:r>
            <a:r>
              <a:rPr lang="ru-RU" sz="1800" dirty="0" err="1"/>
              <a:t>засоби</a:t>
            </a:r>
            <a:r>
              <a:rPr lang="ru-RU" sz="1800" dirty="0"/>
              <a:t>, </a:t>
            </a:r>
            <a:r>
              <a:rPr lang="ru-RU" sz="1800" dirty="0" err="1"/>
              <a:t>засоби</a:t>
            </a:r>
            <a:r>
              <a:rPr lang="ru-RU" sz="1800" dirty="0"/>
              <a:t> догляду за </a:t>
            </a:r>
            <a:r>
              <a:rPr lang="ru-RU" sz="1800" dirty="0" err="1"/>
              <a:t>меблями</a:t>
            </a:r>
            <a:r>
              <a:rPr lang="ru-RU" sz="1800" dirty="0"/>
              <a:t> й </a:t>
            </a:r>
            <a:r>
              <a:rPr lang="ru-RU" sz="1800" dirty="0" err="1"/>
              <a:t>підлогою</a:t>
            </a:r>
            <a:r>
              <a:rPr lang="ru-RU" sz="1800" dirty="0"/>
              <a:t>, для </a:t>
            </a:r>
            <a:r>
              <a:rPr lang="ru-RU" sz="1800" dirty="0" err="1"/>
              <a:t>боротьби</a:t>
            </a:r>
            <a:r>
              <a:rPr lang="ru-RU" sz="1800" dirty="0"/>
              <a:t> з </a:t>
            </a:r>
            <a:r>
              <a:rPr lang="ru-RU" sz="1800" dirty="0" err="1"/>
              <a:t>комахами</a:t>
            </a:r>
            <a:r>
              <a:rPr lang="ru-RU" sz="1800" dirty="0"/>
              <a:t> і </a:t>
            </a:r>
            <a:r>
              <a:rPr lang="ru-RU" sz="1800" dirty="0" err="1"/>
              <a:t>захисту</a:t>
            </a:r>
            <a:r>
              <a:rPr lang="ru-RU" sz="1800" dirty="0"/>
              <a:t> </a:t>
            </a:r>
            <a:r>
              <a:rPr lang="ru-RU" sz="1800" dirty="0" err="1"/>
              <a:t>рослин</a:t>
            </a:r>
            <a:r>
              <a:rPr lang="ru-RU" sz="1800" dirty="0"/>
              <a:t>, </a:t>
            </a:r>
            <a:r>
              <a:rPr lang="ru-RU" sz="1800" dirty="0" err="1"/>
              <a:t>засоби</a:t>
            </a:r>
            <a:r>
              <a:rPr lang="ru-RU" sz="1800" dirty="0"/>
              <a:t> для </a:t>
            </a:r>
            <a:r>
              <a:rPr lang="ru-RU" sz="1800" dirty="0" err="1"/>
              <a:t>вибілювання</a:t>
            </a:r>
            <a:r>
              <a:rPr lang="ru-RU" sz="1800" dirty="0"/>
              <a:t>, </a:t>
            </a:r>
            <a:r>
              <a:rPr lang="ru-RU" sz="1800" dirty="0" err="1"/>
              <a:t>підкрохмалювання</a:t>
            </a:r>
            <a:r>
              <a:rPr lang="ru-RU" sz="1800" dirty="0"/>
              <a:t>, </a:t>
            </a:r>
            <a:r>
              <a:rPr lang="ru-RU" sz="1800" dirty="0" err="1"/>
              <a:t>підсинювання</a:t>
            </a:r>
            <a:r>
              <a:rPr lang="ru-RU" sz="1800" dirty="0"/>
              <a:t>, </a:t>
            </a:r>
            <a:r>
              <a:rPr lang="ru-RU" sz="1800" dirty="0" err="1"/>
              <a:t>різноманітні</a:t>
            </a:r>
            <a:r>
              <a:rPr lang="ru-RU" sz="1800" dirty="0"/>
              <a:t> </a:t>
            </a:r>
            <a:r>
              <a:rPr lang="ru-RU" sz="1800" dirty="0" err="1"/>
              <a:t>фарби</a:t>
            </a:r>
            <a:r>
              <a:rPr lang="ru-RU" sz="1800" dirty="0"/>
              <a:t>, </a:t>
            </a:r>
            <a:r>
              <a:rPr lang="ru-RU" sz="1800" dirty="0" err="1"/>
              <a:t>клеї</a:t>
            </a:r>
            <a:r>
              <a:rPr lang="ru-RU" sz="1800" dirty="0"/>
              <a:t>, автокосметика </a:t>
            </a:r>
            <a:r>
              <a:rPr lang="ru-RU" sz="1800" dirty="0" err="1"/>
              <a:t>тощо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2555102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19" y="192405"/>
            <a:ext cx="8711505" cy="12611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 err="1"/>
              <a:t>Ще</a:t>
            </a:r>
            <a:r>
              <a:rPr lang="ru-RU" sz="2000" dirty="0"/>
              <a:t> з </a:t>
            </a:r>
            <a:r>
              <a:rPr lang="ru-RU" sz="2000" dirty="0" err="1"/>
              <a:t>середини</a:t>
            </a:r>
            <a:r>
              <a:rPr lang="ru-RU" sz="2000" dirty="0"/>
              <a:t> 90-х </a:t>
            </a:r>
            <a:r>
              <a:rPr lang="ru-RU" sz="2000" dirty="0" err="1"/>
              <a:t>років</a:t>
            </a:r>
            <a:r>
              <a:rPr lang="ru-RU" sz="2000" dirty="0"/>
              <a:t> </a:t>
            </a:r>
            <a:r>
              <a:rPr lang="ru-RU" sz="2000" dirty="0" err="1"/>
              <a:t>минулого</a:t>
            </a:r>
            <a:r>
              <a:rPr lang="ru-RU" sz="2000" dirty="0"/>
              <a:t> </a:t>
            </a:r>
            <a:r>
              <a:rPr lang="ru-RU" sz="2000" dirty="0" err="1"/>
              <a:t>сторіччя</a:t>
            </a:r>
            <a:r>
              <a:rPr lang="ru-RU" sz="2000" dirty="0"/>
              <a:t> з </a:t>
            </a:r>
            <a:r>
              <a:rPr lang="ru-RU" sz="2000" dirty="0" err="1"/>
              <a:t>цікавістю</a:t>
            </a:r>
            <a:r>
              <a:rPr lang="ru-RU" sz="2000" dirty="0"/>
              <a:t> і </a:t>
            </a:r>
            <a:r>
              <a:rPr lang="ru-RU" sz="2000" dirty="0" err="1" smtClean="0"/>
              <a:t>задоволенням</a:t>
            </a:r>
            <a:r>
              <a:rPr lang="ru-RU" sz="2000" dirty="0" smtClean="0"/>
              <a:t> ми  </a:t>
            </a:r>
            <a:r>
              <a:rPr lang="ru-RU" sz="2000" dirty="0" err="1" smtClean="0"/>
              <a:t>спостерігали</a:t>
            </a:r>
            <a:r>
              <a:rPr lang="ru-RU" sz="2000" dirty="0" smtClean="0"/>
              <a:t>, </a:t>
            </a:r>
            <a:r>
              <a:rPr lang="ru-RU" sz="2000" dirty="0"/>
              <a:t>як наш </a:t>
            </a:r>
            <a:r>
              <a:rPr lang="ru-RU" sz="2000" dirty="0" err="1"/>
              <a:t>ринок</a:t>
            </a:r>
            <a:r>
              <a:rPr lang="ru-RU" sz="2000" dirty="0"/>
              <a:t> </a:t>
            </a:r>
            <a:r>
              <a:rPr lang="ru-RU" sz="2000" dirty="0" err="1"/>
              <a:t>поступово</a:t>
            </a:r>
            <a:r>
              <a:rPr lang="ru-RU" sz="2000" dirty="0"/>
              <a:t> </a:t>
            </a:r>
            <a:r>
              <a:rPr lang="ru-RU" sz="2000" dirty="0" err="1"/>
              <a:t>наповнюється</a:t>
            </a:r>
            <a:r>
              <a:rPr lang="ru-RU" sz="2000" dirty="0"/>
              <a:t> товарами </a:t>
            </a:r>
            <a:r>
              <a:rPr lang="ru-RU" sz="2000" dirty="0" err="1"/>
              <a:t>українського</a:t>
            </a:r>
            <a:r>
              <a:rPr lang="ru-RU" sz="2000" dirty="0"/>
              <a:t> </a:t>
            </a:r>
            <a:r>
              <a:rPr lang="ru-RU" sz="2000" dirty="0" err="1"/>
              <a:t>виробництва</a:t>
            </a:r>
            <a:r>
              <a:rPr lang="ru-RU" sz="2000" dirty="0"/>
              <a:t>. </a:t>
            </a:r>
            <a:r>
              <a:rPr lang="ru-RU" sz="2000" dirty="0" err="1"/>
              <a:t>Звичайно</a:t>
            </a:r>
            <a:r>
              <a:rPr lang="ru-RU" sz="2000" dirty="0"/>
              <a:t> ж, </a:t>
            </a:r>
            <a:r>
              <a:rPr lang="ru-RU" sz="2000" dirty="0" err="1" smtClean="0"/>
              <a:t>купували</a:t>
            </a:r>
            <a:r>
              <a:rPr lang="ru-RU" sz="2000" dirty="0" smtClean="0"/>
              <a:t>, </a:t>
            </a:r>
            <a:r>
              <a:rPr lang="ru-RU" sz="2000" dirty="0" err="1"/>
              <a:t>щоб</a:t>
            </a:r>
            <a:r>
              <a:rPr lang="ru-RU" sz="2000" dirty="0"/>
              <a:t> </a:t>
            </a:r>
            <a:r>
              <a:rPr lang="ru-RU" sz="2000" dirty="0" err="1"/>
              <a:t>впевнитися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наші</a:t>
            </a:r>
            <a:r>
              <a:rPr lang="ru-RU" sz="2000" dirty="0"/>
              <a:t> </a:t>
            </a:r>
            <a:r>
              <a:rPr lang="ru-RU" sz="2000" dirty="0" err="1"/>
              <a:t>товари</a:t>
            </a:r>
            <a:r>
              <a:rPr lang="ru-RU" sz="2000" dirty="0"/>
              <a:t> не </a:t>
            </a:r>
            <a:r>
              <a:rPr lang="ru-RU" sz="2000" dirty="0" err="1"/>
              <a:t>поступаються</a:t>
            </a:r>
            <a:r>
              <a:rPr lang="ru-RU" sz="2000" dirty="0"/>
              <a:t> </a:t>
            </a:r>
            <a:r>
              <a:rPr lang="ru-RU" sz="2000" dirty="0" err="1"/>
              <a:t>якістю</a:t>
            </a:r>
            <a:r>
              <a:rPr lang="ru-RU" sz="2000" dirty="0"/>
              <a:t> </a:t>
            </a:r>
            <a:r>
              <a:rPr lang="ru-RU" sz="2000" dirty="0" err="1"/>
              <a:t>тим</a:t>
            </a:r>
            <a:r>
              <a:rPr lang="ru-RU" sz="2000" dirty="0"/>
              <a:t> брендам, реклама </a:t>
            </a:r>
            <a:r>
              <a:rPr lang="ru-RU" sz="2000" dirty="0" err="1"/>
              <a:t>яких</a:t>
            </a:r>
            <a:r>
              <a:rPr lang="ru-RU" sz="2000" dirty="0"/>
              <a:t> на тебе </a:t>
            </a:r>
            <a:r>
              <a:rPr lang="ru-RU" sz="2000" dirty="0" err="1"/>
              <a:t>кидалася</a:t>
            </a:r>
            <a:r>
              <a:rPr lang="ru-RU" sz="2000" dirty="0"/>
              <a:t> з кожного </a:t>
            </a:r>
            <a:r>
              <a:rPr lang="ru-RU" sz="2000" dirty="0" err="1"/>
              <a:t>телевізора</a:t>
            </a:r>
            <a:r>
              <a:rPr lang="ru-RU" sz="2000" dirty="0"/>
              <a:t>, з кожного </a:t>
            </a:r>
            <a:r>
              <a:rPr lang="ru-RU" sz="2000" dirty="0" err="1"/>
              <a:t>стовпа</a:t>
            </a:r>
            <a:r>
              <a:rPr lang="ru-RU" sz="1800" dirty="0"/>
              <a:t>.</a:t>
            </a:r>
          </a:p>
        </p:txBody>
      </p:sp>
      <p:sp>
        <p:nvSpPr>
          <p:cNvPr id="4" name="AutoShape 2" descr="https://simeinyi-budzhet.ua/wp-content/uploads/2015/04/%D0%BF%D0%BE%D0%B1%D1%83%D1%82%D0%BE%D0%B2%D0%B0-%D1%85%D1%96%D0%BC%D1%96%D1%8F-%D1%83%D0%BA%D1%80%D0%B0%D1%97%D0%BD%D1%81%D1%8C%D0%BA%D0%BE%D0%B3%D0%BE-%D0%B2%D0%B8%D1%80%D0%BE%D0%B1%D0%BD%D0%B8%D0%BA%D0%B0.png"/>
          <p:cNvSpPr>
            <a:spLocks noChangeAspect="1" noChangeArrowheads="1"/>
          </p:cNvSpPr>
          <p:nvPr/>
        </p:nvSpPr>
        <p:spPr bwMode="auto">
          <a:xfrm>
            <a:off x="155575" y="-17335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AutoShape 4" descr="https://simeinyi-budzhet.ua/wp-content/uploads/2015/04/%D0%BF%D0%BE%D0%B1%D1%83%D1%82%D0%BE%D0%B2%D0%B0-%D1%85%D1%96%D0%BC%D1%96%D1%8F-%D1%83%D0%BA%D1%80%D0%B0%D1%97%D0%BD%D1%81%D1%8C%D0%BA%D0%BE%D0%B3%D0%BE-%D0%B2%D0%B8%D1%80%D0%BE%D0%B1%D0%BD%D0%B8%D0%BA%D0%B0.png"/>
          <p:cNvSpPr>
            <a:spLocks noChangeAspect="1" noChangeArrowheads="1"/>
          </p:cNvSpPr>
          <p:nvPr/>
        </p:nvSpPr>
        <p:spPr bwMode="auto">
          <a:xfrm>
            <a:off x="307975" y="952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AutoShape 6" descr="https://simeinyi-budzhet.ua/wp-content/uploads/2015/04/%D0%BF%D0%BE%D0%B1%D1%83%D1%82%D0%BE%D0%B2%D0%B0-%D1%85%D1%96%D0%BC%D1%96%D1%8F-%D1%83%D0%BA%D1%80%D0%B0%D1%97%D0%BD%D1%81%D1%8C%D0%BA%D0%BE%D0%B3%D0%BE-%D0%B2%D0%B8%D1%80%D0%BE%D0%B1%D0%BD%D0%B8%D0%BA%D0%B0.png"/>
          <p:cNvSpPr>
            <a:spLocks noChangeAspect="1" noChangeArrowheads="1"/>
          </p:cNvSpPr>
          <p:nvPr/>
        </p:nvSpPr>
        <p:spPr bwMode="auto">
          <a:xfrm>
            <a:off x="460375" y="19240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1" name="Picture 7" descr="C:\Users\Alexandr\Desktop\побутова-хімія-українського-виробни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93198"/>
            <a:ext cx="8711503" cy="53778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59002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3648" y="2276872"/>
            <a:ext cx="6135419" cy="4849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19" y="37063"/>
            <a:ext cx="8761851" cy="254491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000" dirty="0"/>
              <a:t>Українські бренди потихеньку, непомітно з’являлися на полицях магазинів і в нашому житті. Спочатку їх було </a:t>
            </a:r>
            <a:r>
              <a:rPr lang="uk-UA" sz="2000" dirty="0" smtClean="0"/>
              <a:t>небагато </a:t>
            </a:r>
            <a:r>
              <a:rPr lang="uk-UA" sz="2000" dirty="0"/>
              <a:t>і мало хто звертав на них увагу на фоні розкручених іноземних торгових марок. Але згодом їх </a:t>
            </a:r>
            <a:r>
              <a:rPr lang="uk-UA" sz="2000" dirty="0" smtClean="0"/>
              <a:t>ставало </a:t>
            </a:r>
            <a:r>
              <a:rPr lang="uk-UA" sz="2000" dirty="0"/>
              <a:t>все більше і все більша кількість господинь завмирала біля магазинних стелажів не для того, щоб обрати між іноземним і вітчизняним брендом, а щоб визначитися, який з українських їй більше до вподоби. Порівнюючи ціни, об’єм фасування, </a:t>
            </a:r>
            <a:r>
              <a:rPr lang="uk-UA" sz="2000" dirty="0" smtClean="0"/>
              <a:t>склад засобу</a:t>
            </a:r>
            <a:r>
              <a:rPr lang="uk-UA" sz="2000" dirty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512987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 descr="Картинки по запросу гроші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772816"/>
            <a:ext cx="8475306" cy="5085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20" y="213757"/>
            <a:ext cx="882716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Витрати на підтримку дому в чистоті складають постійну статтю щомісячних витрат. Це і засоби для миття посуду, для підтримання в чистоті сантехніки і кухонних плит, для миття полів і вікон тощо. І кожна господиня бажає, щоб ці помічники не тільки розумно коштували, але й були безпечними у користуванні.</a:t>
            </a:r>
          </a:p>
        </p:txBody>
      </p:sp>
    </p:spTree>
    <p:extLst>
      <p:ext uri="{BB962C8B-B14F-4D97-AF65-F5344CB8AC3E}">
        <p14:creationId xmlns="" xmlns:p14="http://schemas.microsoft.com/office/powerpoint/2010/main" val="4269262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/>
              <a:t>К</a:t>
            </a:r>
            <a:r>
              <a:rPr lang="uk-UA" dirty="0" smtClean="0"/>
              <a:t>омпанія </a:t>
            </a:r>
            <a:r>
              <a:rPr lang="ru-RU" dirty="0" smtClean="0"/>
              <a:t>«</a:t>
            </a:r>
            <a:r>
              <a:rPr lang="en-US" dirty="0" err="1" smtClean="0"/>
              <a:t>Pirana</a:t>
            </a:r>
            <a:r>
              <a:rPr lang="ru-RU" dirty="0" smtClean="0"/>
              <a:t>»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 descr="Картинки по запросу компанія pira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84783"/>
            <a:ext cx="5503476" cy="53732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3218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Наша </a:t>
            </a:r>
            <a:r>
              <a:rPr lang="ru-RU" dirty="0" err="1" smtClean="0"/>
              <a:t>компан</a:t>
            </a:r>
            <a:r>
              <a:rPr lang="uk-UA" dirty="0" err="1" smtClean="0"/>
              <a:t>ія</a:t>
            </a:r>
            <a:r>
              <a:rPr lang="uk-UA" dirty="0" smtClean="0"/>
              <a:t> «</a:t>
            </a:r>
            <a:r>
              <a:rPr lang="en-US" dirty="0" err="1" smtClean="0"/>
              <a:t>Pirana</a:t>
            </a:r>
            <a:r>
              <a:rPr lang="ru-RU" dirty="0" smtClean="0"/>
              <a:t>»</a:t>
            </a:r>
            <a:r>
              <a:rPr lang="uk-UA" dirty="0" smtClean="0"/>
              <a:t> - </a:t>
            </a:r>
            <a:r>
              <a:rPr lang="uk-UA" dirty="0"/>
              <a:t> одне з найдавніших українських підприємств, що заявило про себе ще у 1994 році, випустивши на ринок </a:t>
            </a:r>
            <a:r>
              <a:rPr lang="uk-UA" dirty="0" smtClean="0"/>
              <a:t>лінію </a:t>
            </a:r>
            <a:r>
              <a:rPr lang="uk-UA" dirty="0"/>
              <a:t>шампуню за болгарськими </a:t>
            </a:r>
            <a:r>
              <a:rPr lang="uk-UA" dirty="0" smtClean="0"/>
              <a:t>рецептами. Бюджетна продукція вищої якості, стане кращим вибором, якщо в гаманці обмаль фінансів.</a:t>
            </a:r>
            <a:endParaRPr lang="uk-UA" dirty="0"/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312" y="22860"/>
            <a:ext cx="2492623" cy="14955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203" y="-9376"/>
            <a:ext cx="1733797" cy="2160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компанія piran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274" y="1"/>
            <a:ext cx="2857500" cy="1600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ртинки по запросу компанія piran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80" y="5666348"/>
            <a:ext cx="6667500" cy="1129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82063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Наша продукція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Засоби</a:t>
            </a:r>
            <a:r>
              <a:rPr lang="ru-RU" dirty="0"/>
              <a:t> для </a:t>
            </a:r>
            <a:r>
              <a:rPr lang="ru-RU" dirty="0" err="1"/>
              <a:t>миття</a:t>
            </a:r>
            <a:r>
              <a:rPr lang="ru-RU" dirty="0"/>
              <a:t> посуду </a:t>
            </a:r>
            <a:r>
              <a:rPr lang="ru-RU" dirty="0" err="1"/>
              <a:t>представлені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uk-UA" dirty="0" smtClean="0"/>
              <a:t>                             ТМ </a:t>
            </a:r>
            <a:r>
              <a:rPr lang="uk-UA" dirty="0"/>
              <a:t>“</a:t>
            </a:r>
            <a:r>
              <a:rPr lang="en-US" dirty="0"/>
              <a:t>Bunny”</a:t>
            </a:r>
            <a:endParaRPr lang="uk-UA" dirty="0"/>
          </a:p>
        </p:txBody>
      </p:sp>
      <p:pic>
        <p:nvPicPr>
          <p:cNvPr id="5124" name="Picture 4" descr="Картинки по запросу ТМ “Bunny”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24646"/>
            <a:ext cx="3111335" cy="38333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019" y="3024647"/>
            <a:ext cx="3194462" cy="3833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охожее изображение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336" y="3024646"/>
            <a:ext cx="3114305" cy="3833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9794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uk-UA" dirty="0" smtClean="0"/>
              <a:t>ТМ ”</a:t>
            </a:r>
            <a:r>
              <a:rPr lang="uk-UA" dirty="0"/>
              <a:t>Чисто-чисто”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6148" name="Picture 4" descr="Картинки по запросу ТМ”Чисто-чисто” для миття посуду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4487677" cy="5385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962229" cy="475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Картинки по запросу ТМ”Чисто-чисто” для миття посуду"/>
          <p:cNvSpPr>
            <a:spLocks noChangeAspect="1" noChangeArrowheads="1"/>
          </p:cNvSpPr>
          <p:nvPr/>
        </p:nvSpPr>
        <p:spPr bwMode="auto">
          <a:xfrm>
            <a:off x="155575" y="-17335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AutoShape 10" descr="Картинки по запросу ТМ”Чисто-чисто” для миття посуду"/>
          <p:cNvSpPr>
            <a:spLocks noChangeAspect="1" noChangeArrowheads="1"/>
          </p:cNvSpPr>
          <p:nvPr/>
        </p:nvSpPr>
        <p:spPr bwMode="auto">
          <a:xfrm>
            <a:off x="307975" y="952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AutoShape 12" descr="Картинки по запросу ТМ”Чисто-чисто” для миття посуду"/>
          <p:cNvSpPr>
            <a:spLocks noChangeAspect="1" noChangeArrowheads="1"/>
          </p:cNvSpPr>
          <p:nvPr/>
        </p:nvSpPr>
        <p:spPr bwMode="auto">
          <a:xfrm>
            <a:off x="460375" y="19240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6157" name="Picture 13" descr="C:\Users\Alexandr\Desktop\Без назван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786" t="33736" r="9055" b="32447"/>
          <a:stretch>
            <a:fillRect/>
          </a:stretch>
        </p:blipFill>
        <p:spPr bwMode="auto">
          <a:xfrm>
            <a:off x="3203848" y="1916832"/>
            <a:ext cx="2736304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96156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specspb.com/imgs/img403_i1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0"/>
            <a:ext cx="4427984" cy="2492896"/>
          </a:xfrm>
          <a:prstGeom prst="rect">
            <a:avLst/>
          </a:prstGeom>
          <a:noFill/>
        </p:spPr>
      </p:pic>
      <p:pic>
        <p:nvPicPr>
          <p:cNvPr id="1030" name="Picture 6" descr="http://today.kz/static/uploads/media/pages/55/14404886327npl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4757261" cy="4509120"/>
          </a:xfrm>
          <a:prstGeom prst="rect">
            <a:avLst/>
          </a:prstGeom>
          <a:noFill/>
        </p:spPr>
      </p:pic>
      <p:pic>
        <p:nvPicPr>
          <p:cNvPr id="1032" name="Picture 8" descr="https://st20.stpulscen.ru/images/product/087/998/642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81724" cy="2348880"/>
          </a:xfrm>
          <a:prstGeom prst="rect">
            <a:avLst/>
          </a:prstGeom>
          <a:noFill/>
        </p:spPr>
      </p:pic>
      <p:pic>
        <p:nvPicPr>
          <p:cNvPr id="1034" name="Picture 10" descr="http://www.remontazh.com/uploads/posts/2017-08/1503159283_laki-i-kraski-f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7496" y="4365104"/>
            <a:ext cx="4536504" cy="2492896"/>
          </a:xfrm>
          <a:prstGeom prst="rect">
            <a:avLst/>
          </a:prstGeom>
          <a:noFill/>
        </p:spPr>
      </p:pic>
      <p:pic>
        <p:nvPicPr>
          <p:cNvPr id="1036" name="Picture 12" descr="http://budox.ru/files/sites/budox.ru/shop_products/618580/img/avtoemali-v-rylsk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3874" y="2132856"/>
            <a:ext cx="4390126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Г</a:t>
            </a:r>
            <a:r>
              <a:rPr lang="ru-RU" dirty="0" smtClean="0"/>
              <a:t>ель </a:t>
            </a:r>
            <a:r>
              <a:rPr lang="ru-RU" dirty="0"/>
              <a:t>і крем-бальзам для </a:t>
            </a:r>
            <a:r>
              <a:rPr lang="ru-RU" dirty="0" err="1"/>
              <a:t>миття</a:t>
            </a:r>
            <a:r>
              <a:rPr lang="ru-RU" dirty="0"/>
              <a:t> ТМ “ЮКА”</a:t>
            </a:r>
            <a:endParaRPr lang="uk-UA" dirty="0"/>
          </a:p>
        </p:txBody>
      </p:sp>
      <p:pic>
        <p:nvPicPr>
          <p:cNvPr id="7170" name="Picture 2" descr="Картинки по запросу гель і крем-бальзам для миття ТМ “ЮКА”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082" y="1692713"/>
            <a:ext cx="5739207" cy="51652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гель і крем-бальзам для миття ТМ “ЮКА”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112" y="1669783"/>
            <a:ext cx="5764686" cy="51882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43757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/>
              <a:t>М</a:t>
            </a:r>
            <a:r>
              <a:rPr lang="ru-RU" dirty="0" err="1" smtClean="0"/>
              <a:t>иючий</a:t>
            </a:r>
            <a:r>
              <a:rPr lang="ru-RU" dirty="0" smtClean="0"/>
              <a:t> </a:t>
            </a:r>
            <a:r>
              <a:rPr lang="ru-RU" dirty="0" err="1"/>
              <a:t>засіб</a:t>
            </a:r>
            <a:r>
              <a:rPr lang="ru-RU" dirty="0"/>
              <a:t> для посуду ТМ “ЮКА</a:t>
            </a:r>
            <a:r>
              <a:rPr lang="ru-RU" dirty="0" smtClean="0"/>
              <a:t>”</a:t>
            </a:r>
            <a:endParaRPr lang="uk-UA" dirty="0"/>
          </a:p>
        </p:txBody>
      </p:sp>
      <p:pic>
        <p:nvPicPr>
          <p:cNvPr id="8194" name="Picture 2" descr="Картинки по запросу гель і крем-бальзам для миття ТМ “ЮКА”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77"/>
          <a:stretch>
            <a:fillRect/>
          </a:stretch>
        </p:blipFill>
        <p:spPr bwMode="auto">
          <a:xfrm>
            <a:off x="109040" y="2420888"/>
            <a:ext cx="4978753" cy="4437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Миючий засіб для посуду ТМ “ЮКА”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97"/>
          <a:stretch>
            <a:fillRect/>
          </a:stretch>
        </p:blipFill>
        <p:spPr bwMode="auto">
          <a:xfrm>
            <a:off x="4359900" y="2420888"/>
            <a:ext cx="4784100" cy="4437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00520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/>
              <a:t>Засоби</a:t>
            </a:r>
            <a:r>
              <a:rPr lang="ru-RU" dirty="0"/>
              <a:t> для догляду за </a:t>
            </a:r>
            <a:r>
              <a:rPr lang="ru-RU" dirty="0" err="1"/>
              <a:t>керамічними</a:t>
            </a:r>
            <a:r>
              <a:rPr lang="ru-RU" dirty="0"/>
              <a:t> </a:t>
            </a:r>
            <a:r>
              <a:rPr lang="ru-RU" dirty="0" err="1"/>
              <a:t>поверхнями</a:t>
            </a:r>
            <a:r>
              <a:rPr lang="ru-RU" dirty="0"/>
              <a:t>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гель для </a:t>
            </a:r>
            <a:r>
              <a:rPr lang="ru-RU" dirty="0" err="1"/>
              <a:t>видалення</a:t>
            </a:r>
            <a:r>
              <a:rPr lang="ru-RU" dirty="0"/>
              <a:t> нагару і </a:t>
            </a:r>
            <a:r>
              <a:rPr lang="ru-RU" dirty="0" err="1"/>
              <a:t>стійких</a:t>
            </a:r>
            <a:r>
              <a:rPr lang="ru-RU" dirty="0"/>
              <a:t> </a:t>
            </a:r>
            <a:r>
              <a:rPr lang="ru-RU" dirty="0" err="1"/>
              <a:t>жирових</a:t>
            </a:r>
            <a:r>
              <a:rPr lang="ru-RU" dirty="0"/>
              <a:t> </a:t>
            </a:r>
            <a:r>
              <a:rPr lang="ru-RU" dirty="0" err="1"/>
              <a:t>забруднень</a:t>
            </a:r>
            <a:r>
              <a:rPr lang="ru-RU" dirty="0"/>
              <a:t> ТМ “ЮКА”</a:t>
            </a:r>
            <a:endParaRPr lang="uk-UA" dirty="0"/>
          </a:p>
        </p:txBody>
      </p:sp>
      <p:pic>
        <p:nvPicPr>
          <p:cNvPr id="9218" name="Picture 2" descr="Картинки по запросу гель для видалення нагару і стійких жирових забруднень ТМ “ЮКА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40968"/>
            <a:ext cx="4263242" cy="37170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40968"/>
            <a:ext cx="3156362" cy="37170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0922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Г</a:t>
            </a:r>
            <a:r>
              <a:rPr lang="ru-RU" dirty="0" smtClean="0"/>
              <a:t>ель </a:t>
            </a:r>
            <a:r>
              <a:rPr lang="ru-RU" dirty="0"/>
              <a:t>для </a:t>
            </a:r>
            <a:r>
              <a:rPr lang="ru-RU" dirty="0" err="1"/>
              <a:t>видалення</a:t>
            </a:r>
            <a:r>
              <a:rPr lang="ru-RU" dirty="0"/>
              <a:t> </a:t>
            </a:r>
            <a:r>
              <a:rPr lang="ru-RU" dirty="0" err="1"/>
              <a:t>іржі</a:t>
            </a:r>
            <a:r>
              <a:rPr lang="ru-RU" dirty="0"/>
              <a:t> і </a:t>
            </a:r>
            <a:r>
              <a:rPr lang="ru-RU" dirty="0" err="1"/>
              <a:t>вапняного</a:t>
            </a:r>
            <a:r>
              <a:rPr lang="ru-RU" dirty="0"/>
              <a:t> </a:t>
            </a:r>
            <a:r>
              <a:rPr lang="ru-RU" dirty="0" err="1"/>
              <a:t>нальоту</a:t>
            </a:r>
            <a:r>
              <a:rPr lang="ru-RU" dirty="0"/>
              <a:t> ТМ “ЮКА”</a:t>
            </a:r>
            <a:endParaRPr lang="uk-UA" dirty="0"/>
          </a:p>
        </p:txBody>
      </p:sp>
      <p:pic>
        <p:nvPicPr>
          <p:cNvPr id="10242" name="Picture 2" descr="Картинки по запросу гель для видалення іржі і вапняного нальоту ТМ “ЮКА”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765" y="2052057"/>
            <a:ext cx="5339937" cy="4805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артинки по запросу гель для видалення іржі і вапняного нальоту ТМ “ЮКА”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860" y="2225491"/>
            <a:ext cx="5130140" cy="462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83664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/>
              <a:t>М</a:t>
            </a:r>
            <a:r>
              <a:rPr lang="ru-RU" dirty="0" err="1" smtClean="0"/>
              <a:t>иючий</a:t>
            </a:r>
            <a:r>
              <a:rPr lang="ru-RU" dirty="0" smtClean="0"/>
              <a:t> </a:t>
            </a:r>
            <a:r>
              <a:rPr lang="ru-RU" dirty="0" err="1"/>
              <a:t>засіб</a:t>
            </a:r>
            <a:r>
              <a:rPr lang="ru-RU" dirty="0"/>
              <a:t> для </a:t>
            </a:r>
            <a:r>
              <a:rPr lang="ru-RU" dirty="0" err="1"/>
              <a:t>керамічних</a:t>
            </a:r>
            <a:r>
              <a:rPr lang="ru-RU" dirty="0"/>
              <a:t> </a:t>
            </a:r>
            <a:r>
              <a:rPr lang="ru-RU" dirty="0" err="1"/>
              <a:t>поверхонь</a:t>
            </a:r>
            <a:r>
              <a:rPr lang="ru-RU" dirty="0"/>
              <a:t> ТМ “ЮКА”</a:t>
            </a:r>
            <a:endParaRPr lang="uk-UA" dirty="0"/>
          </a:p>
        </p:txBody>
      </p:sp>
      <p:pic>
        <p:nvPicPr>
          <p:cNvPr id="11266" name="Picture 2" descr="Картинки по запросу миючий засіб для керамічних поверхонь ТМ “ЮКА”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65070"/>
            <a:ext cx="4769923" cy="42929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Картинки по запросу миючий засіб для керамічних поверхонь ТМ “ЮКА”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751" y="2564905"/>
            <a:ext cx="4548249" cy="4293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5575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/>
              <a:t>М</a:t>
            </a:r>
            <a:r>
              <a:rPr lang="ru-RU" dirty="0" err="1" smtClean="0"/>
              <a:t>иючий</a:t>
            </a:r>
            <a:r>
              <a:rPr lang="ru-RU" dirty="0" smtClean="0"/>
              <a:t> </a:t>
            </a:r>
            <a:r>
              <a:rPr lang="ru-RU" dirty="0" err="1"/>
              <a:t>засіб</a:t>
            </a:r>
            <a:r>
              <a:rPr lang="ru-RU" dirty="0"/>
              <a:t> для </a:t>
            </a:r>
            <a:r>
              <a:rPr lang="ru-RU" dirty="0" err="1"/>
              <a:t>керамічних</a:t>
            </a:r>
            <a:r>
              <a:rPr lang="ru-RU" dirty="0"/>
              <a:t> </a:t>
            </a:r>
            <a:r>
              <a:rPr lang="ru-RU" dirty="0" err="1"/>
              <a:t>поверхонь</a:t>
            </a:r>
            <a:r>
              <a:rPr lang="ru-RU" dirty="0"/>
              <a:t> ТМ “</a:t>
            </a:r>
            <a:r>
              <a:rPr lang="ru-RU" dirty="0" err="1"/>
              <a:t>Furry</a:t>
            </a:r>
            <a:r>
              <a:rPr lang="ru-RU" dirty="0"/>
              <a:t>”</a:t>
            </a:r>
            <a:endParaRPr lang="uk-UA" dirty="0"/>
          </a:p>
        </p:txBody>
      </p:sp>
      <p:pic>
        <p:nvPicPr>
          <p:cNvPr id="12290" name="Picture 2" descr="Картинки по запросу миючий засіб для керамічних поверхонь ТМ “Furry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0370"/>
            <a:ext cx="4664033" cy="41976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Картинки по запросу миючий засіб для керамічних поверхонь ТМ “Furry”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58009"/>
            <a:ext cx="4499992" cy="53999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13766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компанія піра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931" y="2955741"/>
            <a:ext cx="4797631" cy="38251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8892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Вся продукція підприємства проходить сувору токсикологічну оцінку в спеціалізованих організаціях МОЗ України та ретельний лабораторний контроль, що підтверджує її високу якість та нешкідливість.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1133178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пожимание руки"/>
          <p:cNvSpPr>
            <a:spLocks noChangeAspect="1" noChangeArrowheads="1"/>
          </p:cNvSpPr>
          <p:nvPr/>
        </p:nvSpPr>
        <p:spPr bwMode="auto">
          <a:xfrm>
            <a:off x="155575" y="-17335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AutoShape 4" descr="Картинки по запросу пожимание руки"/>
          <p:cNvSpPr>
            <a:spLocks noChangeAspect="1" noChangeArrowheads="1"/>
          </p:cNvSpPr>
          <p:nvPr/>
        </p:nvSpPr>
        <p:spPr bwMode="auto">
          <a:xfrm>
            <a:off x="307975" y="952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3317" name="Picture 5" descr="C:\Users\Alexandr\Desktop\shaking-hands-3091908_960_72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08920"/>
            <a:ext cx="6046541" cy="39448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87129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Розумне співвідношення ціна-якість спонукало до співпраці з нашою компанією “</a:t>
            </a:r>
            <a:r>
              <a:rPr lang="en-US" sz="3200" dirty="0" smtClean="0"/>
              <a:t>PIRANA” </a:t>
            </a:r>
            <a:r>
              <a:rPr lang="uk-UA" sz="3200" dirty="0" smtClean="0"/>
              <a:t>такі великі торгові мережі як </a:t>
            </a:r>
            <a:r>
              <a:rPr lang="uk-UA" sz="3200" dirty="0" err="1" smtClean="0"/>
              <a:t>АТБ-маркет</a:t>
            </a:r>
            <a:r>
              <a:rPr lang="uk-UA" sz="3200" dirty="0" smtClean="0"/>
              <a:t>, ВАТ </a:t>
            </a:r>
            <a:r>
              <a:rPr lang="uk-UA" sz="3200" dirty="0" err="1" smtClean="0"/>
              <a:t>“Ашан</a:t>
            </a:r>
            <a:r>
              <a:rPr lang="uk-UA" sz="3200" dirty="0" smtClean="0"/>
              <a:t> Україна </a:t>
            </a:r>
            <a:r>
              <a:rPr lang="uk-UA" sz="3200" dirty="0" err="1" smtClean="0"/>
              <a:t>Гіпермаркет”</a:t>
            </a:r>
            <a:r>
              <a:rPr lang="uk-UA" sz="3200" dirty="0" smtClean="0"/>
              <a:t>, ТОВ </a:t>
            </a:r>
            <a:r>
              <a:rPr lang="uk-UA" sz="3200" dirty="0" err="1" smtClean="0"/>
              <a:t>“Руш”</a:t>
            </a:r>
            <a:r>
              <a:rPr lang="uk-UA" sz="3200" dirty="0" smtClean="0"/>
              <a:t> ( мережа магазинів </a:t>
            </a:r>
            <a:r>
              <a:rPr lang="uk-UA" sz="3200" dirty="0" err="1" smtClean="0"/>
              <a:t>“Єва”</a:t>
            </a:r>
            <a:r>
              <a:rPr lang="uk-UA" sz="3200" dirty="0" smtClean="0"/>
              <a:t> ) та інші.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94775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80728"/>
            <a:ext cx="7175351" cy="179316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Побутові</a:t>
            </a:r>
            <a:br>
              <a:rPr lang="uk-UA" dirty="0" smtClean="0"/>
            </a:br>
            <a:r>
              <a:rPr lang="uk-UA" dirty="0" smtClean="0"/>
              <a:t>      хімічні та косметичні засоби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97824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35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5842337"/>
            <a:ext cx="8424936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err="1"/>
              <a:t>Освіжувач</a:t>
            </a:r>
            <a:r>
              <a:rPr lang="ru-RU" sz="2000" b="1" dirty="0"/>
              <a:t> </a:t>
            </a:r>
            <a:r>
              <a:rPr lang="ru-RU" sz="2000" b="1" dirty="0" err="1"/>
              <a:t>повітря</a:t>
            </a:r>
            <a:r>
              <a:rPr lang="ru-RU" sz="2000" b="1" dirty="0"/>
              <a:t> — </a:t>
            </a:r>
            <a:r>
              <a:rPr lang="ru-RU" sz="2000" b="1" dirty="0" err="1"/>
              <a:t>корисна</a:t>
            </a:r>
            <a:r>
              <a:rPr lang="ru-RU" sz="2000" b="1" dirty="0"/>
              <a:t> і </a:t>
            </a:r>
            <a:r>
              <a:rPr lang="ru-RU" sz="2000" b="1" dirty="0" err="1"/>
              <a:t>зручна</a:t>
            </a:r>
            <a:r>
              <a:rPr lang="ru-RU" sz="2000" b="1" dirty="0"/>
              <a:t> </a:t>
            </a:r>
            <a:r>
              <a:rPr lang="ru-RU" sz="2000" b="1" dirty="0" err="1"/>
              <a:t>річ</a:t>
            </a:r>
            <a:r>
              <a:rPr lang="ru-RU" sz="2000" b="1" dirty="0"/>
              <a:t>, яка </a:t>
            </a:r>
            <a:r>
              <a:rPr lang="ru-RU" sz="2000" b="1" dirty="0" err="1"/>
              <a:t>допоможе</a:t>
            </a:r>
            <a:r>
              <a:rPr lang="ru-RU" sz="2000" b="1" dirty="0"/>
              <a:t> </a:t>
            </a:r>
            <a:r>
              <a:rPr lang="ru-RU" sz="2000" b="1" dirty="0" err="1"/>
              <a:t>підтримати</a:t>
            </a:r>
            <a:r>
              <a:rPr lang="ru-RU" sz="2000" b="1" dirty="0"/>
              <a:t> </a:t>
            </a:r>
            <a:r>
              <a:rPr lang="ru-RU" sz="2000" b="1" dirty="0" err="1"/>
              <a:t>відчуття</a:t>
            </a:r>
            <a:r>
              <a:rPr lang="ru-RU" sz="2000" b="1" dirty="0"/>
              <a:t> </a:t>
            </a:r>
            <a:r>
              <a:rPr lang="ru-RU" sz="2000" b="1" dirty="0" err="1"/>
              <a:t>чистоти</a:t>
            </a:r>
            <a:r>
              <a:rPr lang="ru-RU" sz="2000" b="1" dirty="0"/>
              <a:t> і затишку у </a:t>
            </a:r>
            <a:r>
              <a:rPr lang="ru-RU" sz="2000" b="1" dirty="0" err="1"/>
              <a:t>вашому</a:t>
            </a:r>
            <a:r>
              <a:rPr lang="ru-RU" sz="2000" b="1" dirty="0"/>
              <a:t> </a:t>
            </a:r>
            <a:r>
              <a:rPr lang="ru-RU" sz="2000" b="1" dirty="0" err="1"/>
              <a:t>будинку</a:t>
            </a:r>
            <a:r>
              <a:rPr lang="ru-RU" sz="2000" b="1" dirty="0"/>
              <a:t> </a:t>
            </a:r>
            <a:r>
              <a:rPr lang="ru-RU" sz="2000" b="1" dirty="0" err="1"/>
              <a:t>або</a:t>
            </a:r>
            <a:r>
              <a:rPr lang="ru-RU" sz="2000" b="1" dirty="0"/>
              <a:t> </a:t>
            </a:r>
            <a:r>
              <a:rPr lang="ru-RU" sz="2000" b="1" dirty="0" err="1"/>
              <a:t>офісі</a:t>
            </a:r>
            <a:r>
              <a:rPr lang="ru-RU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4552220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rikolnye-kartinki.ru/img/picture/Aug/28/6d7c153e5e2aa8f319b908eb9efc9ccd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6876256" cy="3985437"/>
          </a:xfrm>
          <a:prstGeom prst="rect">
            <a:avLst/>
          </a:prstGeom>
          <a:noFill/>
        </p:spPr>
      </p:pic>
      <p:pic>
        <p:nvPicPr>
          <p:cNvPr id="8" name="Picture 4" descr="https://prikolnye-kartinki.ru/img/picture/Aug/28/6d7c153e5e2aa8f319b908eb9efc9ccd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6804248" cy="3528392"/>
          </a:xfrm>
          <a:prstGeom prst="rect">
            <a:avLst/>
          </a:prstGeom>
          <a:noFill/>
        </p:spPr>
      </p:pic>
      <p:pic>
        <p:nvPicPr>
          <p:cNvPr id="9" name="Picture 4" descr="https://prikolnye-kartinki.ru/img/picture/Aug/28/6d7c153e5e2aa8f319b908eb9efc9ccd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6804248" cy="3528392"/>
          </a:xfrm>
          <a:prstGeom prst="rect">
            <a:avLst/>
          </a:prstGeom>
          <a:noFill/>
        </p:spPr>
      </p:pic>
      <p:pic>
        <p:nvPicPr>
          <p:cNvPr id="10" name="Picture 4" descr="https://prikolnye-kartinki.ru/img/picture/Aug/28/6d7c153e5e2aa8f319b908eb9efc9ccd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6156176" cy="352839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55576" y="692696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accent6">
                    <a:lumMod val="10000"/>
                  </a:schemeClr>
                </a:solidFill>
              </a:rPr>
              <a:t>Чи трапляються органічні речовини у складі побутових хімікатів?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2132856"/>
            <a:ext cx="532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accent6">
                    <a:lumMod val="10000"/>
                  </a:schemeClr>
                </a:solidFill>
              </a:rPr>
              <a:t>Чи безпечні вони для здоров’я людини і довкілля?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573016"/>
            <a:ext cx="5688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accent6">
                    <a:lumMod val="10000"/>
                  </a:schemeClr>
                </a:solidFill>
              </a:rPr>
              <a:t>Як правильно використовувати засоби побутової хімії?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5157192"/>
            <a:ext cx="5760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accent6">
                    <a:lumMod val="10000"/>
                  </a:schemeClr>
                </a:solidFill>
              </a:rPr>
              <a:t>Із яким періодом історії пов’язане виникнення побутових хімікатів?</a:t>
            </a:r>
            <a:endParaRPr lang="ru-RU" sz="2800" dirty="0" smtClean="0">
              <a:solidFill>
                <a:schemeClr val="accent6">
                  <a:lumMod val="10000"/>
                </a:schemeClr>
              </a:solidFill>
            </a:endParaRPr>
          </a:p>
        </p:txBody>
      </p:sp>
      <p:pic>
        <p:nvPicPr>
          <p:cNvPr id="15" name="Picture 2" descr="E:\картинки\wise-owl-pictures-clipart-panda-free-clipart-images-AAWf5S-clip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0"/>
            <a:ext cx="3203848" cy="4258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65"/>
            <a:ext cx="9144000" cy="690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8785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3677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6487"/>
            <a:ext cx="9144000" cy="688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21097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11739"/>
            <a:ext cx="9290656" cy="6869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5934670"/>
            <a:ext cx="8136904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err="1" smtClean="0"/>
              <a:t>Антиперспірант</a:t>
            </a:r>
            <a:r>
              <a:rPr lang="ru-RU" b="1" dirty="0" smtClean="0"/>
              <a:t>— </a:t>
            </a:r>
            <a:r>
              <a:rPr lang="ru-RU" b="1" dirty="0" err="1"/>
              <a:t>косметичний</a:t>
            </a:r>
            <a:r>
              <a:rPr lang="ru-RU" b="1" dirty="0"/>
              <a:t> </a:t>
            </a:r>
            <a:r>
              <a:rPr lang="ru-RU" b="1" dirty="0" err="1"/>
              <a:t>засіб</a:t>
            </a:r>
            <a:r>
              <a:rPr lang="ru-RU" b="1" dirty="0"/>
              <a:t>, </a:t>
            </a:r>
            <a:r>
              <a:rPr lang="ru-RU" b="1" dirty="0" err="1"/>
              <a:t>призначений</a:t>
            </a:r>
            <a:r>
              <a:rPr lang="ru-RU" b="1" dirty="0"/>
              <a:t> для </a:t>
            </a:r>
            <a:r>
              <a:rPr lang="ru-RU" b="1" dirty="0" err="1"/>
              <a:t>усунення</a:t>
            </a:r>
            <a:r>
              <a:rPr lang="ru-RU" b="1" dirty="0"/>
              <a:t> </a:t>
            </a:r>
            <a:r>
              <a:rPr lang="ru-RU" b="1" dirty="0" err="1"/>
              <a:t>неприємних</a:t>
            </a:r>
            <a:r>
              <a:rPr lang="ru-RU" b="1" dirty="0"/>
              <a:t> для </a:t>
            </a:r>
            <a:r>
              <a:rPr lang="ru-RU" b="1" dirty="0" err="1"/>
              <a:t>людини</a:t>
            </a:r>
            <a:r>
              <a:rPr lang="ru-RU" b="1" dirty="0"/>
              <a:t> </a:t>
            </a:r>
            <a:r>
              <a:rPr lang="ru-RU" b="1" dirty="0" err="1"/>
              <a:t>запахів</a:t>
            </a:r>
            <a:r>
              <a:rPr lang="ru-RU" b="1" dirty="0"/>
              <a:t>, </a:t>
            </a:r>
            <a:r>
              <a:rPr lang="ru-RU" b="1" dirty="0" err="1"/>
              <a:t>викликаних</a:t>
            </a:r>
            <a:r>
              <a:rPr lang="ru-RU" b="1" dirty="0"/>
              <a:t> </a:t>
            </a:r>
            <a:r>
              <a:rPr lang="ru-RU" b="1" dirty="0" err="1"/>
              <a:t>потовиділенням</a:t>
            </a:r>
            <a:r>
              <a:rPr lang="ru-RU" b="1" dirty="0"/>
              <a:t>, а </a:t>
            </a:r>
            <a:r>
              <a:rPr lang="ru-RU" b="1" dirty="0" err="1"/>
              <a:t>саме</a:t>
            </a:r>
            <a:r>
              <a:rPr lang="ru-RU" b="1" dirty="0"/>
              <a:t> - </a:t>
            </a:r>
            <a:r>
              <a:rPr lang="ru-RU" b="1" dirty="0" err="1"/>
              <a:t>запобігає</a:t>
            </a:r>
            <a:r>
              <a:rPr lang="ru-RU" b="1" dirty="0"/>
              <a:t> </a:t>
            </a:r>
            <a:r>
              <a:rPr lang="ru-RU" b="1" dirty="0" err="1"/>
              <a:t>виділенню</a:t>
            </a:r>
            <a:r>
              <a:rPr lang="ru-RU" b="1" dirty="0"/>
              <a:t> </a:t>
            </a:r>
            <a:r>
              <a:rPr lang="ru-RU" b="1" dirty="0" smtClean="0"/>
              <a:t>поту.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365924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05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874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612" y="-35710"/>
            <a:ext cx="9150627" cy="689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780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13736"/>
            <a:ext cx="5321716" cy="684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95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065" y="0"/>
            <a:ext cx="9175065" cy="700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62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53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224259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rgbClr val="FF0000"/>
                </a:solidFill>
              </a:rPr>
              <a:t>Тема уроку</a:t>
            </a:r>
            <a:r>
              <a:rPr lang="uk-UA" dirty="0" smtClean="0">
                <a:solidFill>
                  <a:srgbClr val="FF0000"/>
                </a:solidFill>
              </a:rPr>
              <a:t> 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88640"/>
            <a:ext cx="6419056" cy="4526280"/>
          </a:xfrm>
        </p:spPr>
        <p:txBody>
          <a:bodyPr/>
          <a:lstStyle/>
          <a:p>
            <a:r>
              <a:rPr lang="uk-UA" b="1" dirty="0" smtClean="0"/>
              <a:t>Органічні сполуки в побуті. Поняття про побутові  хімікати.</a:t>
            </a:r>
            <a:endParaRPr lang="ru-RU" dirty="0" smtClean="0"/>
          </a:p>
          <a:p>
            <a:r>
              <a:rPr lang="uk-UA" b="1" dirty="0" smtClean="0"/>
              <a:t>Загальні правила поводження з побутовими  хімікатами.  </a:t>
            </a:r>
            <a:endParaRPr lang="ru-RU" dirty="0" smtClean="0"/>
          </a:p>
          <a:p>
            <a:r>
              <a:rPr lang="uk-UA" b="1" dirty="0" smtClean="0"/>
              <a:t>Побутова  хімія  як  складова «холодної  війни».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030" name="AutoShape 6" descr="https://img-fotki.yandex.ru/get/51236/200418627.183/0_17f9ee_9b582309_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img-fotki.yandex.ru/get/51236/200418627.183/0_17f9ee_9b582309_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img-fotki.yandex.ru/get/51236/200418627.183/0_17f9ee_9b582309_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img-fotki.yandex.ru/get/51236/200418627.183/0_17f9ee_9b582309_L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C:\Users\Антоха\Desktop\уроки\хімія\tablitsa-mendelee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678682"/>
            <a:ext cx="5652120" cy="3179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846" y="0"/>
            <a:ext cx="91628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29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578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5048" y="5842337"/>
            <a:ext cx="8568952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П</a:t>
            </a:r>
            <a:r>
              <a:rPr lang="en-US" sz="2000" b="1" dirty="0" smtClean="0"/>
              <a:t>o</a:t>
            </a:r>
            <a:r>
              <a:rPr lang="ru-RU" sz="2000" b="1" dirty="0" err="1" smtClean="0"/>
              <a:t>ліролі-засоби</a:t>
            </a:r>
            <a:r>
              <a:rPr lang="ru-RU" sz="2000" b="1" dirty="0" smtClean="0"/>
              <a:t> ,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захищають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покриття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автомобіля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від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шкідливого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впливу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навколишнього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середовища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зберігають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насиченість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кольору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можуть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надавати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блиск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1590058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8" y="0"/>
            <a:ext cx="913798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295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32" y="-1"/>
            <a:ext cx="9211232" cy="62116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6211669"/>
            <a:ext cx="8496944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000" b="1" dirty="0" smtClean="0"/>
              <a:t>Косме́тика— </a:t>
            </a:r>
            <a:r>
              <a:rPr lang="vi-VN" sz="2000" b="1" dirty="0"/>
              <a:t>загальна назва засобів і речовин, що використовують для поліпшення зовнішнього вигляду або запаху людського тіла.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12467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177" y="-20409"/>
            <a:ext cx="9171212" cy="687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3222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05064"/>
            <a:ext cx="6512511" cy="11430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«Я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бідний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і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нічого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не 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можу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заповісти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вам,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окрім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доброї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поради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: будьте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розумними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,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якщо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зможете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; будьте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добрими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,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якщо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хочете;але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будьте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красиви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b="1" dirty="0" err="1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завжди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!»</a:t>
            </a:r>
          </a:p>
        </p:txBody>
      </p:sp>
    </p:spTree>
    <p:extLst>
      <p:ext uri="{BB962C8B-B14F-4D97-AF65-F5344CB8AC3E}">
        <p14:creationId xmlns:p14="http://schemas.microsoft.com/office/powerpoint/2010/main" xmlns="" val="171818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56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008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32" y="-459432"/>
            <a:ext cx="9211232" cy="737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574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2236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179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35158"/>
            <a:ext cx="9122447" cy="689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095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339472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Мета  уроку: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88640"/>
            <a:ext cx="5338936" cy="3600400"/>
          </a:xfrm>
        </p:spPr>
        <p:txBody>
          <a:bodyPr>
            <a:noAutofit/>
          </a:bodyPr>
          <a:lstStyle/>
          <a:p>
            <a:r>
              <a:rPr lang="uk-UA" sz="2000" dirty="0" smtClean="0"/>
              <a:t>розширити та поглибити знання учнів про хімічні речовини, які використовують в побуті, сфери їхнього застосування ;</a:t>
            </a:r>
            <a:endParaRPr lang="ru-RU" sz="2000" dirty="0" smtClean="0"/>
          </a:p>
          <a:p>
            <a:r>
              <a:rPr lang="uk-UA" sz="2000" dirty="0" smtClean="0"/>
              <a:t>дати поняття про будову та властивості деяких речовин, які використовують у товарах побутової хімії</a:t>
            </a:r>
            <a:r>
              <a:rPr lang="ru-RU" sz="2000" dirty="0" smtClean="0"/>
              <a:t>;</a:t>
            </a:r>
          </a:p>
          <a:p>
            <a:r>
              <a:rPr lang="uk-UA" sz="2000" dirty="0" smtClean="0"/>
              <a:t>показати значення хімічних препаратів у побуті, необхідність їх правильного й  раціонального використання та утилізації цих речовин;</a:t>
            </a:r>
            <a:endParaRPr lang="ru-RU" sz="2000" dirty="0" smtClean="0"/>
          </a:p>
          <a:p>
            <a:r>
              <a:rPr lang="uk-UA" sz="2000" dirty="0" smtClean="0"/>
              <a:t>довести до розуміння учнів, що товари побутової хімії мають  не тільки споживчі якості, а й соціальну й екологічну ціну;</a:t>
            </a:r>
            <a:endParaRPr lang="ru-RU" sz="2000" dirty="0" smtClean="0"/>
          </a:p>
          <a:p>
            <a:r>
              <a:rPr lang="uk-UA" sz="2000" dirty="0" smtClean="0"/>
              <a:t>вчити учнів пов’язувати знання, набуті на уроках хімії, з історичними подіями та процесами;</a:t>
            </a:r>
            <a:endParaRPr lang="ru-RU" sz="2000" dirty="0" smtClean="0"/>
          </a:p>
          <a:p>
            <a:r>
              <a:rPr lang="uk-UA" sz="2000" dirty="0" smtClean="0"/>
              <a:t>акцентувати увагу на необхідності дотримуватися правил  безпеки під час користування товарами побутової хімії . </a:t>
            </a:r>
            <a:endParaRPr lang="ru-RU" sz="2000" dirty="0" smtClean="0"/>
          </a:p>
          <a:p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6064"/>
            <a:ext cx="9204655" cy="687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214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37932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743"/>
            <a:ext cx="9144000" cy="716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74120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6" y="0"/>
            <a:ext cx="91431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3752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0" y="16542"/>
            <a:ext cx="9134640" cy="686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883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29" y="14202"/>
            <a:ext cx="9136823" cy="684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848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772"/>
            <a:ext cx="9144000" cy="684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68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0"/>
            <a:ext cx="9443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490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40" y="0"/>
            <a:ext cx="90971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971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42" y="-1"/>
            <a:ext cx="913515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516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6280"/>
          </a:xfrm>
        </p:spPr>
        <p:txBody>
          <a:bodyPr/>
          <a:lstStyle/>
          <a:p>
            <a:r>
              <a:rPr lang="uk-UA" dirty="0" smtClean="0"/>
              <a:t>Щороку у світі виробляється майже 30 млн. т  засобів побутової хімії. </a:t>
            </a:r>
            <a:endParaRPr lang="ru-RU" dirty="0"/>
          </a:p>
        </p:txBody>
      </p:sp>
      <p:pic>
        <p:nvPicPr>
          <p:cNvPr id="1026" name="Picture 2" descr="http://www.1000dosok.ru/s/27-07-91285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04864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0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027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810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5207"/>
            <a:ext cx="9144000" cy="687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7996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-32253"/>
            <a:ext cx="5436096" cy="689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492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67" y="-7334"/>
            <a:ext cx="9123233" cy="686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75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5329" y="9088"/>
            <a:ext cx="3340933" cy="684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744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-99392"/>
            <a:ext cx="4860032" cy="756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030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988840"/>
            <a:ext cx="6800543" cy="1296144"/>
          </a:xfrm>
        </p:spPr>
        <p:txBody>
          <a:bodyPr/>
          <a:lstStyle/>
          <a:p>
            <a:r>
              <a:rPr lang="uk-UA" sz="7200" dirty="0" smtClean="0"/>
              <a:t>Дякую за увагу!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187075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3789040"/>
            <a:ext cx="5853336" cy="281542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Пам’ятаймо</a:t>
            </a:r>
            <a:r>
              <a:rPr lang="uk-UA" dirty="0" smtClean="0">
                <a:solidFill>
                  <a:srgbClr val="FF0000"/>
                </a:solidFill>
              </a:rPr>
              <a:t>: </a:t>
            </a:r>
            <a:r>
              <a:rPr lang="uk-UA" b="1" dirty="0" smtClean="0">
                <a:solidFill>
                  <a:srgbClr val="FF0000"/>
                </a:solidFill>
              </a:rPr>
              <a:t>кислоти спричиняють опіки!</a:t>
            </a:r>
            <a:r>
              <a:rPr lang="uk-UA" dirty="0" smtClean="0">
                <a:solidFill>
                  <a:srgbClr val="FF0000"/>
                </a:solidFill>
              </a:rPr>
              <a:t>  </a:t>
            </a:r>
            <a:r>
              <a:rPr lang="uk-UA" b="1" dirty="0" smtClean="0">
                <a:solidFill>
                  <a:srgbClr val="FF0000"/>
                </a:solidFill>
              </a:rPr>
              <a:t>Луги  роз‘їдають одяг та шкіру!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1"/>
            <a:ext cx="8229600" cy="32403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   Для миття посуду використовують засоби, що містять луги, бо вони добре відмивають жироподібний бруд. Для видалення  вапняних нальотів, мильних розводів, що утворюються переважно у ванних кімнатах, використовують засоби, що містять кислоти.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3560" name="Picture 8" descr="https://media.proshoper.ru/products/pyaterochka/2015/05/19/17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05064"/>
            <a:ext cx="2669282" cy="2669282"/>
          </a:xfrm>
          <a:prstGeom prst="rect">
            <a:avLst/>
          </a:prstGeom>
          <a:noFill/>
        </p:spPr>
      </p:pic>
      <p:pic>
        <p:nvPicPr>
          <p:cNvPr id="23562" name="Picture 10" descr="https://big-stirka.ru/wp-content/uploads/2017/09/tualetnyy-uten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3933056"/>
            <a:ext cx="2707060" cy="27070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144000" cy="2251579"/>
          </a:xfrm>
        </p:spPr>
        <p:txBody>
          <a:bodyPr/>
          <a:lstStyle/>
          <a:p>
            <a:pPr algn="ctr"/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«Холодна в</a:t>
            </a:r>
            <a:r>
              <a:rPr lang="uk-UA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ійна»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7908" y="3789040"/>
            <a:ext cx="3953051" cy="2231082"/>
          </a:xfrm>
        </p:spPr>
        <p:txBody>
          <a:bodyPr>
            <a:noAutofit/>
          </a:bodyPr>
          <a:lstStyle/>
          <a:p>
            <a:pPr algn="ctr"/>
            <a:endParaRPr lang="uk-UA" sz="3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298" y="3357562"/>
            <a:ext cx="4057650" cy="3314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7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43207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</a:rPr>
              <a:t>Споживчі </a:t>
            </a:r>
            <a:r>
              <a:rPr lang="uk-UA" sz="3600" b="1" i="1" dirty="0" err="1" smtClean="0">
                <a:solidFill>
                  <a:srgbClr val="C00000"/>
                </a:solidFill>
              </a:rPr>
              <a:t>товари-</a:t>
            </a:r>
            <a:endParaRPr lang="uk-UA" sz="3600" b="1" i="1" dirty="0" smtClean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429000"/>
            <a:ext cx="6506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Промисловість побутової </a:t>
            </a:r>
            <a:r>
              <a:rPr lang="uk-UA" sz="3200" b="1" dirty="0" err="1" smtClean="0">
                <a:solidFill>
                  <a:srgbClr val="FF0000"/>
                </a:solidFill>
              </a:rPr>
              <a:t>хімії-</a:t>
            </a:r>
            <a:endParaRPr lang="uk-UA" sz="3200" b="1" dirty="0" smtClean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052736"/>
            <a:ext cx="59766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це товари, які купуються для особистого (сімейного) споживання, для задоволення власних потреб.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4005064"/>
            <a:ext cx="61206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галузь хімічної промисловості, що виробляє синтетичні засоби для миття і догляду за одягом, посудом, меблями, розфасовує лаки, фарби, добрива, засоби боротьби з шкідниками та ін.</a:t>
            </a:r>
            <a:endParaRPr lang="ru-RU" sz="2800" dirty="0"/>
          </a:p>
        </p:txBody>
      </p:sp>
      <p:pic>
        <p:nvPicPr>
          <p:cNvPr id="18434" name="Picture 2" descr="http://gov.cap.ru/UserFiles/news/201611/09/Original/00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"/>
            <a:ext cx="3419871" cy="2204864"/>
          </a:xfrm>
          <a:prstGeom prst="rect">
            <a:avLst/>
          </a:prstGeom>
          <a:noFill/>
        </p:spPr>
      </p:pic>
      <p:pic>
        <p:nvPicPr>
          <p:cNvPr id="18436" name="Picture 4" descr="http://expert.ru/data/public/317961/318071/sibur-------450-2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06986">
            <a:off x="6590138" y="2984061"/>
            <a:ext cx="2730208" cy="1619923"/>
          </a:xfrm>
          <a:prstGeom prst="rect">
            <a:avLst/>
          </a:prstGeom>
          <a:noFill/>
        </p:spPr>
      </p:pic>
      <p:pic>
        <p:nvPicPr>
          <p:cNvPr id="18438" name="Picture 6" descr="http://promoserver.ru/s_images/135076344872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0620" y="5013176"/>
            <a:ext cx="2683380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4104456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uk-UA" sz="2000" b="1" dirty="0" smtClean="0">
                <a:solidFill>
                  <a:srgbClr val="FF0000"/>
                </a:solidFill>
              </a:rPr>
              <a:t>Холодна війна - (1946 - 1991р.г.) </a:t>
            </a:r>
            <a:r>
              <a:rPr lang="uk-UA" sz="2000" b="1" dirty="0" smtClean="0"/>
              <a:t>- політична, ідеологічна, економічна й напіввійськова конфронтація на міжнародній арені двох країн, США й СРСР, а так само їхніх союзників, </a:t>
            </a:r>
            <a:r>
              <a:rPr lang="uk-UA" sz="2000" dirty="0" smtClean="0"/>
              <a:t>у рамках якої, здійснювалося: </a:t>
            </a: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а) створення військово-політичних союзів; </a:t>
            </a: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б) затвердився "образ ворога" і тотальна підозрілість; </a:t>
            </a: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в) велося дипломатичне й ідеологічне протиборство; </a:t>
            </a: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г) здійснювалося військове протистояння й гонка озброєння.</a:t>
            </a:r>
            <a:endParaRPr lang="ru-RU" sz="20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«Холодна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політика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протистояння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наддержав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Другої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Світової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війни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501008"/>
            <a:ext cx="5265453" cy="296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147764116"/>
              </p:ext>
            </p:extLst>
          </p:nvPr>
        </p:nvGraphicFramePr>
        <p:xfrm>
          <a:off x="0" y="764704"/>
          <a:ext cx="9144000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олодна війна» супроводжувалась: </a:t>
            </a:r>
            <a:endParaRPr lang="ru-RU" sz="4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0882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55BD38-1DE1-4BCD-9FC2-5C4503ABA7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9A55BD38-1DE1-4BCD-9FC2-5C4503ABA7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59C56C-05C0-4E8A-AB7A-CE1F18071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AE59C56C-05C0-4E8A-AB7A-CE1F18071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46EDBC-55DA-4D40-A88F-96D42FEB3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7E46EDBC-55DA-4D40-A88F-96D42FEB31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64B84B-AFD4-4463-8F90-F929D39174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9864B84B-AFD4-4463-8F90-F929D39174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6AC187-8663-4EEE-8985-6C08E17D7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B56AC187-8663-4EEE-8985-6C08E17D7E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3A33C1-1FF0-4CAB-BE9B-86E068E729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1D3A33C1-1FF0-4CAB-BE9B-86E068E729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9D7897-5C98-4EB8-8E12-421AC4EAE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FA9D7897-5C98-4EB8-8E12-421AC4EAE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413920-173F-4DA8-B511-F2DF5FF771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13413920-173F-4DA8-B511-F2DF5FF771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AC79A9-C257-44F3-8C43-B7C49D17C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F7AC79A9-C257-44F3-8C43-B7C49D17C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0786D4-EA6D-4BE5-834A-C7BC5EC7C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300786D4-EA6D-4BE5-834A-C7BC5EC7C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DD7437-9B21-4224-9448-E9C0360B3F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>
                                            <p:graphicEl>
                                              <a:dgm id="{FEDD7437-9B21-4224-9448-E9C0360B3F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13027615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899326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D02C87E-8FB6-4919-B880-475DE2DA5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ED02C87E-8FB6-4919-B880-475DE2DA5C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CB7877C-D62C-45B2-9259-0D3AB981A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BCB7877C-D62C-45B2-9259-0D3AB981AE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A61FA27-68D0-4843-9FE3-79193C9E94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0A61FA27-68D0-4843-9FE3-79193C9E94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5FD028C-BEEE-4F61-83F5-FEFE00C16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D5FD028C-BEEE-4F61-83F5-FEFE00C165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48723B6-40DB-4CB2-97ED-7EA299235B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748723B6-40DB-4CB2-97ED-7EA299235B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515106C-6196-4F7F-BB17-C2F4713A3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1515106C-6196-4F7F-BB17-C2F4713A32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6026116-C048-4CFD-A9E2-028EE02F27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76026116-C048-4CFD-A9E2-028EE02F27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6D7818A-4F09-468E-B1B4-D820CA04A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graphicEl>
                                              <a:dgm id="{16D7818A-4F09-468E-B1B4-D820CA04A1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F708D9D-1E26-4407-A63F-2EC5CC56E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FF708D9D-1E26-4407-A63F-2EC5CC56E2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012008214"/>
              </p:ext>
            </p:extLst>
          </p:nvPr>
        </p:nvGraphicFramePr>
        <p:xfrm>
          <a:off x="27353" y="692696"/>
          <a:ext cx="9144000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-99392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Початок «холодної війни»</a:t>
            </a:r>
          </a:p>
        </p:txBody>
      </p:sp>
    </p:spTree>
    <p:extLst>
      <p:ext uri="{BB962C8B-B14F-4D97-AF65-F5344CB8AC3E}">
        <p14:creationId xmlns="" xmlns:p14="http://schemas.microsoft.com/office/powerpoint/2010/main" val="1238680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321ED1-4596-4836-8DD4-B88591407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D1321ED1-4596-4836-8DD4-B885914075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E5879EA-09C9-4993-917B-466DA74D3C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dgm id="{4E5879EA-09C9-4993-917B-466DA74D3C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D8D4C0E-BE99-4B21-9ED3-AF7F70F11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ED8D4C0E-BE99-4B21-9ED3-AF7F70F115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5D9B6E-534A-4A54-BBCE-767766390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>
                                            <p:graphicEl>
                                              <a:dgm id="{305D9B6E-534A-4A54-BBCE-7677663905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C570A4-5CE8-426E-A373-9EC290CAA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A1C570A4-5CE8-426E-A373-9EC290CAAD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0C3EBFF-EEDA-4FAE-A8F7-CB5CB10E7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A0C3EBFF-EEDA-4FAE-A8F7-CB5CB10E78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7D7821A-33BD-46FC-A01B-8A493FAB22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dgm id="{97D7821A-33BD-46FC-A01B-8A493FAB22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Ступінь вини наддержав в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розв'язанні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«холодної війни»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94" y="566124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Існує три точки зору щодо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проблеми винуватості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наддержав в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розв'язуванні «Холодної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війни».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5811" b="96368" l="0" r="100000">
                        <a14:foregroundMark x1="29801" y1="31961" x2="29801" y2="31961"/>
                        <a14:foregroundMark x1="35927" y1="40436" x2="35927" y2="40436"/>
                        <a14:foregroundMark x1="31457" y1="44552" x2="31457" y2="44552"/>
                        <a14:foregroundMark x1="29470" y1="44552" x2="29470" y2="44552"/>
                        <a14:foregroundMark x1="23841" y1="46005" x2="23841" y2="46005"/>
                        <a14:foregroundMark x1="9934" y1="55690" x2="9934" y2="55690"/>
                        <a14:foregroundMark x1="34934" y1="51574" x2="34934" y2="51574"/>
                        <a14:foregroundMark x1="39901" y1="51574" x2="39901" y2="51574"/>
                        <a14:foregroundMark x1="38907" y1="50605" x2="38907" y2="50605"/>
                        <a14:foregroundMark x1="26490" y1="54964" x2="26490" y2="54964"/>
                        <a14:foregroundMark x1="7616" y1="53269" x2="7616" y2="53269"/>
                        <a14:foregroundMark x1="28311" y1="29056" x2="28311" y2="29056"/>
                        <a14:foregroundMark x1="16722" y1="64891" x2="16722" y2="64891"/>
                        <a14:foregroundMark x1="8940" y1="65617" x2="8940" y2="65617"/>
                        <a14:foregroundMark x1="23841" y1="66344" x2="23841" y2="66344"/>
                        <a14:foregroundMark x1="35596" y1="62228" x2="35596" y2="62228"/>
                        <a14:foregroundMark x1="16060" y1="77482" x2="16060" y2="77482"/>
                        <a14:foregroundMark x1="18874" y1="78692" x2="18874" y2="78692"/>
                        <a14:foregroundMark x1="26490" y1="77724" x2="26490" y2="77724"/>
                        <a14:foregroundMark x1="23344" y1="80630" x2="23344" y2="80630"/>
                        <a14:foregroundMark x1="32285" y1="77724" x2="32285" y2="77724"/>
                        <a14:foregroundMark x1="46854" y1="72155" x2="46854" y2="72155"/>
                        <a14:foregroundMark x1="53146" y1="65617" x2="53146" y2="65617"/>
                        <a14:foregroundMark x1="52815" y1="59806" x2="52815" y2="59806"/>
                        <a14:foregroundMark x1="71192" y1="46731" x2="71192" y2="467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738" b="3334"/>
          <a:stretch/>
        </p:blipFill>
        <p:spPr>
          <a:xfrm>
            <a:off x="21845" y="993090"/>
            <a:ext cx="9100309" cy="47246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78914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Перша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точка зору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винні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США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791307523"/>
              </p:ext>
            </p:extLst>
          </p:nvPr>
        </p:nvGraphicFramePr>
        <p:xfrm>
          <a:off x="0" y="646331"/>
          <a:ext cx="9144000" cy="6211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075440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D01579-B76B-4804-BB63-26B531AA3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9D01579-B76B-4804-BB63-26B531AA3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D80012-2226-44D1-87A4-00E723ED3A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9D80012-2226-44D1-87A4-00E723ED3A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0D266BE-AED5-4284-82D6-2F10349BA0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40D266BE-AED5-4284-82D6-2F10349BA0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DFF2B4-9BC7-43DE-8A4A-8EF0A4653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56DFF2B4-9BC7-43DE-8A4A-8EF0A46532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717421-6B81-4A61-9E7B-74971D0AC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D1717421-6B81-4A61-9E7B-74971D0AC6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376DC3-1DC3-4110-9F02-FACF73FD9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69376DC3-1DC3-4110-9F02-FACF73FD95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4387EC-863D-473B-8DB0-81383F7EE4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154387EC-863D-473B-8DB0-81383F7EE4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291B41-570F-47EE-9B7F-6D77787AE4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17291B41-570F-47EE-9B7F-6D77787AE4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точка зору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винен СРСР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28310292"/>
              </p:ext>
            </p:extLst>
          </p:nvPr>
        </p:nvGraphicFramePr>
        <p:xfrm>
          <a:off x="0" y="646331"/>
          <a:ext cx="9144000" cy="6211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925610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9D01579-B76B-4804-BB63-26B531AA3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F9D01579-B76B-4804-BB63-26B531AA3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9D80012-2226-44D1-87A4-00E723ED3A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59D80012-2226-44D1-87A4-00E723ED3A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D266BE-AED5-4284-82D6-2F10349BA0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40D266BE-AED5-4284-82D6-2F10349BA0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6DFF2B4-9BC7-43DE-8A4A-8EF0A4653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56DFF2B4-9BC7-43DE-8A4A-8EF0A46532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1717421-6B81-4A61-9E7B-74971D0AC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D1717421-6B81-4A61-9E7B-74971D0AC6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9376DC3-1DC3-4110-9F02-FACF73FD9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69376DC3-1DC3-4110-9F02-FACF73FD95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54387EC-863D-473B-8DB0-81383F7EE4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graphicEl>
                                              <a:dgm id="{154387EC-863D-473B-8DB0-81383F7EE4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Третя точка зору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розв'язуванні «холодної війни» в рівній мірі відповідальні СРСР і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США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125" y1="30544" x2="63125" y2="30544"/>
                        <a14:foregroundMark x1="63438" y1="34310" x2="63438" y2="34310"/>
                        <a14:foregroundMark x1="65313" y1="28452" x2="65313" y2="28452"/>
                        <a14:foregroundMark x1="94688" y1="60669" x2="94688" y2="60669"/>
                        <a14:foregroundMark x1="91875" y1="60669" x2="91875" y2="60669"/>
                        <a14:foregroundMark x1="78125" y1="89121" x2="78125" y2="89121"/>
                        <a14:foregroundMark x1="21875" y1="79916" x2="21875" y2="79916"/>
                        <a14:foregroundMark x1="5938" y1="63598" x2="5938" y2="63598"/>
                        <a14:foregroundMark x1="16875" y1="68619" x2="16875" y2="68619"/>
                        <a14:foregroundMark x1="10313" y1="76569" x2="10313" y2="765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64904"/>
            <a:ext cx="5256584" cy="39260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007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294994" y="1700808"/>
            <a:ext cx="3816958" cy="51741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1118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21497605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170291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F83C52-6108-4107-BAFB-813CD0F061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D2F83C52-6108-4107-BAFB-813CD0F061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DE4FD5D-4272-4039-9F2C-1ADAB1647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6DE4FD5D-4272-4039-9F2C-1ADAB16477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5AE8B0-BAA2-44CA-A419-03FA430C9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3A5AE8B0-BAA2-44CA-A419-03FA430C91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E6FEEE-19CE-4FF9-B127-016B6A964D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C1E6FEEE-19CE-4FF9-B127-016B6A964D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80977C4-4712-4AD8-AAC5-8E51116EEE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580977C4-4712-4AD8-AAC5-8E51116EEE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257441-1956-4D46-A278-93BB7552B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2A257441-1956-4D46-A278-93BB7552B1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0DAF6EB-9044-46E5-962E-976F95E83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10DAF6EB-9044-46E5-962E-976F95E83C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C8A02E-0743-47BD-B477-679818FDD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dgm id="{D2C8A02E-0743-47BD-B477-679818FDD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175A86-6BF2-4578-86D6-73D16160FA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C0175A86-6BF2-4578-86D6-73D16160FA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A234B2-6D0C-4A14-B470-36831013AD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>
                                            <p:graphicEl>
                                              <a:dgm id="{98A234B2-6D0C-4A14-B470-36831013AD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C6847B1-B6C2-4274-A924-CADD886FB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1C6847B1-B6C2-4274-A924-CADD886FB1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68760"/>
            <a:ext cx="81148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uk-UA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uk-UA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Холодна</a:t>
            </a: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Війна</a:t>
            </a:r>
            <a:r>
              <a:rPr lang="uk-UA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термін, який означає період міжнародної напруженості, ідеологічного та політичного протистояння внаслідок загострення відносин після другої світової війни між СРСР і США. 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</a:t>
            </a:r>
            <a:r>
              <a:rPr lang="uk-UA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іод</a:t>
            </a: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1946-1991 рр.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Супроводжувалась: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Гонкою озброєнь і посиленою підготовкою до </a:t>
            </a:r>
            <a:r>
              <a:rPr lang="uk-UA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“гарячої”</a:t>
            </a: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війни.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Суперництвом у всіх сферах суспільного життя.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Гострою ідеологічною боротьбою і створенням образу зовнішнього ворога.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Боротьбою за сфери впливу в світі.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Локальними збройними конфліктами.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15816" y="404664"/>
            <a:ext cx="36006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Висновок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12976"/>
            <a:ext cx="1800200" cy="1598029"/>
          </a:xfrm>
          <a:prstGeom prst="rect">
            <a:avLst/>
          </a:prstGeom>
          <a:noFill/>
        </p:spPr>
      </p:pic>
      <p:pic>
        <p:nvPicPr>
          <p:cNvPr id="8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1800200" cy="1598029"/>
          </a:xfrm>
          <a:prstGeom prst="rect">
            <a:avLst/>
          </a:prstGeom>
          <a:noFill/>
        </p:spPr>
      </p:pic>
      <p:pic>
        <p:nvPicPr>
          <p:cNvPr id="9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1800200" cy="1598029"/>
          </a:xfrm>
          <a:prstGeom prst="rect">
            <a:avLst/>
          </a:prstGeom>
          <a:noFill/>
        </p:spPr>
      </p:pic>
      <p:pic>
        <p:nvPicPr>
          <p:cNvPr id="10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941168"/>
            <a:ext cx="1800200" cy="1598029"/>
          </a:xfrm>
          <a:prstGeom prst="rect">
            <a:avLst/>
          </a:prstGeom>
          <a:noFill/>
        </p:spPr>
      </p:pic>
      <p:pic>
        <p:nvPicPr>
          <p:cNvPr id="11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5085184"/>
            <a:ext cx="1800200" cy="1598029"/>
          </a:xfrm>
          <a:prstGeom prst="rect">
            <a:avLst/>
          </a:prstGeom>
          <a:noFill/>
        </p:spPr>
      </p:pic>
      <p:pic>
        <p:nvPicPr>
          <p:cNvPr id="12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869160"/>
            <a:ext cx="1800200" cy="1598029"/>
          </a:xfrm>
          <a:prstGeom prst="rect">
            <a:avLst/>
          </a:prstGeom>
          <a:noFill/>
        </p:spPr>
      </p:pic>
      <p:pic>
        <p:nvPicPr>
          <p:cNvPr id="13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3356992"/>
            <a:ext cx="1800200" cy="1598029"/>
          </a:xfrm>
          <a:prstGeom prst="rect">
            <a:avLst/>
          </a:prstGeom>
          <a:noFill/>
        </p:spPr>
      </p:pic>
      <p:pic>
        <p:nvPicPr>
          <p:cNvPr id="14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628800"/>
            <a:ext cx="1800200" cy="1598029"/>
          </a:xfrm>
          <a:prstGeom prst="rect">
            <a:avLst/>
          </a:prstGeom>
          <a:noFill/>
        </p:spPr>
      </p:pic>
      <p:pic>
        <p:nvPicPr>
          <p:cNvPr id="15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88640"/>
            <a:ext cx="1800200" cy="1598029"/>
          </a:xfrm>
          <a:prstGeom prst="rect">
            <a:avLst/>
          </a:prstGeom>
          <a:noFill/>
        </p:spPr>
      </p:pic>
      <p:pic>
        <p:nvPicPr>
          <p:cNvPr id="16" name="Picture 2" descr="C:\Users\Антоха\Desktop\уроки\хімія\vignette_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1800200" cy="1598029"/>
          </a:xfrm>
          <a:prstGeom prst="rect">
            <a:avLst/>
          </a:prstGeom>
          <a:noFill/>
        </p:spPr>
      </p:pic>
      <p:pic>
        <p:nvPicPr>
          <p:cNvPr id="2051" name="Picture 3" descr="C:\Users\Антоха\Desktop\уроки\хімія\pod-nadpis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592831" y="2103913"/>
            <a:ext cx="2246369" cy="2880320"/>
          </a:xfrm>
          <a:prstGeom prst="rect">
            <a:avLst/>
          </a:prstGeom>
          <a:noFill/>
        </p:spPr>
      </p:pic>
      <p:pic>
        <p:nvPicPr>
          <p:cNvPr id="2053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61162">
            <a:off x="1977434" y="2330136"/>
            <a:ext cx="1394132" cy="864096"/>
          </a:xfrm>
          <a:prstGeom prst="rect">
            <a:avLst/>
          </a:prstGeom>
          <a:noFill/>
        </p:spPr>
      </p:pic>
      <p:pic>
        <p:nvPicPr>
          <p:cNvPr id="19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126634">
            <a:off x="2536916" y="1695794"/>
            <a:ext cx="1029085" cy="637837"/>
          </a:xfrm>
          <a:prstGeom prst="rect">
            <a:avLst/>
          </a:prstGeom>
          <a:noFill/>
        </p:spPr>
      </p:pic>
      <p:pic>
        <p:nvPicPr>
          <p:cNvPr id="20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01363">
            <a:off x="1970995" y="3757214"/>
            <a:ext cx="1394132" cy="864096"/>
          </a:xfrm>
          <a:prstGeom prst="rect">
            <a:avLst/>
          </a:prstGeom>
          <a:noFill/>
        </p:spPr>
      </p:pic>
      <p:pic>
        <p:nvPicPr>
          <p:cNvPr id="21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727435">
            <a:off x="2638975" y="4777262"/>
            <a:ext cx="1033652" cy="640667"/>
          </a:xfrm>
          <a:prstGeom prst="rect">
            <a:avLst/>
          </a:prstGeom>
          <a:noFill/>
        </p:spPr>
      </p:pic>
      <p:pic>
        <p:nvPicPr>
          <p:cNvPr id="22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102081">
            <a:off x="5871023" y="1683119"/>
            <a:ext cx="1029085" cy="637837"/>
          </a:xfrm>
          <a:prstGeom prst="rect">
            <a:avLst/>
          </a:prstGeom>
          <a:noFill/>
        </p:spPr>
      </p:pic>
      <p:pic>
        <p:nvPicPr>
          <p:cNvPr id="23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287830">
            <a:off x="5752099" y="4723555"/>
            <a:ext cx="1029085" cy="637837"/>
          </a:xfrm>
          <a:prstGeom prst="rect">
            <a:avLst/>
          </a:prstGeom>
          <a:noFill/>
        </p:spPr>
      </p:pic>
      <p:pic>
        <p:nvPicPr>
          <p:cNvPr id="24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4226362" y="4710742"/>
            <a:ext cx="1008112" cy="604867"/>
          </a:xfrm>
          <a:prstGeom prst="rect">
            <a:avLst/>
          </a:prstGeom>
          <a:noFill/>
        </p:spPr>
      </p:pic>
      <p:pic>
        <p:nvPicPr>
          <p:cNvPr id="25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410126">
            <a:off x="6077488" y="3905320"/>
            <a:ext cx="1394132" cy="864096"/>
          </a:xfrm>
          <a:prstGeom prst="rect">
            <a:avLst/>
          </a:prstGeom>
          <a:noFill/>
        </p:spPr>
      </p:pic>
      <p:pic>
        <p:nvPicPr>
          <p:cNvPr id="26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808363">
            <a:off x="6106266" y="2457317"/>
            <a:ext cx="1394132" cy="864096"/>
          </a:xfrm>
          <a:prstGeom prst="rect">
            <a:avLst/>
          </a:prstGeom>
          <a:noFill/>
        </p:spPr>
      </p:pic>
      <p:pic>
        <p:nvPicPr>
          <p:cNvPr id="27" name="Picture 5" descr="https://cdn.pixabay.com/photo/2014/01/29/05/47/left-254092__34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3987622" y="1637114"/>
            <a:ext cx="1180135" cy="731459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3491880" y="2852936"/>
            <a:ext cx="2304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Засоби побутової хімії</a:t>
            </a:r>
            <a:endParaRPr lang="ru-RU" sz="28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67544" y="2204864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Мийні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4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засоби</a:t>
            </a:r>
            <a:endParaRPr lang="ru-RU" sz="24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7544" y="3717032"/>
            <a:ext cx="15121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Засоби особистої гігієни</a:t>
            </a:r>
            <a:endParaRPr lang="ru-RU" sz="20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547664" y="5445224"/>
            <a:ext cx="15841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Догляд за житлом і предметами побуту</a:t>
            </a:r>
            <a:endParaRPr lang="ru-RU" sz="16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51920" y="5657671"/>
            <a:ext cx="1656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Засоби догляду за </a:t>
            </a:r>
            <a:r>
              <a:rPr lang="uk-UA" sz="1600" dirty="0" err="1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автотранспор</a:t>
            </a:r>
            <a:r>
              <a:rPr lang="en-US" sz="16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</a:t>
            </a:r>
            <a:r>
              <a:rPr lang="uk-UA" sz="16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том</a:t>
            </a:r>
            <a:endParaRPr lang="ru-RU" sz="16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084168" y="5445224"/>
            <a:ext cx="15121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err="1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Лакофар</a:t>
            </a:r>
            <a:r>
              <a:rPr lang="en-US" sz="2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</a:t>
            </a:r>
            <a:r>
              <a:rPr lang="uk-UA" sz="2000" dirty="0" err="1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бові</a:t>
            </a:r>
            <a:r>
              <a:rPr lang="uk-UA" sz="2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вироби</a:t>
            </a:r>
            <a:endParaRPr lang="ru-RU" sz="20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236296" y="4005064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Парфумерія і косметика</a:t>
            </a:r>
            <a:endParaRPr lang="ru-RU" sz="20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60628" y="2276872"/>
            <a:ext cx="12035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Клеї</a:t>
            </a:r>
            <a:endParaRPr lang="ru-RU" sz="40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40152" y="692696"/>
            <a:ext cx="15121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Засоби догляду за садом і городом</a:t>
            </a:r>
            <a:endParaRPr lang="ru-RU" sz="16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21" y="620688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Засоби для чищення</a:t>
            </a:r>
            <a:endParaRPr lang="ru-RU" sz="20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835697" y="836712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err="1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Дезінфіку</a:t>
            </a:r>
            <a:r>
              <a:rPr lang="en-US" sz="2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</a:t>
            </a:r>
            <a:r>
              <a:rPr lang="uk-UA" sz="2000" dirty="0" err="1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ючі</a:t>
            </a:r>
            <a:r>
              <a:rPr lang="uk-UA" sz="2000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засоби</a:t>
            </a:r>
            <a:endParaRPr lang="ru-RU" sz="2000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496944" cy="55092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200" b="1" dirty="0" smtClean="0">
                <a:ln w="50800"/>
                <a:solidFill>
                  <a:srgbClr val="FA0000"/>
                </a:solidFill>
              </a:rPr>
              <a:t>Товари побутової хімії в обмеженому асортименті до 1930-х років виробляли кустарі, згодом підприємства промислової кооперації (до її ліквідації 1956 р.)  Як самостійна галузь промисловість побутової хімії оформилась в кінці </a:t>
            </a:r>
            <a:r>
              <a:rPr lang="uk-UA" sz="3200" b="1" dirty="0" smtClean="0">
                <a:ln w="50800"/>
                <a:solidFill>
                  <a:srgbClr val="FA0000"/>
                </a:solidFill>
              </a:rPr>
              <a:t>60-х </a:t>
            </a:r>
            <a:r>
              <a:rPr lang="uk-UA" sz="3200" b="1" dirty="0" smtClean="0">
                <a:ln w="50800"/>
                <a:solidFill>
                  <a:srgbClr val="FA0000"/>
                </a:solidFill>
              </a:rPr>
              <a:t>р. з організацією об’єднання «</a:t>
            </a:r>
            <a:r>
              <a:rPr lang="uk-UA" sz="3200" b="1" dirty="0" err="1" smtClean="0">
                <a:ln w="50800"/>
                <a:solidFill>
                  <a:srgbClr val="FA0000"/>
                </a:solidFill>
              </a:rPr>
              <a:t>Союзпобутхім</a:t>
            </a:r>
            <a:r>
              <a:rPr lang="uk-UA" sz="3200" b="1" dirty="0" smtClean="0">
                <a:ln w="50800"/>
                <a:solidFill>
                  <a:srgbClr val="FA0000"/>
                </a:solidFill>
              </a:rPr>
              <a:t>»(1965 р.), до якого входять спеціалізовані підприємства промисловості побутової хімії. </a:t>
            </a:r>
            <a:endParaRPr lang="ru-RU" sz="3200" b="1" dirty="0">
              <a:ln w="50800"/>
              <a:solidFill>
                <a:srgbClr val="FA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332656"/>
            <a:ext cx="52715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Історична довідка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0"/>
            <a:ext cx="27606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 smtClean="0"/>
              <a:t>Дебати</a:t>
            </a:r>
            <a:endParaRPr lang="ru-RU" sz="5400" b="1" i="1" dirty="0"/>
          </a:p>
        </p:txBody>
      </p:sp>
      <p:pic>
        <p:nvPicPr>
          <p:cNvPr id="1026" name="Picture 2" descr="http://fb.ru/misc/i/gallery/39608/1044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3312368" cy="3025470"/>
          </a:xfrm>
          <a:prstGeom prst="rect">
            <a:avLst/>
          </a:prstGeom>
          <a:noFill/>
        </p:spPr>
      </p:pic>
      <p:pic>
        <p:nvPicPr>
          <p:cNvPr id="1028" name="Picture 4" descr="https://sev.life/wp-content/uploads/2016/04/deba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21088"/>
            <a:ext cx="4304581" cy="2420981"/>
          </a:xfrm>
          <a:prstGeom prst="rect">
            <a:avLst/>
          </a:prstGeom>
          <a:noFill/>
        </p:spPr>
      </p:pic>
      <p:pic>
        <p:nvPicPr>
          <p:cNvPr id="1030" name="Picture 6" descr="http://kuda.od.ua/wp-content/uploads/cache/images/deba/deba-2419342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196752"/>
            <a:ext cx="5097016" cy="2548508"/>
          </a:xfrm>
          <a:prstGeom prst="rect">
            <a:avLst/>
          </a:prstGeom>
          <a:noFill/>
        </p:spPr>
      </p:pic>
      <p:sp>
        <p:nvSpPr>
          <p:cNvPr id="1032" name="AutoShape 8" descr="https://pp.userapi.com/c621706/v621706491/3c206/4UTeFNXFJY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pp.userapi.com/c621706/v621706491/3c206/4UTeFNXFJY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img3.stockfresh.com/files/i/iqoncept/m/99/1669724_stock-photo-debate---judge-gavel-and-wor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927774"/>
            <a:ext cx="2834680" cy="27307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179512" y="1268760"/>
            <a:ext cx="87129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FFC000"/>
                </a:solidFill>
              </a:rPr>
              <a:t>1.Використовуйте засоби побутової хімії строго за призначенням, згідно з інструкцією.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>
                <a:solidFill>
                  <a:srgbClr val="FF0000"/>
                </a:solidFill>
              </a:rPr>
              <a:t>2.Пильнуйте, або на кожному з побутових хімікатів була етикетка, не перекладайте їх з упаковок до інших місткостей</a:t>
            </a:r>
            <a:br>
              <a:rPr lang="uk-UA" sz="2400" dirty="0" smtClean="0">
                <a:solidFill>
                  <a:srgbClr val="FF0000"/>
                </a:solidFill>
              </a:rPr>
            </a:br>
            <a:r>
              <a:rPr lang="uk-UA" sz="2400" dirty="0" smtClean="0">
                <a:solidFill>
                  <a:srgbClr val="FFC000"/>
                </a:solidFill>
              </a:rPr>
              <a:t>3.Зберігайте засоби побутової хімії в місцях, недоступних для дітей і хатніх тварин, подалі від харчових продуктів, місць приготування їжі, нагрівальних приладів.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>
                <a:solidFill>
                  <a:srgbClr val="FF0000"/>
                </a:solidFill>
              </a:rPr>
              <a:t>4.Не нехтуйте під час роботи з їдкими та отруйними побутовими хімікатами засобами індивідуального захисту (захисні окуляри, рукавиці, респіратор тощо).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>
                <a:solidFill>
                  <a:srgbClr val="FFC000"/>
                </a:solidFill>
              </a:rPr>
              <a:t>5.Рештки побутових хімікатів і упаковку утилізуйте згідно з рекомендаціями виробника.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>
                <a:solidFill>
                  <a:srgbClr val="FF0000"/>
                </a:solidFill>
              </a:rPr>
              <a:t>6.Тримайте на видноті список телефонів для екстреного звернення по допомогу в разі нещасного випадку.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0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Загальні правила поводження з побутовими хімікатами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Маркування товарів побутової </a:t>
            </a:r>
            <a:r>
              <a:rPr lang="uk-UA" b="1" dirty="0" err="1" smtClean="0">
                <a:solidFill>
                  <a:srgbClr val="FF0000"/>
                </a:solidFill>
              </a:rPr>
              <a:t>хімії-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6280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FFC000"/>
                </a:solidFill>
              </a:rPr>
              <a:t>    </a:t>
            </a:r>
            <a:r>
              <a:rPr lang="uk-UA" dirty="0" smtClean="0">
                <a:solidFill>
                  <a:srgbClr val="DBFF05"/>
                </a:solidFill>
              </a:rPr>
              <a:t>перший і найважливіший крок до їхнього безпечного використання. Цей інструмент допомагає споживачеві ідентифікувати побутові хімікати, оцінити їхню безпечність для здоров’я людини і довкілля.</a:t>
            </a:r>
            <a:endParaRPr lang="ru-RU" dirty="0">
              <a:solidFill>
                <a:srgbClr val="DBFF05"/>
              </a:solidFill>
            </a:endParaRPr>
          </a:p>
        </p:txBody>
      </p:sp>
      <p:pic>
        <p:nvPicPr>
          <p:cNvPr id="24578" name="Picture 2" descr="http://allprazdnik.ru/wp-content/uploads/2017/05/him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293096"/>
            <a:ext cx="5372497" cy="2313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A0000"/>
                </a:solidFill>
              </a:rPr>
              <a:t>15 березня – Міжнародний день захисту прав споживача</a:t>
            </a:r>
            <a:endParaRPr lang="ru-RU" dirty="0">
              <a:solidFill>
                <a:srgbClr val="FA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00FFFF"/>
                </a:solidFill>
              </a:rPr>
              <a:t>   У цей день громадські організації нагадують, що товари мають не тільки споживчі якості, а й соціальну й екологічну ціну, яку довелося заплатити за їхнє виробництво.</a:t>
            </a:r>
            <a:endParaRPr lang="ru-RU" dirty="0" smtClean="0">
              <a:solidFill>
                <a:srgbClr val="00FFFF"/>
              </a:solidFill>
            </a:endParaRPr>
          </a:p>
          <a:p>
            <a:endParaRPr lang="ru-RU" dirty="0"/>
          </a:p>
        </p:txBody>
      </p:sp>
      <p:pic>
        <p:nvPicPr>
          <p:cNvPr id="25602" name="Picture 2" descr="http://zt-dpss.gov.ua/wp-content/uploads/88888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077072"/>
            <a:ext cx="4634880" cy="2610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7704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835696" y="0"/>
            <a:ext cx="33123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Е </a:t>
            </a:r>
            <a:r>
              <a:rPr lang="uk-UA" sz="2000" dirty="0" err="1" smtClean="0"/>
              <a:t>“Вибухонебезпечно”</a:t>
            </a:r>
            <a:r>
              <a:rPr lang="uk-UA" sz="2000" dirty="0" smtClean="0"/>
              <a:t> Речовина, що може вибухнути під впливом нагрівання, струшування або тертя</a:t>
            </a:r>
            <a:endParaRPr lang="ru-RU" sz="20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19077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835696" y="1484784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О </a:t>
            </a:r>
            <a:r>
              <a:rPr lang="uk-UA" sz="2000" dirty="0" err="1" smtClean="0"/>
              <a:t>“Пожежонебезпечно</a:t>
            </a:r>
            <a:r>
              <a:rPr lang="uk-UA" sz="2000" dirty="0" smtClean="0"/>
              <a:t>. </a:t>
            </a:r>
            <a:r>
              <a:rPr lang="uk-UA" sz="2000" dirty="0" err="1" smtClean="0"/>
              <a:t>Окисник”</a:t>
            </a:r>
            <a:r>
              <a:rPr lang="uk-UA" sz="2000" dirty="0" smtClean="0"/>
              <a:t> Речовина, що вивільняє багато теплоти внаслідок реакції з іншими речовинами, особливо із займистими речовинами</a:t>
            </a:r>
            <a:endParaRPr lang="ru-RU" sz="2000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1907704" cy="178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835696" y="3284984"/>
            <a:ext cx="32403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F</a:t>
            </a:r>
            <a:r>
              <a:rPr lang="uk-UA" dirty="0" smtClean="0"/>
              <a:t> </a:t>
            </a:r>
            <a:r>
              <a:rPr lang="uk-UA" dirty="0" err="1" smtClean="0"/>
              <a:t>“Пожежонебезпечні</a:t>
            </a:r>
            <a:r>
              <a:rPr lang="uk-UA" dirty="0" smtClean="0"/>
              <a:t>. </a:t>
            </a:r>
            <a:r>
              <a:rPr lang="uk-UA" dirty="0" err="1" smtClean="0"/>
              <a:t>Легкозаймисті”</a:t>
            </a:r>
            <a:r>
              <a:rPr lang="uk-UA" dirty="0" smtClean="0"/>
              <a:t> Речовина, що може зайнятися внаслідок нагрівання до певної температури за доступу повітря. Внаслідок контакту з водою або вологим</a:t>
            </a:r>
            <a:endParaRPr lang="ru-RU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0"/>
            <a:ext cx="194421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908720"/>
            <a:ext cx="19442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3429000"/>
            <a:ext cx="194421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5301208"/>
            <a:ext cx="2092846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6876256" y="0"/>
            <a:ext cx="2051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Т </a:t>
            </a:r>
            <a:r>
              <a:rPr lang="uk-UA" dirty="0" err="1" smtClean="0"/>
              <a:t>“Токсично”</a:t>
            </a:r>
            <a:r>
              <a:rPr lang="uk-UA" dirty="0" smtClean="0"/>
              <a:t> Отруйна речовина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76256" y="980728"/>
            <a:ext cx="20517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С </a:t>
            </a:r>
            <a:r>
              <a:rPr lang="uk-UA" dirty="0" err="1" smtClean="0"/>
              <a:t>“небезпечно</a:t>
            </a:r>
            <a:r>
              <a:rPr lang="uk-UA" dirty="0" smtClean="0"/>
              <a:t>! Їдкі та корозійні </a:t>
            </a:r>
            <a:r>
              <a:rPr lang="uk-UA" dirty="0" err="1" smtClean="0"/>
              <a:t>речовини”</a:t>
            </a:r>
            <a:r>
              <a:rPr lang="uk-UA" dirty="0" smtClean="0"/>
              <a:t> Речовини за контактування з ними. ЇЇ бризки можуть спричинити сильні опіки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876256" y="3429000"/>
            <a:ext cx="2051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err="1" smtClean="0"/>
              <a:t>Xn</a:t>
            </a:r>
            <a:r>
              <a:rPr lang="uk-UA" dirty="0" smtClean="0"/>
              <a:t> </a:t>
            </a:r>
            <a:r>
              <a:rPr lang="uk-UA" dirty="0" err="1" smtClean="0"/>
              <a:t>“Обережно</a:t>
            </a:r>
            <a:r>
              <a:rPr lang="uk-UA" dirty="0" smtClean="0"/>
              <a:t>! Шкідливі для здоров’я </a:t>
            </a:r>
            <a:r>
              <a:rPr lang="uk-UA" dirty="0" err="1" smtClean="0"/>
              <a:t>речовини”</a:t>
            </a:r>
            <a:r>
              <a:rPr lang="uk-UA" dirty="0" smtClean="0"/>
              <a:t> Речовини, менш небезпечні для здоров’я, ніж токсичні, такі, що спричиняють алергічні реакції.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95536" y="5229200"/>
            <a:ext cx="2699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повітрям ця речовина може виділяти легкозаймисті гази у небезпечних обсягах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5661248"/>
            <a:ext cx="2232248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/>
              <a:t>N</a:t>
            </a:r>
            <a:r>
              <a:rPr lang="uk-UA" dirty="0" smtClean="0"/>
              <a:t> </a:t>
            </a:r>
            <a:r>
              <a:rPr lang="uk-UA" dirty="0" err="1" smtClean="0"/>
              <a:t>“Небезпечно</a:t>
            </a:r>
            <a:r>
              <a:rPr lang="uk-UA" dirty="0" smtClean="0"/>
              <a:t> для </a:t>
            </a:r>
            <a:r>
              <a:rPr lang="uk-UA" dirty="0" err="1" smtClean="0"/>
              <a:t>довкілля”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9" grpId="0"/>
      <p:bldP spid="21" grpId="0"/>
      <p:bldP spid="24" grpId="0"/>
      <p:bldP spid="25" grpId="0"/>
      <p:bldP spid="27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656184" cy="1678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1916832"/>
            <a:ext cx="2448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Бережіть від дітей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3" y="2996952"/>
            <a:ext cx="185931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695728" y="4869160"/>
            <a:ext cx="2448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dirty="0" smtClean="0"/>
              <a:t>Не допускайте потрапляння в очі!</a:t>
            </a:r>
            <a:br>
              <a:rPr lang="uk-UA" dirty="0" smtClean="0"/>
            </a:br>
            <a:r>
              <a:rPr lang="uk-UA" dirty="0" smtClean="0"/>
              <a:t> У разі потрапляння ретельно промийте великою кількістю води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88640"/>
            <a:ext cx="1656183" cy="166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411760" y="1916832"/>
            <a:ext cx="2448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dirty="0" smtClean="0"/>
              <a:t>Не ковтайте! Якщо </a:t>
            </a:r>
            <a:r>
              <a:rPr lang="uk-UA" dirty="0" err="1" smtClean="0"/>
              <a:t>проковтнули-</a:t>
            </a:r>
            <a:r>
              <a:rPr lang="uk-UA" dirty="0" smtClean="0"/>
              <a:t> </a:t>
            </a:r>
            <a:r>
              <a:rPr lang="uk-UA" dirty="0" err="1" smtClean="0"/>
              <a:t>нагайно</a:t>
            </a:r>
            <a:r>
              <a:rPr lang="uk-UA" dirty="0" smtClean="0"/>
              <a:t> зверніться до лікаря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88641"/>
            <a:ext cx="146165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932040" y="1844824"/>
            <a:ext cx="1872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dirty="0" smtClean="0"/>
              <a:t>Не міняйте контейнер для зберігання хімікату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1" y="3140969"/>
            <a:ext cx="1512167" cy="174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3140968"/>
            <a:ext cx="1728192" cy="181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51520" y="5013176"/>
            <a:ext cx="1872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dirty="0" smtClean="0"/>
              <a:t>Після використання вимийте й висушіть руки!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95736" y="5013176"/>
            <a:ext cx="23762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dirty="0" smtClean="0"/>
              <a:t>Особам з чутливою чи ушкодженою шкірою слід уникати тривалого контакту із цим засобом</a:t>
            </a:r>
            <a:endParaRPr lang="ru-RU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3" y="3068961"/>
            <a:ext cx="175822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4788024" y="5013176"/>
            <a:ext cx="1872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dirty="0" smtClean="0"/>
              <a:t>Не змішуйте з іншими продуктами</a:t>
            </a:r>
            <a:endParaRPr lang="ru-RU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188640"/>
            <a:ext cx="1584175" cy="171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6876256" y="1844824"/>
            <a:ext cx="2034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dirty="0" smtClean="0"/>
              <a:t>Після використання засобу провітріть помешкання!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4" grpId="0"/>
      <p:bldP spid="16" grpId="0"/>
      <p:bldP spid="18" grpId="0"/>
      <p:bldP spid="20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51512" y="764704"/>
            <a:ext cx="4392488" cy="4526280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Етикетка</a:t>
            </a:r>
            <a:r>
              <a:rPr lang="uk-UA" dirty="0" smtClean="0">
                <a:solidFill>
                  <a:srgbClr val="FFFF00"/>
                </a:solidFill>
              </a:rPr>
              <a:t> має містити назву товару, відомості про його склад, інструкцію щодо безпечного використання, застережний знак і його словесну інтерпретацію, відомості про виробника.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6626" name="Picture 2" descr="http://images.spasibovsem.ru/responses/original/img-14126330480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75252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452628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4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Екосимвол-</a:t>
            </a:r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 це графічний символ, який зазвичай наносять на етикетку, рекламу або упаковку продукту як спеціальну інформацію для споживача.</a:t>
            </a:r>
            <a:endParaRPr lang="ru-RU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  <p:pic>
        <p:nvPicPr>
          <p:cNvPr id="112642" name="Picture 2" descr="https://images.vexels.com/media/users/17482/106855/raw/bdc6b78b08c7f97d7c6594fcbaf81d51-jogo-de-etiquetas-verdes-3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221088"/>
            <a:ext cx="2390800" cy="2390800"/>
          </a:xfrm>
          <a:prstGeom prst="rect">
            <a:avLst/>
          </a:prstGeom>
          <a:noFill/>
        </p:spPr>
      </p:pic>
      <p:pic>
        <p:nvPicPr>
          <p:cNvPr id="112644" name="Picture 4" descr="http://900igr.net/up/datai/130903/0007-007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221088"/>
            <a:ext cx="3082330" cy="2457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1459256" cy="177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0"/>
            <a:ext cx="1574171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0"/>
            <a:ext cx="1063690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1478558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6012" y="0"/>
            <a:ext cx="1674937" cy="177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1"/>
            <a:ext cx="1296144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3" y="1844824"/>
            <a:ext cx="1368152" cy="164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673" y="1844825"/>
            <a:ext cx="134291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1844824"/>
            <a:ext cx="148473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8" y="1844825"/>
            <a:ext cx="158074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00192" y="1844824"/>
            <a:ext cx="1428769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512" y="3573016"/>
            <a:ext cx="149268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35696" y="3573016"/>
            <a:ext cx="1087651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59832" y="3573016"/>
            <a:ext cx="141057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0" y="3573016"/>
            <a:ext cx="132300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40152" y="3573016"/>
            <a:ext cx="1574711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596336" y="3573016"/>
            <a:ext cx="134889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812360" y="1844825"/>
            <a:ext cx="127022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195736" y="5373216"/>
            <a:ext cx="1525563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004048" y="5323142"/>
            <a:ext cx="1512168" cy="153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7" dur="2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276872"/>
            <a:ext cx="7560840" cy="2592288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pPr algn="ctr"/>
            <a:r>
              <a:rPr lang="uk-UA" sz="6000" b="1" dirty="0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Засідання </a:t>
            </a:r>
            <a:br>
              <a:rPr lang="uk-UA" sz="6000" b="1" dirty="0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6000" b="1" dirty="0" err="1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презентаційно-</a:t>
            </a:r>
            <a:r>
              <a:rPr lang="uk-UA" sz="6000" b="1" dirty="0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експертної </a:t>
            </a:r>
            <a:br>
              <a:rPr lang="uk-UA" sz="6000" b="1" dirty="0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6000" b="1" dirty="0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комісії</a:t>
            </a:r>
            <a:r>
              <a:rPr lang="ru-RU" b="1" dirty="0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>
                <a:solidFill>
                  <a:srgbClr val="002060"/>
                </a:solidFill>
              </a:ln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391589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FFFF00"/>
                </a:solidFill>
              </a:rPr>
              <a:t>«Впровадження товарів побутової хімії в наше повсякденне життя»</a:t>
            </a:r>
            <a:r>
              <a:rPr lang="uk-UA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2534" name="Picture 6" descr="https://rada.info/upload/users_files/04414313/fe7d8d710807bcb7fb65c0ac58797f9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3789040"/>
            <a:ext cx="3783831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0"/>
            <a:ext cx="8229600" cy="4526280"/>
          </a:xfrm>
        </p:spPr>
        <p:txBody>
          <a:bodyPr/>
          <a:lstStyle/>
          <a:p>
            <a:r>
              <a:rPr lang="uk-UA" dirty="0" err="1" smtClean="0"/>
              <a:t>У</a:t>
            </a:r>
            <a:r>
              <a:rPr lang="ru-RU" dirty="0" err="1" smtClean="0"/>
              <a:t>країнський</a:t>
            </a:r>
            <a:r>
              <a:rPr lang="ru-RU" dirty="0" smtClean="0"/>
              <a:t> знак </a:t>
            </a:r>
            <a:r>
              <a:rPr lang="ru-RU" dirty="0" err="1" smtClean="0"/>
              <a:t>екологічного</a:t>
            </a:r>
            <a:r>
              <a:rPr lang="ru-RU" dirty="0" smtClean="0"/>
              <a:t> </a:t>
            </a:r>
            <a:r>
              <a:rPr lang="ru-RU" dirty="0" err="1" smtClean="0"/>
              <a:t>маркування</a:t>
            </a:r>
            <a:r>
              <a:rPr lang="ru-RU" dirty="0" smtClean="0"/>
              <a:t>. Право </a:t>
            </a:r>
            <a:r>
              <a:rPr lang="ru-RU" dirty="0" err="1" smtClean="0"/>
              <a:t>ставити</a:t>
            </a:r>
            <a:r>
              <a:rPr lang="ru-RU" dirty="0" smtClean="0"/>
              <a:t> </a:t>
            </a:r>
            <a:r>
              <a:rPr lang="ru-RU" dirty="0" err="1" smtClean="0"/>
              <a:t>таку</a:t>
            </a:r>
            <a:r>
              <a:rPr lang="ru-RU" dirty="0" smtClean="0"/>
              <a:t> </a:t>
            </a:r>
            <a:r>
              <a:rPr lang="ru-RU" dirty="0" err="1" smtClean="0"/>
              <a:t>позначку</a:t>
            </a:r>
            <a:r>
              <a:rPr lang="ru-RU" dirty="0" smtClean="0"/>
              <a:t> </a:t>
            </a:r>
            <a:r>
              <a:rPr lang="ru-RU" dirty="0" err="1" smtClean="0"/>
              <a:t>отримують</a:t>
            </a:r>
            <a:r>
              <a:rPr lang="ru-RU" dirty="0" smtClean="0"/>
              <a:t> </a:t>
            </a:r>
            <a:r>
              <a:rPr lang="ru-RU" dirty="0" err="1" smtClean="0"/>
              <a:t>підприємства</a:t>
            </a:r>
            <a:r>
              <a:rPr lang="ru-RU" dirty="0" smtClean="0"/>
              <a:t>, </a:t>
            </a:r>
            <a:r>
              <a:rPr lang="ru-RU" dirty="0" err="1" smtClean="0"/>
              <a:t>продукція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пройшла</a:t>
            </a:r>
            <a:r>
              <a:rPr lang="ru-RU" dirty="0" smtClean="0"/>
              <a:t> </a:t>
            </a:r>
            <a:r>
              <a:rPr lang="ru-RU" dirty="0" err="1" smtClean="0"/>
              <a:t>сертифікацію</a:t>
            </a:r>
            <a:r>
              <a:rPr lang="ru-RU" dirty="0" smtClean="0"/>
              <a:t> у </a:t>
            </a:r>
            <a:r>
              <a:rPr lang="ru-RU" dirty="0" err="1" smtClean="0"/>
              <a:t>Всеукраїнській</a:t>
            </a:r>
            <a:r>
              <a:rPr lang="ru-RU" dirty="0" smtClean="0"/>
              <a:t> </a:t>
            </a:r>
            <a:r>
              <a:rPr lang="ru-RU" dirty="0" err="1" smtClean="0"/>
              <a:t>громадській</a:t>
            </a:r>
            <a:r>
              <a:rPr lang="ru-RU" dirty="0" smtClean="0"/>
              <a:t> </a:t>
            </a:r>
            <a:r>
              <a:rPr lang="ru-RU" dirty="0" err="1" smtClean="0"/>
              <a:t>організації</a:t>
            </a:r>
            <a:r>
              <a:rPr lang="ru-RU" dirty="0" smtClean="0"/>
              <a:t> «Жива планета». Цей знак </a:t>
            </a:r>
            <a:r>
              <a:rPr lang="ru-RU" dirty="0" err="1" smtClean="0"/>
              <a:t>підтверджує</a:t>
            </a:r>
            <a:r>
              <a:rPr lang="ru-RU" dirty="0" smtClean="0"/>
              <a:t> </a:t>
            </a:r>
            <a:r>
              <a:rPr lang="ru-RU" dirty="0" err="1" smtClean="0"/>
              <a:t>відповідність</a:t>
            </a:r>
            <a:r>
              <a:rPr lang="ru-RU" dirty="0" smtClean="0"/>
              <a:t> </a:t>
            </a:r>
            <a:r>
              <a:rPr lang="ru-RU" dirty="0" err="1" smtClean="0"/>
              <a:t>якості</a:t>
            </a:r>
            <a:r>
              <a:rPr lang="ru-RU" dirty="0" smtClean="0"/>
              <a:t> </a:t>
            </a:r>
            <a:r>
              <a:rPr lang="ru-RU" dirty="0" err="1" smtClean="0"/>
              <a:t>товарів</a:t>
            </a:r>
            <a:r>
              <a:rPr lang="ru-RU" dirty="0" smtClean="0"/>
              <a:t> 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послуг</a:t>
            </a:r>
            <a:r>
              <a:rPr lang="ru-RU" dirty="0" smtClean="0"/>
              <a:t> </a:t>
            </a:r>
            <a:r>
              <a:rPr lang="ru-RU" dirty="0" err="1" smtClean="0"/>
              <a:t>міжнародним</a:t>
            </a:r>
            <a:r>
              <a:rPr lang="ru-RU" dirty="0" smtClean="0"/>
              <a:t> нормам.</a:t>
            </a:r>
          </a:p>
          <a:p>
            <a:endParaRPr lang="ru-RU" dirty="0"/>
          </a:p>
        </p:txBody>
      </p:sp>
      <p:pic>
        <p:nvPicPr>
          <p:cNvPr id="28674" name="Picture 2" descr="http://giacintwater.com/images/sertifikats/e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573016"/>
            <a:ext cx="2880320" cy="2880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88640"/>
            <a:ext cx="8640961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Інструктивна картка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864096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 Альтернатива товарам побутової хімії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/>
              <a:t> Міні-проекти учнів 11-класу</a:t>
            </a:r>
            <a:br>
              <a:rPr lang="uk-UA" b="1" dirty="0" smtClean="0"/>
            </a:br>
            <a:r>
              <a:rPr lang="uk-UA" b="1" dirty="0" err="1" smtClean="0">
                <a:solidFill>
                  <a:srgbClr val="FF0000"/>
                </a:solidFill>
              </a:rPr>
              <a:t>“Бабусині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</a:rPr>
              <a:t>рецепти”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6082" name="Picture 2" descr="http://www.yarnews.net/files/1/1000/43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0403" y="2420888"/>
            <a:ext cx="5627903" cy="4437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1"/>
            <a:ext cx="8352928" cy="44644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У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картопляному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соку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рекомендується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прати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льнянні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тканини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а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також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вовняні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 Для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цього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труть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на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тертці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2 кг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очищеної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картоплі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(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може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бути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старий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пророслий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не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придатний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в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їжу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) і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відціджують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сік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потім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додають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стільки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гарячої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води,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щоб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рідина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була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теплою,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збивають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піну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і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перуть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в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ній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тканину, легко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її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віджимаючи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Полощуть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кілька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разів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у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теплій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воді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 При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останньому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полосканні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додають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ложку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солі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або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оцту. У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картопляному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соку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можна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прати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всі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шерстяні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тканини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за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винятком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білих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так як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білі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при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прасуванні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трохи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жовтіють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437112"/>
            <a:ext cx="4186436" cy="2252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6312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424936" cy="4536504"/>
          </a:xfrm>
        </p:spPr>
        <p:txBody>
          <a:bodyPr/>
          <a:lstStyle/>
          <a:p>
            <a:pPr marL="0" indent="0">
              <a:buNone/>
            </a:pP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Якщо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вам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раптом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захотілося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начистити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до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блиску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посуд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або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помити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скла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є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такий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фрукт,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який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без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праці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(а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також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і без будь-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якої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хімії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…) з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цим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впорається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це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лимон .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Більш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того,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також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можете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використовувати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його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і для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видалення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плям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іржі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з посуду, і для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полірування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столового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срібла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3882402" cy="34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634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Очистити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змішувач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від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вапняного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нальоту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можна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за </a:t>
            </a: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допмоогою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Кока-Коли. До 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складу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цього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напою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входять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не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тільки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цукор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і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кофеїн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але і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кислоти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здатні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прибрати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навіть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застарілі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забруднення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 Для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очищення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необхідно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добре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змочити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губку в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рідині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і з невеликим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зусиллям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натирати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поверхню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змішувача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 З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допомогою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кока-коли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можна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відмити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кран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від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endParaRPr lang="ru-RU" dirty="0" smtClean="0">
              <a:solidFill>
                <a:srgbClr val="FFFF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іржі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і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усунути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засмічення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Цей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endParaRPr lang="ru-RU" dirty="0" smtClean="0">
              <a:solidFill>
                <a:srgbClr val="FFFF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метод 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хороший </a:t>
            </a: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тим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що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не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виділяє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endParaRPr lang="ru-RU" dirty="0" smtClean="0">
              <a:solidFill>
                <a:srgbClr val="FFFF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dirty="0" err="1" smtClean="0">
                <a:solidFill>
                  <a:srgbClr val="FFFF00"/>
                </a:solidFill>
                <a:latin typeface="Monotype Corsiva" panose="03010101010201010101" pitchFamily="66" charset="0"/>
              </a:rPr>
              <a:t>їдких</a:t>
            </a: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запахів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не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подразнює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шкіру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endParaRPr lang="ru-RU" dirty="0" smtClean="0">
              <a:solidFill>
                <a:srgbClr val="FFFF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рук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як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побутова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хімія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, і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ефективно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endParaRPr lang="ru-RU" dirty="0" smtClean="0">
              <a:solidFill>
                <a:srgbClr val="FFFF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чистить 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будь-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які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забруднення</a:t>
            </a:r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3640" y="3617640"/>
            <a:ext cx="324036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1479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Майстер</a:t>
            </a:r>
            <a:r>
              <a:rPr lang="ru-RU" dirty="0" smtClean="0"/>
              <a:t> </a:t>
            </a:r>
            <a:r>
              <a:rPr lang="ru-RU" dirty="0" err="1" smtClean="0"/>
              <a:t>клас</a:t>
            </a:r>
            <a:r>
              <a:rPr lang="ru-RU" dirty="0" smtClean="0"/>
              <a:t> по </a:t>
            </a:r>
            <a:r>
              <a:rPr lang="ru-RU" dirty="0" err="1" smtClean="0"/>
              <a:t>миловар</a:t>
            </a:r>
            <a:r>
              <a:rPr lang="uk-UA" dirty="0" smtClean="0"/>
              <a:t>і</a:t>
            </a:r>
            <a:r>
              <a:rPr lang="ru-RU" dirty="0" err="1" smtClean="0"/>
              <a:t>нню</a:t>
            </a:r>
            <a:endParaRPr lang="ru-RU" dirty="0"/>
          </a:p>
        </p:txBody>
      </p:sp>
      <p:pic>
        <p:nvPicPr>
          <p:cNvPr id="21506" name="Picture 2" descr="http://nochdobra.com/wp-content/uploads/2016/12/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7"/>
            <a:ext cx="4464496" cy="2831766"/>
          </a:xfrm>
          <a:prstGeom prst="rect">
            <a:avLst/>
          </a:prstGeom>
          <a:noFill/>
        </p:spPr>
      </p:pic>
      <p:pic>
        <p:nvPicPr>
          <p:cNvPr id="21508" name="Picture 4" descr="http://www.stihi.ru/pics/2015/12/21/14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445" y="3645024"/>
            <a:ext cx="4786555" cy="3212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Домашнє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завдання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 err="1" smtClean="0">
                <a:solidFill>
                  <a:schemeClr val="tx1"/>
                </a:solidFill>
              </a:rPr>
              <a:t>хімія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r>
              <a:rPr lang="uk-UA" b="1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Опрацювати  </a:t>
            </a:r>
            <a:r>
              <a:rPr lang="ru-RU" b="1" dirty="0" smtClean="0"/>
              <a:t>§ </a:t>
            </a:r>
            <a:r>
              <a:rPr lang="uk-UA" dirty="0" smtClean="0"/>
              <a:t>19, виконати лабораторну  роботу.</a:t>
            </a:r>
            <a:endParaRPr lang="ru-RU" dirty="0" smtClean="0"/>
          </a:p>
          <a:p>
            <a:r>
              <a:rPr lang="uk-UA" dirty="0" smtClean="0"/>
              <a:t>Повторити: склад, будову і добування мила (по вивченому в 9 класі) </a:t>
            </a:r>
          </a:p>
          <a:p>
            <a:pPr>
              <a:buNone/>
            </a:pPr>
            <a:r>
              <a:rPr lang="uk-UA" sz="4400" b="1" dirty="0" smtClean="0"/>
              <a:t> </a:t>
            </a:r>
          </a:p>
          <a:p>
            <a:pPr>
              <a:buNone/>
            </a:pPr>
            <a:r>
              <a:rPr lang="uk-UA" sz="4400" b="1" dirty="0" smtClean="0"/>
              <a:t> Домашнє завдання (історія): </a:t>
            </a:r>
          </a:p>
          <a:p>
            <a:r>
              <a:rPr lang="uk-UA" dirty="0" smtClean="0"/>
              <a:t>Підготувати презентації про політичних діячів епохи </a:t>
            </a:r>
            <a:r>
              <a:rPr lang="uk-UA" dirty="0" err="1" smtClean="0"/>
              <a:t>“холодної</a:t>
            </a:r>
            <a:r>
              <a:rPr lang="uk-UA" dirty="0" smtClean="0"/>
              <a:t> </a:t>
            </a:r>
            <a:r>
              <a:rPr lang="uk-UA" dirty="0" err="1" smtClean="0"/>
              <a:t>війни”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1178</TotalTime>
  <Words>2022</Words>
  <Application>Microsoft Office PowerPoint</Application>
  <PresentationFormat>Экран (4:3)</PresentationFormat>
  <Paragraphs>168</Paragraphs>
  <Slides>98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98</vt:i4>
      </vt:variant>
    </vt:vector>
  </HeadingPairs>
  <TitlesOfParts>
    <vt:vector size="99" baseType="lpstr">
      <vt:lpstr>Литейная</vt:lpstr>
      <vt:lpstr>Слайд 1</vt:lpstr>
      <vt:lpstr>Слайд 2</vt:lpstr>
      <vt:lpstr>Слайд 3</vt:lpstr>
      <vt:lpstr>Тема уроку :</vt:lpstr>
      <vt:lpstr>Мета  уроку: </vt:lpstr>
      <vt:lpstr>Слайд 6</vt:lpstr>
      <vt:lpstr>Слайд 7</vt:lpstr>
      <vt:lpstr>Слайд 8</vt:lpstr>
      <vt:lpstr>Засідання  презентаційно- експертної  комісії </vt:lpstr>
      <vt:lpstr>Купуй та         насолоджуйся!</vt:lpstr>
      <vt:lpstr>Слайд 11</vt:lpstr>
      <vt:lpstr>Слайд 12</vt:lpstr>
      <vt:lpstr>Слайд 13</vt:lpstr>
      <vt:lpstr>Слайд 14</vt:lpstr>
      <vt:lpstr>Слайд 15</vt:lpstr>
      <vt:lpstr>Компанія «Pirana»</vt:lpstr>
      <vt:lpstr>Слайд 17</vt:lpstr>
      <vt:lpstr>Наша продукція</vt:lpstr>
      <vt:lpstr>ТМ ”Чисто-чисто”</vt:lpstr>
      <vt:lpstr>Гель і крем-бальзам для миття ТМ “ЮКА”</vt:lpstr>
      <vt:lpstr>Миючий засіб для посуду ТМ “ЮКА”</vt:lpstr>
      <vt:lpstr>Засоби для догляду за керамічними поверхнями:</vt:lpstr>
      <vt:lpstr>Гель для видалення іржі і вапняного нальоту ТМ “ЮКА”</vt:lpstr>
      <vt:lpstr>Миючий засіб для керамічних поверхонь ТМ “ЮКА”</vt:lpstr>
      <vt:lpstr>Миючий засіб для керамічних поверхонь ТМ “Furry”</vt:lpstr>
      <vt:lpstr>Слайд 26</vt:lpstr>
      <vt:lpstr>Слайд 27</vt:lpstr>
      <vt:lpstr>Побутові       хімічні та косметичні засоби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«Я бідний і нічого не  можу заповісти вам, окрім доброї поради: будьте розумними, якщо зможете; будьте добрими, якщо хочете;але будьте красиви завжди!»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Дякую за увагу!</vt:lpstr>
      <vt:lpstr>Пам’ятаймо: кислоти спричиняють опіки!  Луги  роз‘їдають одяг та шкіру! </vt:lpstr>
      <vt:lpstr>«Холодна війна»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Маркування товарів побутової хімії-</vt:lpstr>
      <vt:lpstr>15 березня – Міжнародний день захисту прав споживача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Інструктивна картка</vt:lpstr>
      <vt:lpstr> Альтернатива товарам побутової хімії </vt:lpstr>
      <vt:lpstr>Слайд 94</vt:lpstr>
      <vt:lpstr>Слайд 95</vt:lpstr>
      <vt:lpstr>Слайд 96</vt:lpstr>
      <vt:lpstr>Майстер клас по миловарінню</vt:lpstr>
      <vt:lpstr>Домашнє завдання(хімія):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Антоха</dc:creator>
  <cp:lastModifiedBy>Антоха</cp:lastModifiedBy>
  <cp:revision>101</cp:revision>
  <dcterms:created xsi:type="dcterms:W3CDTF">2018-02-26T09:40:12Z</dcterms:created>
  <dcterms:modified xsi:type="dcterms:W3CDTF">2018-03-15T07:10:38Z</dcterms:modified>
</cp:coreProperties>
</file>