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урок ТАРАС БУЛЬБА\Гого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45062" cy="6907368"/>
          </a:xfrm>
          <a:prstGeom prst="rect">
            <a:avLst/>
          </a:prstGeom>
          <a:noFill/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57686" y="2071678"/>
            <a:ext cx="507209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200" b="1" i="0" u="none" strike="noStrike" cap="all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Проблема вибору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(за повістю М. В. Гоголя «Тарас Бульба»)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Неля</dc:creator>
  <cp:lastModifiedBy>Неля</cp:lastModifiedBy>
  <cp:revision>3</cp:revision>
  <dcterms:created xsi:type="dcterms:W3CDTF">2018-02-28T08:21:23Z</dcterms:created>
  <dcterms:modified xsi:type="dcterms:W3CDTF">2018-03-01T19:42:15Z</dcterms:modified>
</cp:coreProperties>
</file>