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308" r:id="rId2"/>
    <p:sldId id="316" r:id="rId3"/>
    <p:sldId id="319" r:id="rId4"/>
    <p:sldId id="310" r:id="rId5"/>
    <p:sldId id="312" r:id="rId6"/>
    <p:sldId id="311" r:id="rId7"/>
    <p:sldId id="320" r:id="rId8"/>
    <p:sldId id="321" r:id="rId9"/>
    <p:sldId id="309" r:id="rId10"/>
    <p:sldId id="322" r:id="rId11"/>
    <p:sldId id="323" r:id="rId12"/>
    <p:sldId id="318" r:id="rId13"/>
    <p:sldId id="324" r:id="rId14"/>
    <p:sldId id="31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96433" autoAdjust="0"/>
  </p:normalViewPr>
  <p:slideViewPr>
    <p:cSldViewPr snapToGrid="0">
      <p:cViewPr varScale="1">
        <p:scale>
          <a:sx n="103" d="100"/>
          <a:sy n="103" d="100"/>
        </p:scale>
        <p:origin x="2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4C0CE-442F-46B8-B159-EF53D7BF2D01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FA3B0-B38C-4664-880A-2F2989ABA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621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6763633"/>
      </p:ext>
    </p:extLst>
  </p:cSld>
  <p:clrMapOvr>
    <a:masterClrMapping/>
  </p:clrMapOvr>
  <p:transition spd="med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885958"/>
      </p:ext>
    </p:extLst>
  </p:cSld>
  <p:clrMapOvr>
    <a:masterClrMapping/>
  </p:clrMapOvr>
  <p:transition spd="med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474300"/>
      </p:ext>
    </p:extLst>
  </p:cSld>
  <p:clrMapOvr>
    <a:masterClrMapping/>
  </p:clrMapOvr>
  <p:transition spd="med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782276"/>
      </p:ext>
    </p:extLst>
  </p:cSld>
  <p:clrMapOvr>
    <a:masterClrMapping/>
  </p:clrMapOvr>
  <p:transition spd="med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394915"/>
      </p:ext>
    </p:extLst>
  </p:cSld>
  <p:clrMapOvr>
    <a:masterClrMapping/>
  </p:clrMapOvr>
  <p:transition spd="med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117558"/>
      </p:ext>
    </p:extLst>
  </p:cSld>
  <p:clrMapOvr>
    <a:masterClrMapping/>
  </p:clrMapOvr>
  <p:transition spd="med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0863012"/>
      </p:ext>
    </p:extLst>
  </p:cSld>
  <p:clrMapOvr>
    <a:masterClrMapping/>
  </p:clrMapOvr>
  <p:transition spd="med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045661"/>
      </p:ext>
    </p:extLst>
  </p:cSld>
  <p:clrMapOvr>
    <a:masterClrMapping/>
  </p:clrMapOvr>
  <p:transition spd="med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088258"/>
      </p:ext>
    </p:extLst>
  </p:cSld>
  <p:clrMapOvr>
    <a:masterClrMapping/>
  </p:clrMapOvr>
  <p:transition spd="med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045059"/>
      </p:ext>
    </p:extLst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627701"/>
      </p:ext>
    </p:extLst>
  </p:cSld>
  <p:clrMapOvr>
    <a:masterClrMapping/>
  </p:clrMapOvr>
  <p:transition spd="med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84830"/>
      </p:ext>
    </p:extLst>
  </p:cSld>
  <p:clrMapOvr>
    <a:masterClrMapping/>
  </p:clrMapOvr>
  <p:transition spd="med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441436"/>
      </p:ext>
    </p:extLst>
  </p:cSld>
  <p:clrMapOvr>
    <a:masterClrMapping/>
  </p:clrMapOvr>
  <p:transition spd="med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120059"/>
      </p:ext>
    </p:extLst>
  </p:cSld>
  <p:clrMapOvr>
    <a:masterClrMapping/>
  </p:clrMapOvr>
  <p:transition spd="med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745449"/>
      </p:ext>
    </p:extLst>
  </p:cSld>
  <p:clrMapOvr>
    <a:masterClrMapping/>
  </p:clrMapOvr>
  <p:transition spd="med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109691"/>
      </p:ext>
    </p:extLst>
  </p:cSld>
  <p:clrMapOvr>
    <a:masterClrMapping/>
  </p:clrMapOvr>
  <p:transition spd="med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586355"/>
      </p:ext>
    </p:extLst>
  </p:cSld>
  <p:clrMapOvr>
    <a:masterClrMapping/>
  </p:clrMapOvr>
  <p:transition spd="med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389A218-1BD9-44B7-AD25-60C2204205A7}" type="datetimeFigureOut">
              <a:rPr lang="ru-RU" smtClean="0"/>
              <a:t>08.04.2018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70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ransition spd="med">
    <p:push/>
  </p:transition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i.ytimg.com/vi/wYBKNKrkU64/maxresdefault.jpg" TargetMode="External"/><Relationship Id="rId13" Type="http://schemas.openxmlformats.org/officeDocument/2006/relationships/hyperlink" Target="https://i.ytimg.com/vi/KRh2KOxurDY/hqdefault.jpg" TargetMode="External"/><Relationship Id="rId3" Type="http://schemas.openxmlformats.org/officeDocument/2006/relationships/hyperlink" Target="http://ogo.ua/images/articles/1567/big/1395302094.jpg" TargetMode="External"/><Relationship Id="rId7" Type="http://schemas.openxmlformats.org/officeDocument/2006/relationships/hyperlink" Target="http://shatsk.rayon.in.ua/upload/news/6/2017-03/149009104546/t_1_zaitsi.jpg" TargetMode="External"/><Relationship Id="rId12" Type="http://schemas.openxmlformats.org/officeDocument/2006/relationships/hyperlink" Target="https://wallbox.ru/wallpapers/main/201628/d864382776d5a8a.jpg" TargetMode="External"/><Relationship Id="rId2" Type="http://schemas.openxmlformats.org/officeDocument/2006/relationships/hyperlink" Target="http://subject.com.ua/textbook/mova/2klas_1/2klas_1.files/image36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robs.ru/opyat/33/medved_detenysh_trava_progulka_2560x1700.jpg" TargetMode="External"/><Relationship Id="rId11" Type="http://schemas.openxmlformats.org/officeDocument/2006/relationships/hyperlink" Target="http://ecologyproblems.ru/images/cat2/belki3.jpg" TargetMode="External"/><Relationship Id="rId5" Type="http://schemas.openxmlformats.org/officeDocument/2006/relationships/hyperlink" Target="https://avatars.mds.yandex.net/get-pdb/163339/1bd79374-d334-41bb-8e52-301028db8d96/s800" TargetMode="External"/><Relationship Id="rId10" Type="http://schemas.openxmlformats.org/officeDocument/2006/relationships/hyperlink" Target="http://mith.ru/treasury/animal/deer17.jpg" TargetMode="External"/><Relationship Id="rId4" Type="http://schemas.openxmlformats.org/officeDocument/2006/relationships/hyperlink" Target="https://naurok.com.ua/uploads/files/15151/23569/23691_images/12.jpg" TargetMode="External"/><Relationship Id="rId9" Type="http://schemas.openxmlformats.org/officeDocument/2006/relationships/hyperlink" Target="http://komotoz.ru/photo/zhivotnye/images/ej/ej_20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 ÐµÐ·ÑÐ»ÑÑÐ°Ñ Ð¿Ð¾ÑÑÐºÑ Ð·Ð¾Ð±ÑÐ°Ð¶ÐµÐ½Ñ Ð·Ð° Ð·Ð°Ð¿Ð¸ÑÐ¾Ð¼ &quot;Ð¾Ð»ÐµÐ½ÑÑÐºÐ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2" y="167952"/>
            <a:ext cx="8942498" cy="657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596062" y="312821"/>
            <a:ext cx="4319337" cy="1636295"/>
          </a:xfrm>
          <a:prstGeom prst="roundRect">
            <a:avLst/>
          </a:prstGeom>
          <a:solidFill>
            <a:schemeClr val="tx2">
              <a:lumMod val="10000"/>
              <a:lumOff val="90000"/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Звірі навесні. </a:t>
            </a:r>
          </a:p>
          <a:p>
            <a:pPr algn="ctr"/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УРМ «Оленятко»</a:t>
            </a:r>
          </a:p>
          <a:p>
            <a:pPr algn="ctr"/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 клас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8759" y="4836695"/>
            <a:ext cx="2995862" cy="1776992"/>
          </a:xfrm>
          <a:prstGeom prst="rect">
            <a:avLst/>
          </a:prstGeom>
          <a:solidFill>
            <a:schemeClr val="tx2">
              <a:lumMod val="10000"/>
              <a:lumOff val="90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Презентацію підготувала</a:t>
            </a:r>
          </a:p>
          <a:p>
            <a:pPr algn="ctr"/>
            <a:r>
              <a:rPr lang="uk-UA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в</a:t>
            </a:r>
            <a:r>
              <a:rPr lang="uk-UA" sz="1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читель початкових класів</a:t>
            </a:r>
          </a:p>
          <a:p>
            <a:pPr algn="ctr"/>
            <a:r>
              <a:rPr lang="uk-UA" sz="1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Бахмутської</a:t>
            </a:r>
            <a:r>
              <a:rPr lang="uk-UA" sz="1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загальноосвітньої школи І-ІІІ ступенів № 18 </a:t>
            </a:r>
          </a:p>
          <a:p>
            <a:pPr algn="ctr"/>
            <a:r>
              <a:rPr lang="uk-UA" sz="1400" dirty="0">
                <a:solidFill>
                  <a:schemeClr val="tx1"/>
                </a:solidFill>
                <a:latin typeface="Comic Sans MS" panose="030F0702030302020204" pitchFamily="66" charset="0"/>
              </a:rPr>
              <a:t>і</a:t>
            </a:r>
            <a:r>
              <a:rPr lang="uk-UA" sz="1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м. Дмитра </a:t>
            </a:r>
            <a:r>
              <a:rPr lang="uk-UA" sz="1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Чернявського</a:t>
            </a:r>
            <a:endParaRPr lang="uk-UA" sz="14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uk-UA" sz="14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Бахмутської</a:t>
            </a:r>
            <a:r>
              <a:rPr lang="uk-UA" sz="1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міської ради</a:t>
            </a:r>
          </a:p>
          <a:p>
            <a:pPr algn="ctr"/>
            <a:r>
              <a:rPr lang="uk-UA" sz="14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Донецької області</a:t>
            </a:r>
          </a:p>
          <a:p>
            <a:pPr algn="ctr"/>
            <a:r>
              <a:rPr lang="uk-UA" sz="14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Петриченко Ольга Вікторівна</a:t>
            </a:r>
            <a:endParaRPr lang="ru-RU" sz="14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406349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 ÐµÐ·ÑÐ»ÑÑÐ°Ñ Ð¿Ð¾ÑÑÐºÑ Ð·Ð¾Ð±ÑÐ°Ð¶ÐµÐ½Ñ Ð·Ð° Ð·Ð°Ð¿Ð¸ÑÐ¾Ð¼ &quot;Ð±ÐµÐ»ÐºÐ° Ð²ÐµÑÐ½Ð¾Ð¹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90" y="593766"/>
            <a:ext cx="7789016" cy="5652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191915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47" y="597159"/>
            <a:ext cx="7778288" cy="5663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745325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191127" y="2683042"/>
            <a:ext cx="2743200" cy="269507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145506" y="2683042"/>
            <a:ext cx="2743200" cy="269507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99038" y="1010652"/>
            <a:ext cx="2036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latin typeface="Comic Sans MS" panose="030F0702030302020204" pitchFamily="66" charset="0"/>
              </a:rPr>
              <a:t>Хибне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775" y="1010651"/>
            <a:ext cx="25539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latin typeface="Comic Sans MS" panose="030F0702030302020204" pitchFamily="66" charset="0"/>
              </a:rPr>
              <a:t>Істинне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699064" y="6428793"/>
            <a:ext cx="444936" cy="42920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latin typeface="Comic Sans MS" panose="030F0702030302020204" pitchFamily="66" charset="0"/>
              </a:rPr>
              <a:t>4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530150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 ÐµÐ·ÑÐ»ÑÑÐ°Ñ Ð¿Ð¾ÑÑÐºÑ Ð·Ð¾Ð±ÑÐ°Ð¶ÐµÐ½Ñ Ð·Ð° Ð·Ð°Ð¿Ð¸ÑÐ¾Ð¼ &quot;Ð·Ð²ÑÑÑ Ð½Ð°Ð²ÐµÑÐ½Ñ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89" y="522514"/>
            <a:ext cx="7775446" cy="5756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553183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05061" y="752032"/>
            <a:ext cx="5817618" cy="830997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Інтернет-ресурси:</a:t>
            </a:r>
            <a:endParaRPr lang="ru-RU" sz="4800" b="1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699064" y="6428793"/>
            <a:ext cx="444936" cy="42920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Comic Sans MS" panose="030F0702030302020204" pitchFamily="66" charset="0"/>
              </a:rPr>
              <a:t>6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3148" y="1886857"/>
            <a:ext cx="7541444" cy="249299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1 </a:t>
            </a:r>
            <a:r>
              <a:rPr lang="en-US" sz="1200" b="1" dirty="0">
                <a:latin typeface="Comic Sans MS" panose="030F0702030302020204" pitchFamily="66" charset="0"/>
                <a:hlinkClick r:id="rId2"/>
              </a:rPr>
              <a:t>http://</a:t>
            </a:r>
            <a:r>
              <a:rPr lang="en-US" sz="1200" b="1" dirty="0" smtClean="0">
                <a:latin typeface="Comic Sans MS" panose="030F0702030302020204" pitchFamily="66" charset="0"/>
                <a:hlinkClick r:id="rId2"/>
              </a:rPr>
              <a:t>subject.com.ua/textbook/mova/2klas_1/2klas_1.files/image366.jpg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</a:p>
          <a:p>
            <a:pPr algn="just"/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2 </a:t>
            </a:r>
            <a:r>
              <a:rPr lang="en-US" sz="1200" b="1" dirty="0">
                <a:latin typeface="Comic Sans MS" panose="030F0702030302020204" pitchFamily="66" charset="0"/>
                <a:hlinkClick r:id="rId3"/>
              </a:rPr>
              <a:t>http://</a:t>
            </a:r>
            <a:r>
              <a:rPr lang="en-US" sz="1200" b="1" dirty="0" smtClean="0">
                <a:latin typeface="Comic Sans MS" panose="030F0702030302020204" pitchFamily="66" charset="0"/>
                <a:hlinkClick r:id="rId3"/>
              </a:rPr>
              <a:t>ogo.ua/images/articles/1567/big/1395302094.jpg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</a:p>
          <a:p>
            <a:pPr algn="just"/>
            <a:r>
              <a:rPr lang="uk-UA" sz="1200" b="1" dirty="0" smtClean="0">
                <a:latin typeface="Comic Sans MS" panose="030F0702030302020204" pitchFamily="66" charset="0"/>
              </a:rPr>
              <a:t>слайд 3 </a:t>
            </a:r>
            <a:r>
              <a:rPr lang="en-US" sz="1200" b="1" dirty="0">
                <a:latin typeface="Comic Sans MS" panose="030F0702030302020204" pitchFamily="66" charset="0"/>
                <a:hlinkClick r:id="rId4"/>
              </a:rPr>
              <a:t>https://</a:t>
            </a:r>
            <a:r>
              <a:rPr lang="en-US" sz="1200" b="1" dirty="0" smtClean="0">
                <a:latin typeface="Comic Sans MS" panose="030F0702030302020204" pitchFamily="66" charset="0"/>
                <a:hlinkClick r:id="rId4"/>
              </a:rPr>
              <a:t>naurok.com.ua/uploads/files/15151/23569/23691_images/12.jpg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4 </a:t>
            </a:r>
            <a:r>
              <a:rPr lang="en-US" sz="1200" b="1" dirty="0">
                <a:latin typeface="Comic Sans MS" panose="030F0702030302020204" pitchFamily="66" charset="0"/>
                <a:hlinkClick r:id="rId5"/>
              </a:rPr>
              <a:t>https://</a:t>
            </a:r>
            <a:r>
              <a:rPr lang="en-US" sz="1200" b="1" dirty="0" smtClean="0">
                <a:latin typeface="Comic Sans MS" panose="030F0702030302020204" pitchFamily="66" charset="0"/>
                <a:hlinkClick r:id="rId5"/>
              </a:rPr>
              <a:t>avatars.mds.yandex.net/get-pdb/163339/1bd79374-d334-41bb-8e52-301028db8d96/s800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5 </a:t>
            </a:r>
            <a:r>
              <a:rPr lang="en-US" sz="1200" b="1" dirty="0">
                <a:latin typeface="Comic Sans MS" panose="030F0702030302020204" pitchFamily="66" charset="0"/>
                <a:hlinkClick r:id="rId6"/>
              </a:rPr>
              <a:t>http://</a:t>
            </a:r>
            <a:r>
              <a:rPr lang="en-US" sz="1200" b="1" dirty="0" smtClean="0">
                <a:latin typeface="Comic Sans MS" panose="030F0702030302020204" pitchFamily="66" charset="0"/>
                <a:hlinkClick r:id="rId6"/>
              </a:rPr>
              <a:t>drobs.ru/opyat/33/medved_detenysh_trava_progulka_2560x1700.jpg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6 </a:t>
            </a:r>
            <a:r>
              <a:rPr lang="en-US" sz="1200" b="1" dirty="0">
                <a:latin typeface="Comic Sans MS" panose="030F0702030302020204" pitchFamily="66" charset="0"/>
                <a:hlinkClick r:id="rId7"/>
              </a:rPr>
              <a:t>http://</a:t>
            </a:r>
            <a:r>
              <a:rPr lang="en-US" sz="1200" b="1" dirty="0" smtClean="0">
                <a:latin typeface="Comic Sans MS" panose="030F0702030302020204" pitchFamily="66" charset="0"/>
                <a:hlinkClick r:id="rId7"/>
              </a:rPr>
              <a:t>shatsk.rayon.in.ua/upload/news/6/2017-03/149009104546/t_1_zaitsi.jpg</a:t>
            </a:r>
            <a:endParaRPr lang="uk-UA" sz="1200" b="1" dirty="0" smtClean="0">
              <a:latin typeface="Comic Sans MS" panose="030F0702030302020204" pitchFamily="66" charset="0"/>
            </a:endParaRP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7 </a:t>
            </a:r>
            <a:r>
              <a:rPr lang="en-US" sz="1200" b="1" dirty="0" smtClean="0">
                <a:latin typeface="Comic Sans MS" panose="030F0702030302020204" pitchFamily="66" charset="0"/>
                <a:hlinkClick r:id="rId8"/>
              </a:rPr>
              <a:t>https</a:t>
            </a:r>
            <a:r>
              <a:rPr lang="en-US" sz="1200" b="1" dirty="0">
                <a:latin typeface="Comic Sans MS" panose="030F0702030302020204" pitchFamily="66" charset="0"/>
                <a:hlinkClick r:id="rId8"/>
              </a:rPr>
              <a:t>://</a:t>
            </a:r>
            <a:r>
              <a:rPr lang="en-US" sz="1200" b="1" dirty="0" smtClean="0">
                <a:latin typeface="Comic Sans MS" panose="030F0702030302020204" pitchFamily="66" charset="0"/>
                <a:hlinkClick r:id="rId8"/>
              </a:rPr>
              <a:t>i.ytimg.com/vi/wYBKNKrkU64/maxresdefault.jpg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8 </a:t>
            </a:r>
            <a:r>
              <a:rPr lang="en-US" sz="1200" b="1" dirty="0">
                <a:latin typeface="Comic Sans MS" panose="030F0702030302020204" pitchFamily="66" charset="0"/>
                <a:hlinkClick r:id="rId9"/>
              </a:rPr>
              <a:t>http://</a:t>
            </a:r>
            <a:r>
              <a:rPr lang="en-US" sz="1200" b="1" dirty="0" smtClean="0">
                <a:latin typeface="Comic Sans MS" panose="030F0702030302020204" pitchFamily="66" charset="0"/>
                <a:hlinkClick r:id="rId9"/>
              </a:rPr>
              <a:t>komotoz.ru/photo/zhivotnye/images/ej/ej_20.jpg</a:t>
            </a:r>
            <a:endParaRPr lang="uk-UA" sz="1200" b="1" dirty="0">
              <a:latin typeface="Comic Sans MS" panose="030F0702030302020204" pitchFamily="66" charset="0"/>
            </a:endParaRP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9 </a:t>
            </a:r>
            <a:r>
              <a:rPr lang="en-US" sz="1200" b="1" dirty="0">
                <a:latin typeface="Comic Sans MS" panose="030F0702030302020204" pitchFamily="66" charset="0"/>
                <a:hlinkClick r:id="rId10"/>
              </a:rPr>
              <a:t>http://</a:t>
            </a:r>
            <a:r>
              <a:rPr lang="en-US" sz="1200" b="1" dirty="0" smtClean="0">
                <a:latin typeface="Comic Sans MS" panose="030F0702030302020204" pitchFamily="66" charset="0"/>
                <a:hlinkClick r:id="rId10"/>
              </a:rPr>
              <a:t>mith.ru/treasury/animal/deer17.jpg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10</a:t>
            </a:r>
            <a:r>
              <a:rPr lang="en-US" sz="1200" b="1" dirty="0" smtClean="0">
                <a:latin typeface="Comic Sans MS" panose="030F0702030302020204" pitchFamily="66" charset="0"/>
              </a:rPr>
              <a:t> </a:t>
            </a:r>
            <a:r>
              <a:rPr lang="en-US" sz="1200" b="1" dirty="0">
                <a:latin typeface="Comic Sans MS" panose="030F0702030302020204" pitchFamily="66" charset="0"/>
                <a:hlinkClick r:id="rId11"/>
              </a:rPr>
              <a:t>http://</a:t>
            </a:r>
            <a:r>
              <a:rPr lang="en-US" sz="1200" b="1" dirty="0" smtClean="0">
                <a:latin typeface="Comic Sans MS" panose="030F0702030302020204" pitchFamily="66" charset="0"/>
                <a:hlinkClick r:id="rId11"/>
              </a:rPr>
              <a:t>ecologyproblems.ru/images/cat2/belki3.jpg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  <a:endParaRPr lang="uk-UA" sz="1200" b="1" dirty="0" smtClean="0">
              <a:latin typeface="Comic Sans MS" panose="030F0702030302020204" pitchFamily="66" charset="0"/>
            </a:endParaRP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11 </a:t>
            </a:r>
            <a:r>
              <a:rPr lang="en-US" sz="1200" b="1" dirty="0">
                <a:latin typeface="Comic Sans MS" panose="030F0702030302020204" pitchFamily="66" charset="0"/>
                <a:hlinkClick r:id="rId12"/>
              </a:rPr>
              <a:t>https://</a:t>
            </a:r>
            <a:r>
              <a:rPr lang="en-US" sz="1200" b="1" dirty="0" smtClean="0">
                <a:latin typeface="Comic Sans MS" panose="030F0702030302020204" pitchFamily="66" charset="0"/>
                <a:hlinkClick r:id="rId12"/>
              </a:rPr>
              <a:t>wallbox.ru/wallpapers/main/201628/d864382776d5a8a.jpg</a:t>
            </a:r>
            <a:r>
              <a:rPr lang="uk-UA" sz="1200" b="1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uk-UA" sz="1200" b="1" dirty="0">
                <a:latin typeface="Comic Sans MS" panose="030F0702030302020204" pitchFamily="66" charset="0"/>
              </a:rPr>
              <a:t>слайд </a:t>
            </a:r>
            <a:r>
              <a:rPr lang="uk-UA" sz="1200" b="1" dirty="0" smtClean="0">
                <a:latin typeface="Comic Sans MS" panose="030F0702030302020204" pitchFamily="66" charset="0"/>
              </a:rPr>
              <a:t>12 </a:t>
            </a:r>
            <a:r>
              <a:rPr lang="en-US" sz="1200" b="1" dirty="0">
                <a:latin typeface="Comic Sans MS" panose="030F0702030302020204" pitchFamily="66" charset="0"/>
                <a:hlinkClick r:id="rId13"/>
              </a:rPr>
              <a:t>https://</a:t>
            </a:r>
            <a:r>
              <a:rPr lang="en-US" sz="1200" b="1" dirty="0" smtClean="0">
                <a:latin typeface="Comic Sans MS" panose="030F0702030302020204" pitchFamily="66" charset="0"/>
                <a:hlinkClick r:id="rId13"/>
              </a:rPr>
              <a:t>i.ytimg.com/vi/KRh2KOxurDY/hqdefault.jpg</a:t>
            </a:r>
            <a:r>
              <a:rPr lang="uk-UA" sz="1200" b="1" smtClean="0">
                <a:latin typeface="Comic Sans MS" panose="030F0702030302020204" pitchFamily="66" charset="0"/>
              </a:rPr>
              <a:t> </a:t>
            </a:r>
            <a:endParaRPr lang="ru-RU" sz="12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913128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19" y="1354615"/>
            <a:ext cx="7767688" cy="49713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995863" y="708284"/>
            <a:ext cx="3554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І про погоду…</a:t>
            </a:r>
            <a:endParaRPr lang="ru-RU" sz="3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0719" y="1516872"/>
            <a:ext cx="7767688" cy="4590159"/>
          </a:xfrm>
          <a:prstGeom prst="rect">
            <a:avLst/>
          </a:prstGeom>
          <a:solidFill>
            <a:schemeClr val="bg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2382254" y="1505733"/>
            <a:ext cx="5652946" cy="249755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3600" b="1" dirty="0" smtClean="0">
                <a:latin typeface="Comic Sans MS" panose="030F0702030302020204" pitchFamily="66" charset="0"/>
              </a:rPr>
              <a:t>Пора року</a:t>
            </a:r>
          </a:p>
          <a:p>
            <a:pPr marL="0" indent="0">
              <a:buNone/>
            </a:pPr>
            <a:r>
              <a:rPr lang="uk-UA" sz="3600" b="1" dirty="0" smtClean="0">
                <a:latin typeface="Comic Sans MS" panose="030F0702030302020204" pitchFamily="66" charset="0"/>
              </a:rPr>
              <a:t>Число і місяць</a:t>
            </a:r>
          </a:p>
          <a:p>
            <a:pPr marL="0" indent="0">
              <a:buNone/>
            </a:pPr>
            <a:r>
              <a:rPr lang="uk-UA" sz="3600" b="1" dirty="0" smtClean="0">
                <a:latin typeface="Comic Sans MS" panose="030F0702030302020204" pitchFamily="66" charset="0"/>
              </a:rPr>
              <a:t>Стан неба</a:t>
            </a:r>
          </a:p>
          <a:p>
            <a:pPr marL="0" indent="0">
              <a:buNone/>
            </a:pPr>
            <a:r>
              <a:rPr lang="uk-UA" sz="3600" b="1" dirty="0" smtClean="0">
                <a:latin typeface="Comic Sans MS" panose="030F0702030302020204" pitchFamily="66" charset="0"/>
              </a:rPr>
              <a:t>Температура повітря</a:t>
            </a:r>
          </a:p>
          <a:p>
            <a:pPr marL="0" indent="0">
              <a:buNone/>
            </a:pPr>
            <a:r>
              <a:rPr lang="uk-UA" sz="3600" b="1" dirty="0" smtClean="0">
                <a:latin typeface="Comic Sans MS" panose="030F0702030302020204" pitchFamily="66" charset="0"/>
              </a:rPr>
              <a:t>Вітер</a:t>
            </a:r>
          </a:p>
          <a:p>
            <a:pPr marL="0" indent="0">
              <a:buNone/>
            </a:pPr>
            <a:r>
              <a:rPr lang="uk-UA" sz="3600" b="1" dirty="0" smtClean="0">
                <a:latin typeface="Comic Sans MS" panose="030F0702030302020204" pitchFamily="66" charset="0"/>
              </a:rPr>
              <a:t>Опади</a:t>
            </a:r>
          </a:p>
          <a:p>
            <a:pPr marL="457200" indent="-457200">
              <a:buFont typeface="Arial"/>
              <a:buAutoNum type="arabicPeriod"/>
            </a:pPr>
            <a:endParaRPr lang="uk-UA" sz="3600" dirty="0" smtClean="0"/>
          </a:p>
          <a:p>
            <a:endParaRPr lang="uk-UA" sz="3600" dirty="0" smtClean="0"/>
          </a:p>
          <a:p>
            <a:pPr marL="457200" indent="-457200">
              <a:buFont typeface="Arial"/>
              <a:buAutoNum type="arabicPeriod"/>
            </a:pPr>
            <a:endParaRPr lang="ru-RU" sz="3600" dirty="0"/>
          </a:p>
        </p:txBody>
      </p:sp>
      <p:sp>
        <p:nvSpPr>
          <p:cNvPr id="6" name="Овал 5"/>
          <p:cNvSpPr/>
          <p:nvPr/>
        </p:nvSpPr>
        <p:spPr>
          <a:xfrm>
            <a:off x="8699064" y="6428793"/>
            <a:ext cx="444936" cy="42920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latin typeface="Comic Sans MS" panose="030F0702030302020204" pitchFamily="66" charset="0"/>
              </a:rPr>
              <a:t>2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959303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 ÐµÐ·ÑÐ»ÑÑÐ°Ñ Ð¿Ð¾ÑÑÐºÑ Ð·Ð¾Ð±ÑÐ°Ð¶ÐµÐ½Ñ Ð·Ð° Ð·Ð°Ð¿Ð¸ÑÐ¾Ð¼ &quot;Ð·Ð²ÑÑÑ Ð½Ð°Ð²ÐµÑÐ½Ñ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81" y="998621"/>
            <a:ext cx="7490620" cy="4781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632749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28" y="877454"/>
            <a:ext cx="7754038" cy="5179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2656236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97" y="923637"/>
            <a:ext cx="7881079" cy="5227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2442490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32" y="601579"/>
            <a:ext cx="7736305" cy="5690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613862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Ð ÐµÐ·ÑÐ»ÑÑÐ°Ñ Ð¿Ð¾ÑÑÐºÑ Ð·Ð¾Ð±ÑÐ°Ð¶ÐµÐ½Ñ Ð·Ð° Ð·Ð°Ð¿Ð¸ÑÐ¾Ð¼ &quot;ÐºÐ°Ð±Ð°Ð½ Ð¸ ÐºÐ°Ð±Ð°Ð½ÑÑÐ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32" y="595354"/>
            <a:ext cx="7784431" cy="5685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102892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Ð ÐµÐ·ÑÐ»ÑÑÐ°Ñ Ð¿Ð¾ÑÑÐºÑ Ð·Ð¾Ð±ÑÐ°Ð¶ÐµÐ½Ñ Ð·Ð° Ð·Ð°Ð¿Ð¸ÑÐ¾Ð¼ &quot;ÑÐ¶Ð¸Ðº Ð¸ ÐµÐ¶Ð°ÑÐ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01" y="579911"/>
            <a:ext cx="7779780" cy="5702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269300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Ð ÐµÐ·ÑÐ»ÑÑÐ°Ñ Ð¿Ð¾ÑÑÐºÑ Ð·Ð¾Ð±ÑÐ°Ð¶ÐµÐ½Ñ Ð·Ð° Ð·Ð°Ð¿Ð¸ÑÐ¾Ð¼ &quot;Ð¾Ð»ÐµÐ½Ñ Ñ Ð¾Ð»ÐµÐ½ÑÐ½ÐºÐ¾Ð¼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49" y="593766"/>
            <a:ext cx="7815408" cy="5664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156599"/>
      </p:ext>
    </p:extLst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741</TotalTime>
  <Words>115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Comic Sans MS</vt:lpstr>
      <vt:lpstr>Garamond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RePack by Diakov</cp:lastModifiedBy>
  <cp:revision>186</cp:revision>
  <dcterms:created xsi:type="dcterms:W3CDTF">2013-11-19T05:52:05Z</dcterms:created>
  <dcterms:modified xsi:type="dcterms:W3CDTF">2018-04-08T15:45:48Z</dcterms:modified>
</cp:coreProperties>
</file>