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1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268760"/>
            <a:ext cx="7772400" cy="1470025"/>
          </a:xfrm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Вечные 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истины</a:t>
            </a:r>
            <a:endParaRPr lang="ru-RU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3717032"/>
            <a:ext cx="6400800" cy="17526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Бинарный урок русской и украинской словесности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6432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mtClean="0"/>
              <a:t> Василий Александрович </a:t>
            </a:r>
            <a:br>
              <a:rPr lang="ru-RU" smtClean="0"/>
            </a:br>
            <a:r>
              <a:rPr lang="ru-RU" smtClean="0"/>
              <a:t> 1918        Сухомлинский       1970</a:t>
            </a:r>
            <a:endParaRPr lang="ru-RU" dirty="0"/>
          </a:p>
        </p:txBody>
      </p:sp>
      <p:pic>
        <p:nvPicPr>
          <p:cNvPr id="1026" name="Picture 2" descr="C:\Users\Пользователь\Desktop\198128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111" y="1600200"/>
            <a:ext cx="399577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1583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Сергей Александрович</a:t>
            </a:r>
            <a:r>
              <a:rPr lang="ru-RU" dirty="0"/>
              <a:t> </a:t>
            </a:r>
            <a:r>
              <a:rPr lang="ru-RU" dirty="0" smtClean="0"/>
              <a:t>Есенин</a:t>
            </a:r>
            <a:br>
              <a:rPr lang="ru-RU" dirty="0" smtClean="0"/>
            </a:br>
            <a:r>
              <a:rPr lang="ru-RU" dirty="0" smtClean="0"/>
              <a:t>1895   -     1925</a:t>
            </a:r>
            <a:endParaRPr lang="ru-RU" dirty="0"/>
          </a:p>
        </p:txBody>
      </p:sp>
      <p:pic>
        <p:nvPicPr>
          <p:cNvPr id="1026" name="Picture 2" descr="C:\Users\Пользователь\Desktop\00763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495" y="1600200"/>
            <a:ext cx="6041009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2095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>Фотоколлаж:внизу</a:t>
            </a:r>
            <a:r>
              <a:rPr lang="ru-RU" dirty="0" smtClean="0"/>
              <a:t> </a:t>
            </a:r>
            <a:r>
              <a:rPr lang="ru-RU" dirty="0" smtClean="0"/>
              <a:t>справа мать поэта </a:t>
            </a:r>
            <a:endParaRPr lang="ru-RU" dirty="0"/>
          </a:p>
        </p:txBody>
      </p:sp>
      <p:pic>
        <p:nvPicPr>
          <p:cNvPr id="1026" name="Picture 2" descr="C:\Users\Пользователь\Desktop\2122684_eseni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576" y="1600200"/>
            <a:ext cx="6260848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865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Кузьма Скрябін зі своєю мамою</a:t>
            </a:r>
            <a:endParaRPr lang="ru-RU" dirty="0"/>
          </a:p>
        </p:txBody>
      </p:sp>
      <p:pic>
        <p:nvPicPr>
          <p:cNvPr id="1026" name="Picture 2" descr="C:\Users\Пользователь\Desktop\30192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242" y="2204864"/>
            <a:ext cx="610569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7244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Кузьма </a:t>
            </a:r>
            <a:r>
              <a:rPr lang="ru-RU" dirty="0" err="1" smtClean="0"/>
              <a:t>Скрябін</a:t>
            </a:r>
            <a:r>
              <a:rPr lang="ru-RU" dirty="0" smtClean="0"/>
              <a:t>  з </a:t>
            </a:r>
            <a:r>
              <a:rPr lang="ru-RU" dirty="0" err="1" smtClean="0"/>
              <a:t>донькою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6" name="Picture 2" descr="C:\Users\Пользователь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556792"/>
            <a:ext cx="6825541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9334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Великий педагог сучасності – Шалва</a:t>
            </a:r>
            <a:br>
              <a:rPr lang="uk-UA" dirty="0" smtClean="0"/>
            </a:br>
            <a:r>
              <a:rPr lang="uk-UA" dirty="0" smtClean="0"/>
              <a:t>Олександрович </a:t>
            </a:r>
            <a:r>
              <a:rPr lang="uk-UA" dirty="0" err="1" smtClean="0"/>
              <a:t>Амонашвілі</a:t>
            </a:r>
            <a:endParaRPr lang="ru-RU" dirty="0"/>
          </a:p>
        </p:txBody>
      </p:sp>
      <p:pic>
        <p:nvPicPr>
          <p:cNvPr id="2050" name="Picture 2" descr="C:\Users\Пользователь\Desktop\MIBF_2011_Shalva_Amonashvili_0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018" y="1600200"/>
            <a:ext cx="4525963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1996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Ваш  рівень освіти відкриває вікно </a:t>
            </a:r>
            <a:br>
              <a:rPr lang="uk-UA" dirty="0" smtClean="0"/>
            </a:br>
            <a:r>
              <a:rPr lang="uk-UA" dirty="0" smtClean="0"/>
              <a:t> у Ваше   майбутнє</a:t>
            </a:r>
            <a:endParaRPr lang="ru-RU" dirty="0"/>
          </a:p>
        </p:txBody>
      </p:sp>
      <p:pic>
        <p:nvPicPr>
          <p:cNvPr id="3074" name="Picture 2" descr="C:\Users\Пользователь\Desktop\15167774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31513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Экран (4:3)</PresentationFormat>
  <Paragraphs>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Вечные  истины</vt:lpstr>
      <vt:lpstr> Василий Александрович   1918        Сухомлинский       1970</vt:lpstr>
      <vt:lpstr>Сергей Александрович Есенин 1895   -     1925</vt:lpstr>
      <vt:lpstr>Фотоколлаж:внизу справа мать поэта </vt:lpstr>
      <vt:lpstr>Кузьма Скрябін зі своєю мамою</vt:lpstr>
      <vt:lpstr>Кузьма Скрябін  з донькою </vt:lpstr>
      <vt:lpstr>Великий педагог сучасності – Шалва Олександрович Амонашвілі</vt:lpstr>
      <vt:lpstr>Ваш  рівень освіти відкриває вікно   у Ваше   майбутнє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Повторение и обобщение по русскому языку</dc:title>
  <dc:creator>Пользователь</dc:creator>
  <cp:lastModifiedBy>Пользователь Windows</cp:lastModifiedBy>
  <cp:revision>14</cp:revision>
  <dcterms:created xsi:type="dcterms:W3CDTF">2018-05-28T16:01:36Z</dcterms:created>
  <dcterms:modified xsi:type="dcterms:W3CDTF">2018-05-30T15:00:43Z</dcterms:modified>
</cp:coreProperties>
</file>