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33"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8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84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1D6A6-3457-4693-BC4D-0504E37E3BBB}" type="datetimeFigureOut">
              <a:rPr lang="uk-UA" smtClean="0"/>
              <a:pPr/>
              <a:t>14.10.2017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FE425-3C53-4773-A747-B108EAF71DC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46276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563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3642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303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24178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5692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3405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8576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0281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4003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8164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51224-87E9-4505-962C-D1C4AC025A3C}" type="datetimeFigureOut">
              <a:rPr lang="en-US" smtClean="0"/>
              <a:pPr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84841-C826-4B1E-B9C9-5C4EE1AE24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tym\Desktop\&#1084;&#1072;&#1084;&#1072;%20%20%20&#1074;&#1080;&#1096;&#1080;&#1074;&#1072;&#1085;&#1082;&#1072;\1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tym\Desktop\&#1084;&#1072;&#1084;&#1072;%20%20%20&#1074;&#1080;&#1096;&#1080;&#1074;&#1072;&#1085;&#1082;&#1072;\1.mp3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8332631" cy="1700011"/>
          </a:xfrm>
        </p:spPr>
        <p:txBody>
          <a:bodyPr>
            <a:normAutofit fontScale="90000"/>
          </a:bodyPr>
          <a:lstStyle/>
          <a:p>
            <a:r>
              <a:rPr lang="uk-UA" sz="6600" b="1" dirty="0" smtClean="0">
                <a:ln w="66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ВИШИВАЙМО ДОЛІ</a:t>
            </a:r>
            <a:r>
              <a:rPr lang="en-US" sz="6600" b="1" dirty="0" smtClean="0">
                <a:ln w="66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600" b="1" dirty="0" smtClean="0">
                <a:ln w="66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600" b="1" dirty="0" smtClean="0">
                <a:ln w="66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ВІЗЕРУНКИ</a:t>
            </a:r>
            <a:endParaRPr lang="en-US" sz="6600" b="1" dirty="0">
              <a:ln w="66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32336" y="4980077"/>
            <a:ext cx="10968507" cy="1655762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ln w="66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EMBROIDERING THE DESTINY PATTERNS</a:t>
            </a:r>
            <a:endParaRPr lang="en-US" sz="6600" b="1" dirty="0">
              <a:ln w="66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67489" y="516877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3115320"/>
      </p:ext>
    </p:extLst>
  </p:cSld>
  <p:clrMapOvr>
    <a:masterClrMapping/>
  </p:clrMapOvr>
  <p:transition spd="slow" advTm="1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489" y="839635"/>
            <a:ext cx="3758999" cy="534665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262" y="839635"/>
            <a:ext cx="3686176" cy="53466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7933999"/>
      </p:ext>
    </p:extLst>
  </p:cSld>
  <p:clrMapOvr>
    <a:masterClrMapping/>
  </p:clrMapOvr>
  <p:transition spd="slow" advTm="962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90365"/>
            <a:ext cx="3838575" cy="5388741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468" y="714548"/>
            <a:ext cx="3890513" cy="53645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1679668"/>
      </p:ext>
    </p:extLst>
  </p:cSld>
  <p:clrMapOvr>
    <a:masterClrMapping/>
  </p:clrMapOvr>
  <p:transition spd="slow" advTm="1071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9" y="776650"/>
            <a:ext cx="4024313" cy="557399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911" y="776650"/>
            <a:ext cx="3949949" cy="55739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3947575"/>
      </p:ext>
    </p:extLst>
  </p:cSld>
  <p:clrMapOvr>
    <a:masterClrMapping/>
  </p:clrMapOvr>
  <p:transition spd="slow" advTm="101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508" y="750887"/>
            <a:ext cx="9838983" cy="5562600"/>
          </a:xfrm>
        </p:spPr>
      </p:pic>
    </p:spTree>
    <p:extLst>
      <p:ext uri="{BB962C8B-B14F-4D97-AF65-F5344CB8AC3E}">
        <p14:creationId xmlns="" xmlns:p14="http://schemas.microsoft.com/office/powerpoint/2010/main" val="3762793241"/>
      </p:ext>
    </p:extLst>
  </p:cSld>
  <p:clrMapOvr>
    <a:masterClrMapping/>
  </p:clrMapOvr>
  <p:transition spd="slow" advTm="1031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787" y="710321"/>
            <a:ext cx="4064652" cy="5461877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182" y="710322"/>
            <a:ext cx="4071429" cy="54618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3521780"/>
      </p:ext>
    </p:extLst>
  </p:cSld>
  <p:clrMapOvr>
    <a:masterClrMapping/>
  </p:clrMapOvr>
  <p:transition spd="slow" advTm="939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6" y="757238"/>
            <a:ext cx="8004626" cy="5448319"/>
          </a:xfrm>
        </p:spPr>
      </p:pic>
    </p:spTree>
    <p:extLst>
      <p:ext uri="{BB962C8B-B14F-4D97-AF65-F5344CB8AC3E}">
        <p14:creationId xmlns="" xmlns:p14="http://schemas.microsoft.com/office/powerpoint/2010/main" val="3445244455"/>
      </p:ext>
    </p:extLst>
  </p:cSld>
  <p:clrMapOvr>
    <a:masterClrMapping/>
  </p:clrMapOvr>
  <p:transition spd="slow" advTm="1159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271" y="782636"/>
            <a:ext cx="7841457" cy="5403851"/>
          </a:xfrm>
        </p:spPr>
      </p:pic>
    </p:spTree>
    <p:extLst>
      <p:ext uri="{BB962C8B-B14F-4D97-AF65-F5344CB8AC3E}">
        <p14:creationId xmlns="" xmlns:p14="http://schemas.microsoft.com/office/powerpoint/2010/main" val="2252295682"/>
      </p:ext>
    </p:extLst>
  </p:cSld>
  <p:clrMapOvr>
    <a:masterClrMapping/>
  </p:clrMapOvr>
  <p:transition spd="slow" advTm="812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0" y="700088"/>
            <a:ext cx="7429500" cy="5462588"/>
          </a:xfrm>
        </p:spPr>
      </p:pic>
    </p:spTree>
    <p:extLst>
      <p:ext uri="{BB962C8B-B14F-4D97-AF65-F5344CB8AC3E}">
        <p14:creationId xmlns="" xmlns:p14="http://schemas.microsoft.com/office/powerpoint/2010/main" val="1145516864"/>
      </p:ext>
    </p:extLst>
  </p:cSld>
  <p:clrMapOvr>
    <a:masterClrMapping/>
  </p:clrMapOvr>
  <p:transition spd="med" advTm="1079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737" y="714375"/>
            <a:ext cx="7248526" cy="5348288"/>
          </a:xfrm>
        </p:spPr>
      </p:pic>
      <p:pic>
        <p:nvPicPr>
          <p:cNvPr id="4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186412" y="576630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55182264"/>
      </p:ext>
    </p:extLst>
  </p:cSld>
  <p:clrMapOvr>
    <a:masterClrMapping/>
  </p:clrMapOvr>
  <p:transition spd="slow" advTm="101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52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62" y="644525"/>
            <a:ext cx="4257675" cy="56769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293" y="676274"/>
            <a:ext cx="4233863" cy="56451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2979902"/>
      </p:ext>
    </p:extLst>
  </p:cSld>
  <p:clrMapOvr>
    <a:masterClrMapping/>
  </p:clrMapOvr>
  <p:transition spd="slow" advTm="92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262" y="633040"/>
            <a:ext cx="3817748" cy="5596828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638" y="633040"/>
            <a:ext cx="3905248" cy="5596828"/>
          </a:xfrm>
        </p:spPr>
      </p:pic>
    </p:spTree>
    <p:extLst>
      <p:ext uri="{BB962C8B-B14F-4D97-AF65-F5344CB8AC3E}">
        <p14:creationId xmlns="" xmlns:p14="http://schemas.microsoft.com/office/powerpoint/2010/main" val="2467804462"/>
      </p:ext>
    </p:extLst>
  </p:cSld>
  <p:clrMapOvr>
    <a:masterClrMapping/>
  </p:clrMapOvr>
  <p:transition spd="slow" advTm="1056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284" y="598885"/>
            <a:ext cx="4319588" cy="5759452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097" y="598885"/>
            <a:ext cx="4319290" cy="57590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8028272"/>
      </p:ext>
    </p:extLst>
  </p:cSld>
  <p:clrMapOvr>
    <a:masterClrMapping/>
  </p:clrMapOvr>
  <p:transition spd="slow" advTm="82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428" y="632618"/>
            <a:ext cx="4197548" cy="5596732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190" y="632619"/>
            <a:ext cx="4400910" cy="55967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58986294"/>
      </p:ext>
    </p:extLst>
  </p:cSld>
  <p:clrMapOvr>
    <a:masterClrMapping/>
  </p:clrMapOvr>
  <p:transition spd="slow" advTm="1153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959" y="624681"/>
            <a:ext cx="4192785" cy="5590382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435" y="624681"/>
            <a:ext cx="4192786" cy="55903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5173929"/>
      </p:ext>
    </p:extLst>
  </p:cSld>
  <p:clrMapOvr>
    <a:masterClrMapping/>
  </p:clrMapOvr>
  <p:transition spd="slow" advTm="1029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810" y="628651"/>
            <a:ext cx="7944379" cy="5758656"/>
          </a:xfrm>
        </p:spPr>
      </p:pic>
    </p:spTree>
    <p:extLst>
      <p:ext uri="{BB962C8B-B14F-4D97-AF65-F5344CB8AC3E}">
        <p14:creationId xmlns="" xmlns:p14="http://schemas.microsoft.com/office/powerpoint/2010/main" val="3829140328"/>
      </p:ext>
    </p:extLst>
  </p:cSld>
  <p:clrMapOvr>
    <a:masterClrMapping/>
  </p:clrMapOvr>
  <p:transition spd="slow" advTm="1040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027" y="642938"/>
            <a:ext cx="7863945" cy="5672137"/>
          </a:xfrm>
        </p:spPr>
      </p:pic>
    </p:spTree>
    <p:extLst>
      <p:ext uri="{BB962C8B-B14F-4D97-AF65-F5344CB8AC3E}">
        <p14:creationId xmlns="" xmlns:p14="http://schemas.microsoft.com/office/powerpoint/2010/main" val="3694595490"/>
      </p:ext>
    </p:extLst>
  </p:cSld>
  <p:clrMapOvr>
    <a:masterClrMapping/>
  </p:clrMapOvr>
  <p:transition spd="slow" advTm="9828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224" y="671512"/>
            <a:ext cx="7321551" cy="5491163"/>
          </a:xfrm>
        </p:spPr>
      </p:pic>
    </p:spTree>
    <p:extLst>
      <p:ext uri="{BB962C8B-B14F-4D97-AF65-F5344CB8AC3E}">
        <p14:creationId xmlns="" xmlns:p14="http://schemas.microsoft.com/office/powerpoint/2010/main" val="3101330913"/>
      </p:ext>
    </p:extLst>
  </p:cSld>
  <p:clrMapOvr>
    <a:masterClrMapping/>
  </p:clrMapOvr>
  <p:transition spd="slow" advTm="986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488" y="771524"/>
            <a:ext cx="7439024" cy="5362575"/>
          </a:xfrm>
        </p:spPr>
      </p:pic>
    </p:spTree>
    <p:extLst>
      <p:ext uri="{BB962C8B-B14F-4D97-AF65-F5344CB8AC3E}">
        <p14:creationId xmlns="" xmlns:p14="http://schemas.microsoft.com/office/powerpoint/2010/main" val="1615890677"/>
      </p:ext>
    </p:extLst>
  </p:cSld>
  <p:clrMapOvr>
    <a:masterClrMapping/>
  </p:clrMapOvr>
  <p:transition spd="slow" advTm="962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785813"/>
            <a:ext cx="7543800" cy="5248275"/>
          </a:xfrm>
        </p:spPr>
      </p:pic>
    </p:spTree>
    <p:extLst>
      <p:ext uri="{BB962C8B-B14F-4D97-AF65-F5344CB8AC3E}">
        <p14:creationId xmlns="" xmlns:p14="http://schemas.microsoft.com/office/powerpoint/2010/main" val="2812529400"/>
      </p:ext>
    </p:extLst>
  </p:cSld>
  <p:clrMapOvr>
    <a:masterClrMapping/>
  </p:clrMapOvr>
  <p:transition spd="slow" advTm="926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856" y="1027906"/>
            <a:ext cx="6872287" cy="4832350"/>
          </a:xfrm>
        </p:spPr>
      </p:pic>
    </p:spTree>
    <p:extLst>
      <p:ext uri="{BB962C8B-B14F-4D97-AF65-F5344CB8AC3E}">
        <p14:creationId xmlns="" xmlns:p14="http://schemas.microsoft.com/office/powerpoint/2010/main" val="640915042"/>
      </p:ext>
    </p:extLst>
  </p:cSld>
  <p:clrMapOvr>
    <a:masterClrMapping/>
  </p:clrMapOvr>
  <p:transition spd="slow" advTm="1026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381" y="870743"/>
            <a:ext cx="7615238" cy="5158582"/>
          </a:xfrm>
        </p:spPr>
      </p:pic>
    </p:spTree>
    <p:extLst>
      <p:ext uri="{BB962C8B-B14F-4D97-AF65-F5344CB8AC3E}">
        <p14:creationId xmlns="" xmlns:p14="http://schemas.microsoft.com/office/powerpoint/2010/main" val="2014182822"/>
      </p:ext>
    </p:extLst>
  </p:cSld>
  <p:clrMapOvr>
    <a:masterClrMapping/>
  </p:clrMapOvr>
  <p:transition advTm="99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556" y="622795"/>
            <a:ext cx="4250837" cy="5575319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718" y="622795"/>
            <a:ext cx="4129758" cy="55753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21144287"/>
      </p:ext>
    </p:extLst>
  </p:cSld>
  <p:clrMapOvr>
    <a:masterClrMapping/>
  </p:clrMapOvr>
  <p:transition spd="slow" advTm="943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881" y="814386"/>
            <a:ext cx="7234238" cy="5129213"/>
          </a:xfrm>
        </p:spPr>
      </p:pic>
    </p:spTree>
    <p:extLst>
      <p:ext uri="{BB962C8B-B14F-4D97-AF65-F5344CB8AC3E}">
        <p14:creationId xmlns="" xmlns:p14="http://schemas.microsoft.com/office/powerpoint/2010/main" val="1614497585"/>
      </p:ext>
    </p:extLst>
  </p:cSld>
  <p:clrMapOvr>
    <a:masterClrMapping/>
  </p:clrMapOvr>
  <p:transition advTm="57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110" y="885825"/>
            <a:ext cx="6953779" cy="5062538"/>
          </a:xfrm>
        </p:spPr>
      </p:pic>
    </p:spTree>
    <p:extLst>
      <p:ext uri="{BB962C8B-B14F-4D97-AF65-F5344CB8AC3E}">
        <p14:creationId xmlns="" xmlns:p14="http://schemas.microsoft.com/office/powerpoint/2010/main" val="1565916467"/>
      </p:ext>
    </p:extLst>
  </p:cSld>
  <p:clrMapOvr>
    <a:masterClrMapping/>
  </p:clrMapOvr>
  <p:transition advTm="50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146" y="571501"/>
            <a:ext cx="7741708" cy="5686425"/>
          </a:xfrm>
        </p:spPr>
      </p:pic>
    </p:spTree>
    <p:extLst>
      <p:ext uri="{BB962C8B-B14F-4D97-AF65-F5344CB8AC3E}">
        <p14:creationId xmlns="" xmlns:p14="http://schemas.microsoft.com/office/powerpoint/2010/main" val="3786527290"/>
      </p:ext>
    </p:extLst>
  </p:cSld>
  <p:clrMapOvr>
    <a:masterClrMapping/>
  </p:clrMapOvr>
  <p:transition spd="slow" advTm="421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925" y="700087"/>
            <a:ext cx="8058150" cy="5529263"/>
          </a:xfrm>
        </p:spPr>
      </p:pic>
    </p:spTree>
    <p:extLst>
      <p:ext uri="{BB962C8B-B14F-4D97-AF65-F5344CB8AC3E}">
        <p14:creationId xmlns="" xmlns:p14="http://schemas.microsoft.com/office/powerpoint/2010/main" val="19520063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664" y="776724"/>
            <a:ext cx="3829050" cy="5486555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618" y="736592"/>
            <a:ext cx="4159570" cy="53566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41034473"/>
      </p:ext>
    </p:extLst>
  </p:cSld>
  <p:clrMapOvr>
    <a:masterClrMapping/>
  </p:clrMapOvr>
  <p:transition spd="slow" advTm="103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319" y="655384"/>
            <a:ext cx="3674685" cy="5618762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136" y="655384"/>
            <a:ext cx="4116765" cy="55882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0336481"/>
      </p:ext>
    </p:extLst>
  </p:cSld>
  <p:clrMapOvr>
    <a:masterClrMapping/>
  </p:clrMapOvr>
  <p:transition spd="slow" advTm="9312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692" y="755569"/>
            <a:ext cx="4141293" cy="5490063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477" y="778881"/>
            <a:ext cx="3886200" cy="54667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9378626"/>
      </p:ext>
    </p:extLst>
  </p:cSld>
  <p:clrMapOvr>
    <a:masterClrMapping/>
  </p:clrMapOvr>
  <p:transition spd="slow" advTm="875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12" y="827087"/>
            <a:ext cx="8458200" cy="5175250"/>
          </a:xfrm>
        </p:spPr>
      </p:pic>
    </p:spTree>
    <p:extLst>
      <p:ext uri="{BB962C8B-B14F-4D97-AF65-F5344CB8AC3E}">
        <p14:creationId xmlns="" xmlns:p14="http://schemas.microsoft.com/office/powerpoint/2010/main" val="44507384"/>
      </p:ext>
    </p:extLst>
  </p:cSld>
  <p:clrMapOvr>
    <a:masterClrMapping/>
  </p:clrMapOvr>
  <p:transition spd="slow" advTm="101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813" y="790866"/>
            <a:ext cx="4479688" cy="5309936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114" y="790866"/>
            <a:ext cx="4229100" cy="53099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27661616"/>
      </p:ext>
    </p:extLst>
  </p:cSld>
  <p:clrMapOvr>
    <a:masterClrMapping/>
  </p:clrMapOvr>
  <p:transition spd="slow" advTm="114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027" y="2143125"/>
            <a:ext cx="6355935" cy="413874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18158"/>
            <a:ext cx="6410325" cy="32537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0500154"/>
      </p:ext>
    </p:extLst>
  </p:cSld>
  <p:clrMapOvr>
    <a:masterClrMapping/>
  </p:clrMapOvr>
  <p:transition spd="slow" advTm="965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6</Words>
  <Application>Microsoft Office PowerPoint</Application>
  <PresentationFormat>Произвольный</PresentationFormat>
  <Paragraphs>2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Office Theme</vt:lpstr>
      <vt:lpstr>ВИШИВАЙМО ДОЛІ  ВІЗЕРУНКИ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ВИШИВАЙМО ДОЛІ ВІЗЕРУНКИ</dc:title>
  <dc:creator>YULIA</dc:creator>
  <cp:lastModifiedBy>Ustym</cp:lastModifiedBy>
  <cp:revision>22</cp:revision>
  <dcterms:created xsi:type="dcterms:W3CDTF">2017-10-08T14:41:53Z</dcterms:created>
  <dcterms:modified xsi:type="dcterms:W3CDTF">2017-10-14T12:59:41Z</dcterms:modified>
</cp:coreProperties>
</file>