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7" r:id="rId3"/>
    <p:sldId id="273" r:id="rId4"/>
    <p:sldId id="262" r:id="rId5"/>
    <p:sldId id="272" r:id="rId6"/>
    <p:sldId id="261" r:id="rId7"/>
    <p:sldId id="264" r:id="rId8"/>
    <p:sldId id="263" r:id="rId9"/>
    <p:sldId id="265" r:id="rId10"/>
    <p:sldId id="266" r:id="rId11"/>
    <p:sldId id="268" r:id="rId12"/>
    <p:sldId id="269" r:id="rId13"/>
    <p:sldId id="274" r:id="rId14"/>
    <p:sldId id="270" r:id="rId15"/>
    <p:sldId id="271" r:id="rId16"/>
    <p:sldId id="259" r:id="rId17"/>
    <p:sldId id="260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D554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18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F66EB31-8840-4847-8C8C-A41E3B43ECDD}" type="doc">
      <dgm:prSet loTypeId="urn:microsoft.com/office/officeart/2005/8/layout/list1" loCatId="list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087B7CC-FC90-4597-90E9-B43E384D8482}">
      <dgm:prSet phldrT="[Текст]" custT="1"/>
      <dgm:spPr/>
      <dgm:t>
        <a:bodyPr/>
        <a:lstStyle/>
        <a:p>
          <a:endParaRPr lang="ru-RU" sz="1700" b="1" dirty="0">
            <a:solidFill>
              <a:schemeClr val="tx2">
                <a:lumMod val="75000"/>
              </a:schemeClr>
            </a:solidFill>
          </a:endParaRPr>
        </a:p>
      </dgm:t>
    </dgm:pt>
    <dgm:pt modelId="{0253611B-9033-446A-9AB4-D0892CD029F9}" type="parTrans" cxnId="{D37A1A6E-4A30-4682-A8A6-9F764CDF5360}">
      <dgm:prSet/>
      <dgm:spPr/>
      <dgm:t>
        <a:bodyPr/>
        <a:lstStyle/>
        <a:p>
          <a:endParaRPr lang="ru-RU"/>
        </a:p>
      </dgm:t>
    </dgm:pt>
    <dgm:pt modelId="{20DA6838-1AEB-44C8-8FB4-E311D13FB637}" type="sibTrans" cxnId="{D37A1A6E-4A30-4682-A8A6-9F764CDF5360}">
      <dgm:prSet/>
      <dgm:spPr/>
      <dgm:t>
        <a:bodyPr/>
        <a:lstStyle/>
        <a:p>
          <a:endParaRPr lang="ru-RU"/>
        </a:p>
      </dgm:t>
    </dgm:pt>
    <dgm:pt modelId="{81A3EFD5-135D-4984-B2CF-F29751F656F4}">
      <dgm:prSet phldrT="[Текст]" custT="1"/>
      <dgm:spPr/>
      <dgm:t>
        <a:bodyPr/>
        <a:lstStyle/>
        <a:p>
          <a:r>
            <a:rPr lang="uk-UA" sz="2000" b="1" dirty="0" smtClean="0">
              <a:solidFill>
                <a:schemeClr val="tx2">
                  <a:lumMod val="75000"/>
                </a:schemeClr>
              </a:solidFill>
            </a:rPr>
            <a:t>-навчитися готуватися до публічного виступу за допомогою різних </a:t>
          </a:r>
          <a:r>
            <a:rPr lang="uk-UA" sz="2000" b="1" dirty="0" smtClean="0">
              <a:solidFill>
                <a:schemeClr val="tx2">
                  <a:lumMod val="75000"/>
                </a:schemeClr>
              </a:solidFill>
            </a:rPr>
            <a:t>інформаційних джерел</a:t>
          </a:r>
          <a:r>
            <a:rPr lang="uk-UA" sz="2000" b="1" dirty="0" smtClean="0">
              <a:solidFill>
                <a:schemeClr val="tx2">
                  <a:lumMod val="75000"/>
                </a:schemeClr>
              </a:solidFill>
            </a:rPr>
            <a:t>, опрацьовувати великий об’єм інформації із використанням сучасних </a:t>
          </a:r>
          <a:r>
            <a:rPr lang="uk-UA" sz="2000" b="1" dirty="0" err="1" smtClean="0">
              <a:solidFill>
                <a:schemeClr val="tx2">
                  <a:lumMod val="75000"/>
                </a:schemeClr>
              </a:solidFill>
            </a:rPr>
            <a:t>медіаосвітніх</a:t>
          </a:r>
          <a:r>
            <a:rPr lang="uk-UA" sz="2000" b="1" dirty="0" smtClean="0">
              <a:solidFill>
                <a:schemeClr val="tx2">
                  <a:lumMod val="75000"/>
                </a:schemeClr>
              </a:solidFill>
            </a:rPr>
            <a:t> </a:t>
          </a:r>
          <a:r>
            <a:rPr lang="uk-UA" sz="2000" b="1" dirty="0" smtClean="0">
              <a:solidFill>
                <a:schemeClr val="tx2">
                  <a:lumMod val="75000"/>
                </a:schemeClr>
              </a:solidFill>
            </a:rPr>
            <a:t>технологій ;</a:t>
          </a:r>
        </a:p>
      </dgm:t>
    </dgm:pt>
    <dgm:pt modelId="{89C17043-570B-48C2-8180-3BF5B3F91F39}" type="parTrans" cxnId="{7A8C21E9-B0EA-4221-828F-AB2A61646CFB}">
      <dgm:prSet/>
      <dgm:spPr/>
      <dgm:t>
        <a:bodyPr/>
        <a:lstStyle/>
        <a:p>
          <a:endParaRPr lang="ru-RU"/>
        </a:p>
      </dgm:t>
    </dgm:pt>
    <dgm:pt modelId="{1A86BF9F-221F-414A-84CB-F0E1B3173A1C}" type="sibTrans" cxnId="{7A8C21E9-B0EA-4221-828F-AB2A61646CFB}">
      <dgm:prSet/>
      <dgm:spPr/>
      <dgm:t>
        <a:bodyPr/>
        <a:lstStyle/>
        <a:p>
          <a:endParaRPr lang="ru-RU"/>
        </a:p>
      </dgm:t>
    </dgm:pt>
    <dgm:pt modelId="{0086FC2B-24D3-4E52-832D-C5F4207E8951}">
      <dgm:prSet phldrT="[Текст]" custT="1"/>
      <dgm:spPr/>
      <dgm:t>
        <a:bodyPr/>
        <a:lstStyle/>
        <a:p>
          <a:endParaRPr lang="uk-UA" sz="800" b="1" dirty="0" smtClean="0">
            <a:solidFill>
              <a:schemeClr val="tx2">
                <a:lumMod val="75000"/>
              </a:schemeClr>
            </a:solidFill>
          </a:endParaRPr>
        </a:p>
        <a:p>
          <a:r>
            <a:rPr lang="uk-UA" sz="2000" b="1" dirty="0" smtClean="0">
              <a:solidFill>
                <a:schemeClr val="tx2">
                  <a:lumMod val="75000"/>
                </a:schemeClr>
              </a:solidFill>
            </a:rPr>
            <a:t>-розвивати критичне ставлення до різних джерел інформації, навички проведення контент-аналізу, вміння застосовувати різні види сучасних ІКТ для презентації результатів роботи;</a:t>
          </a:r>
        </a:p>
        <a:p>
          <a:r>
            <a:rPr lang="uk-UA" sz="2000" b="1" dirty="0" smtClean="0">
              <a:solidFill>
                <a:schemeClr val="tx2">
                  <a:lumMod val="75000"/>
                </a:schemeClr>
              </a:solidFill>
            </a:rPr>
            <a:t>-виховувати толерантне ставлення до інших у процесі колективної роботи, під час оцінювання публічних виступів.</a:t>
          </a:r>
          <a:endParaRPr lang="ru-RU" sz="800" dirty="0"/>
        </a:p>
      </dgm:t>
    </dgm:pt>
    <dgm:pt modelId="{61F18832-DFCD-402D-94E4-CFCE0644E583}" type="parTrans" cxnId="{9089977C-8162-4EDA-B3F5-DD04BEB9A85C}">
      <dgm:prSet/>
      <dgm:spPr/>
      <dgm:t>
        <a:bodyPr/>
        <a:lstStyle/>
        <a:p>
          <a:endParaRPr lang="ru-RU"/>
        </a:p>
      </dgm:t>
    </dgm:pt>
    <dgm:pt modelId="{BE2FA367-C0FE-455B-AE35-098DFBF9A8DA}" type="sibTrans" cxnId="{9089977C-8162-4EDA-B3F5-DD04BEB9A85C}">
      <dgm:prSet/>
      <dgm:spPr/>
      <dgm:t>
        <a:bodyPr/>
        <a:lstStyle/>
        <a:p>
          <a:endParaRPr lang="ru-RU"/>
        </a:p>
      </dgm:t>
    </dgm:pt>
    <dgm:pt modelId="{51D43EEC-E816-42B6-A35F-3370C0E7B032}" type="pres">
      <dgm:prSet presAssocID="{6F66EB31-8840-4847-8C8C-A41E3B43ECDD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CD67F28-6513-47F5-A220-73D493FB2660}" type="pres">
      <dgm:prSet presAssocID="{F087B7CC-FC90-4597-90E9-B43E384D8482}" presName="parentLin" presStyleCnt="0"/>
      <dgm:spPr/>
    </dgm:pt>
    <dgm:pt modelId="{843A4F7D-7816-464E-A518-AB35E09FF59B}" type="pres">
      <dgm:prSet presAssocID="{F087B7CC-FC90-4597-90E9-B43E384D8482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A6A7631F-0F00-4730-89E9-8D34B3558168}" type="pres">
      <dgm:prSet presAssocID="{F087B7CC-FC90-4597-90E9-B43E384D8482}" presName="parentText" presStyleLbl="node1" presStyleIdx="0" presStyleCnt="3" custScaleX="123297" custScaleY="171145" custLinFactNeighborX="16630" custLinFactNeighborY="-348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CA7DA6E-C9A5-43FC-B9CB-057A2E2BADDE}" type="pres">
      <dgm:prSet presAssocID="{F087B7CC-FC90-4597-90E9-B43E384D8482}" presName="negativeSpace" presStyleCnt="0"/>
      <dgm:spPr/>
    </dgm:pt>
    <dgm:pt modelId="{4C3CD218-2278-4920-8C04-5810385E73F3}" type="pres">
      <dgm:prSet presAssocID="{F087B7CC-FC90-4597-90E9-B43E384D8482}" presName="childText" presStyleLbl="conFgAcc1" presStyleIdx="0" presStyleCnt="3" custLinFactNeighborX="-4860" custLinFactNeighborY="18946">
        <dgm:presLayoutVars>
          <dgm:bulletEnabled val="1"/>
        </dgm:presLayoutVars>
      </dgm:prSet>
      <dgm:spPr/>
    </dgm:pt>
    <dgm:pt modelId="{245374E5-1AD4-4FA1-96A1-D512FE5835FF}" type="pres">
      <dgm:prSet presAssocID="{20DA6838-1AEB-44C8-8FB4-E311D13FB637}" presName="spaceBetweenRectangles" presStyleCnt="0"/>
      <dgm:spPr/>
    </dgm:pt>
    <dgm:pt modelId="{626D366E-08DC-4AF6-A1D3-92B3F2239D0E}" type="pres">
      <dgm:prSet presAssocID="{81A3EFD5-135D-4984-B2CF-F29751F656F4}" presName="parentLin" presStyleCnt="0"/>
      <dgm:spPr/>
    </dgm:pt>
    <dgm:pt modelId="{E4ACEAC1-E1F6-41AD-BBD0-D479E30CAE0F}" type="pres">
      <dgm:prSet presAssocID="{81A3EFD5-135D-4984-B2CF-F29751F656F4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47750368-6032-4A75-8525-12180F307650}" type="pres">
      <dgm:prSet presAssocID="{81A3EFD5-135D-4984-B2CF-F29751F656F4}" presName="parentText" presStyleLbl="node1" presStyleIdx="1" presStyleCnt="3" custScaleX="124528" custScaleY="271704" custLinFactNeighborX="-9894" custLinFactNeighborY="249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F573EC8-5D93-4938-A9F8-A95E7B1F0835}" type="pres">
      <dgm:prSet presAssocID="{81A3EFD5-135D-4984-B2CF-F29751F656F4}" presName="negativeSpace" presStyleCnt="0"/>
      <dgm:spPr/>
    </dgm:pt>
    <dgm:pt modelId="{CD9C49A4-D033-433E-A822-A9DB485092D1}" type="pres">
      <dgm:prSet presAssocID="{81A3EFD5-135D-4984-B2CF-F29751F656F4}" presName="childText" presStyleLbl="conFgAcc1" presStyleIdx="1" presStyleCnt="3">
        <dgm:presLayoutVars>
          <dgm:bulletEnabled val="1"/>
        </dgm:presLayoutVars>
      </dgm:prSet>
      <dgm:spPr/>
    </dgm:pt>
    <dgm:pt modelId="{F958B5FD-FB51-4DE2-9C5A-3B94181F6A2B}" type="pres">
      <dgm:prSet presAssocID="{1A86BF9F-221F-414A-84CB-F0E1B3173A1C}" presName="spaceBetweenRectangles" presStyleCnt="0"/>
      <dgm:spPr/>
    </dgm:pt>
    <dgm:pt modelId="{B5E61C5A-B3B6-4694-AABA-90860122B893}" type="pres">
      <dgm:prSet presAssocID="{0086FC2B-24D3-4E52-832D-C5F4207E8951}" presName="parentLin" presStyleCnt="0"/>
      <dgm:spPr/>
    </dgm:pt>
    <dgm:pt modelId="{FBCA529E-05D8-42AC-A998-F1398E02EE6A}" type="pres">
      <dgm:prSet presAssocID="{0086FC2B-24D3-4E52-832D-C5F4207E8951}" presName="parentLeftMargin" presStyleLbl="node1" presStyleIdx="1" presStyleCnt="3"/>
      <dgm:spPr/>
      <dgm:t>
        <a:bodyPr/>
        <a:lstStyle/>
        <a:p>
          <a:endParaRPr lang="ru-RU"/>
        </a:p>
      </dgm:t>
    </dgm:pt>
    <dgm:pt modelId="{8FD2E0ED-6311-4EB4-BAFA-A685FA41F9D7}" type="pres">
      <dgm:prSet presAssocID="{0086FC2B-24D3-4E52-832D-C5F4207E8951}" presName="parentText" presStyleLbl="node1" presStyleIdx="2" presStyleCnt="3" custScaleX="142857" custScaleY="46463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117E761-80CF-44CC-9E6E-FA53377CBA80}" type="pres">
      <dgm:prSet presAssocID="{0086FC2B-24D3-4E52-832D-C5F4207E8951}" presName="negativeSpace" presStyleCnt="0"/>
      <dgm:spPr/>
    </dgm:pt>
    <dgm:pt modelId="{B8F5007A-6559-4AB1-B940-64A969A27FC0}" type="pres">
      <dgm:prSet presAssocID="{0086FC2B-24D3-4E52-832D-C5F4207E8951}" presName="childText" presStyleLbl="conFgAcc1" presStyleIdx="2" presStyleCnt="3" custLinFactY="145453" custLinFactNeighborX="-972" custLinFactNeighborY="200000">
        <dgm:presLayoutVars>
          <dgm:bulletEnabled val="1"/>
        </dgm:presLayoutVars>
      </dgm:prSet>
      <dgm:spPr/>
    </dgm:pt>
  </dgm:ptLst>
  <dgm:cxnLst>
    <dgm:cxn modelId="{46BD5CCF-352D-4262-9400-7E7BA0288B3E}" type="presOf" srcId="{81A3EFD5-135D-4984-B2CF-F29751F656F4}" destId="{E4ACEAC1-E1F6-41AD-BBD0-D479E30CAE0F}" srcOrd="0" destOrd="0" presId="urn:microsoft.com/office/officeart/2005/8/layout/list1"/>
    <dgm:cxn modelId="{7A8C21E9-B0EA-4221-828F-AB2A61646CFB}" srcId="{6F66EB31-8840-4847-8C8C-A41E3B43ECDD}" destId="{81A3EFD5-135D-4984-B2CF-F29751F656F4}" srcOrd="1" destOrd="0" parTransId="{89C17043-570B-48C2-8180-3BF5B3F91F39}" sibTransId="{1A86BF9F-221F-414A-84CB-F0E1B3173A1C}"/>
    <dgm:cxn modelId="{B7893CE4-1EC6-45D5-8CBD-9EF4354AC4E2}" type="presOf" srcId="{0086FC2B-24D3-4E52-832D-C5F4207E8951}" destId="{8FD2E0ED-6311-4EB4-BAFA-A685FA41F9D7}" srcOrd="1" destOrd="0" presId="urn:microsoft.com/office/officeart/2005/8/layout/list1"/>
    <dgm:cxn modelId="{8D0016C8-2167-402D-950D-0379F82507E8}" type="presOf" srcId="{0086FC2B-24D3-4E52-832D-C5F4207E8951}" destId="{FBCA529E-05D8-42AC-A998-F1398E02EE6A}" srcOrd="0" destOrd="0" presId="urn:microsoft.com/office/officeart/2005/8/layout/list1"/>
    <dgm:cxn modelId="{D37A1A6E-4A30-4682-A8A6-9F764CDF5360}" srcId="{6F66EB31-8840-4847-8C8C-A41E3B43ECDD}" destId="{F087B7CC-FC90-4597-90E9-B43E384D8482}" srcOrd="0" destOrd="0" parTransId="{0253611B-9033-446A-9AB4-D0892CD029F9}" sibTransId="{20DA6838-1AEB-44C8-8FB4-E311D13FB637}"/>
    <dgm:cxn modelId="{2553CD35-79B0-45C0-956A-305F2450C191}" type="presOf" srcId="{F087B7CC-FC90-4597-90E9-B43E384D8482}" destId="{843A4F7D-7816-464E-A518-AB35E09FF59B}" srcOrd="0" destOrd="0" presId="urn:microsoft.com/office/officeart/2005/8/layout/list1"/>
    <dgm:cxn modelId="{AFA27B79-7821-4540-8803-21F77B4C7C47}" type="presOf" srcId="{6F66EB31-8840-4847-8C8C-A41E3B43ECDD}" destId="{51D43EEC-E816-42B6-A35F-3370C0E7B032}" srcOrd="0" destOrd="0" presId="urn:microsoft.com/office/officeart/2005/8/layout/list1"/>
    <dgm:cxn modelId="{DCC30828-A00C-486F-82E9-144F01EE851B}" type="presOf" srcId="{F087B7CC-FC90-4597-90E9-B43E384D8482}" destId="{A6A7631F-0F00-4730-89E9-8D34B3558168}" srcOrd="1" destOrd="0" presId="urn:microsoft.com/office/officeart/2005/8/layout/list1"/>
    <dgm:cxn modelId="{9089977C-8162-4EDA-B3F5-DD04BEB9A85C}" srcId="{6F66EB31-8840-4847-8C8C-A41E3B43ECDD}" destId="{0086FC2B-24D3-4E52-832D-C5F4207E8951}" srcOrd="2" destOrd="0" parTransId="{61F18832-DFCD-402D-94E4-CFCE0644E583}" sibTransId="{BE2FA367-C0FE-455B-AE35-098DFBF9A8DA}"/>
    <dgm:cxn modelId="{4775D330-F5D7-4130-B9EB-F16D64162658}" type="presOf" srcId="{81A3EFD5-135D-4984-B2CF-F29751F656F4}" destId="{47750368-6032-4A75-8525-12180F307650}" srcOrd="1" destOrd="0" presId="urn:microsoft.com/office/officeart/2005/8/layout/list1"/>
    <dgm:cxn modelId="{7A358AC9-7F7E-4850-9D59-4F90C895942A}" type="presParOf" srcId="{51D43EEC-E816-42B6-A35F-3370C0E7B032}" destId="{1CD67F28-6513-47F5-A220-73D493FB2660}" srcOrd="0" destOrd="0" presId="urn:microsoft.com/office/officeart/2005/8/layout/list1"/>
    <dgm:cxn modelId="{883F361F-1686-4D12-824A-B7250066D4E2}" type="presParOf" srcId="{1CD67F28-6513-47F5-A220-73D493FB2660}" destId="{843A4F7D-7816-464E-A518-AB35E09FF59B}" srcOrd="0" destOrd="0" presId="urn:microsoft.com/office/officeart/2005/8/layout/list1"/>
    <dgm:cxn modelId="{7B448ACC-A5EB-4D2A-88B0-3A9923ACA9F8}" type="presParOf" srcId="{1CD67F28-6513-47F5-A220-73D493FB2660}" destId="{A6A7631F-0F00-4730-89E9-8D34B3558168}" srcOrd="1" destOrd="0" presId="urn:microsoft.com/office/officeart/2005/8/layout/list1"/>
    <dgm:cxn modelId="{86C3B86F-5D56-495C-867F-5DFEB2E72478}" type="presParOf" srcId="{51D43EEC-E816-42B6-A35F-3370C0E7B032}" destId="{FCA7DA6E-C9A5-43FC-B9CB-057A2E2BADDE}" srcOrd="1" destOrd="0" presId="urn:microsoft.com/office/officeart/2005/8/layout/list1"/>
    <dgm:cxn modelId="{0C062BAC-40D0-4306-9D3C-D3D29499FA94}" type="presParOf" srcId="{51D43EEC-E816-42B6-A35F-3370C0E7B032}" destId="{4C3CD218-2278-4920-8C04-5810385E73F3}" srcOrd="2" destOrd="0" presId="urn:microsoft.com/office/officeart/2005/8/layout/list1"/>
    <dgm:cxn modelId="{7E2A4D26-38F9-49CE-8082-3B60EE53FAC6}" type="presParOf" srcId="{51D43EEC-E816-42B6-A35F-3370C0E7B032}" destId="{245374E5-1AD4-4FA1-96A1-D512FE5835FF}" srcOrd="3" destOrd="0" presId="urn:microsoft.com/office/officeart/2005/8/layout/list1"/>
    <dgm:cxn modelId="{9CE03B57-FFBB-4A43-A955-55DF123B242E}" type="presParOf" srcId="{51D43EEC-E816-42B6-A35F-3370C0E7B032}" destId="{626D366E-08DC-4AF6-A1D3-92B3F2239D0E}" srcOrd="4" destOrd="0" presId="urn:microsoft.com/office/officeart/2005/8/layout/list1"/>
    <dgm:cxn modelId="{AD267B9D-3530-4000-9E13-EC6AB5F6AC02}" type="presParOf" srcId="{626D366E-08DC-4AF6-A1D3-92B3F2239D0E}" destId="{E4ACEAC1-E1F6-41AD-BBD0-D479E30CAE0F}" srcOrd="0" destOrd="0" presId="urn:microsoft.com/office/officeart/2005/8/layout/list1"/>
    <dgm:cxn modelId="{3E088202-86EF-434A-B4E2-3D023DAA0431}" type="presParOf" srcId="{626D366E-08DC-4AF6-A1D3-92B3F2239D0E}" destId="{47750368-6032-4A75-8525-12180F307650}" srcOrd="1" destOrd="0" presId="urn:microsoft.com/office/officeart/2005/8/layout/list1"/>
    <dgm:cxn modelId="{97947A22-E5F9-4FBD-8123-61080477118D}" type="presParOf" srcId="{51D43EEC-E816-42B6-A35F-3370C0E7B032}" destId="{DF573EC8-5D93-4938-A9F8-A95E7B1F0835}" srcOrd="5" destOrd="0" presId="urn:microsoft.com/office/officeart/2005/8/layout/list1"/>
    <dgm:cxn modelId="{89F36216-18BE-474A-B5D3-42EAF9559C3B}" type="presParOf" srcId="{51D43EEC-E816-42B6-A35F-3370C0E7B032}" destId="{CD9C49A4-D033-433E-A822-A9DB485092D1}" srcOrd="6" destOrd="0" presId="urn:microsoft.com/office/officeart/2005/8/layout/list1"/>
    <dgm:cxn modelId="{2FA7A924-69F0-45A9-98E0-FBC32FC265E3}" type="presParOf" srcId="{51D43EEC-E816-42B6-A35F-3370C0E7B032}" destId="{F958B5FD-FB51-4DE2-9C5A-3B94181F6A2B}" srcOrd="7" destOrd="0" presId="urn:microsoft.com/office/officeart/2005/8/layout/list1"/>
    <dgm:cxn modelId="{5C6CFD2E-4459-457B-B475-4FB565DE1871}" type="presParOf" srcId="{51D43EEC-E816-42B6-A35F-3370C0E7B032}" destId="{B5E61C5A-B3B6-4694-AABA-90860122B893}" srcOrd="8" destOrd="0" presId="urn:microsoft.com/office/officeart/2005/8/layout/list1"/>
    <dgm:cxn modelId="{9DFF5AA7-4162-41AC-825F-93A817E254E2}" type="presParOf" srcId="{B5E61C5A-B3B6-4694-AABA-90860122B893}" destId="{FBCA529E-05D8-42AC-A998-F1398E02EE6A}" srcOrd="0" destOrd="0" presId="urn:microsoft.com/office/officeart/2005/8/layout/list1"/>
    <dgm:cxn modelId="{9EBF6A8D-7DDD-4A5D-A618-41799237DE87}" type="presParOf" srcId="{B5E61C5A-B3B6-4694-AABA-90860122B893}" destId="{8FD2E0ED-6311-4EB4-BAFA-A685FA41F9D7}" srcOrd="1" destOrd="0" presId="urn:microsoft.com/office/officeart/2005/8/layout/list1"/>
    <dgm:cxn modelId="{37C5FB17-B514-45FB-A7C9-54BED5B04C22}" type="presParOf" srcId="{51D43EEC-E816-42B6-A35F-3370C0E7B032}" destId="{8117E761-80CF-44CC-9E6E-FA53377CBA80}" srcOrd="9" destOrd="0" presId="urn:microsoft.com/office/officeart/2005/8/layout/list1"/>
    <dgm:cxn modelId="{01E13237-4F2A-438D-B008-9B4A52C94AF6}" type="presParOf" srcId="{51D43EEC-E816-42B6-A35F-3370C0E7B032}" destId="{B8F5007A-6559-4AB1-B940-64A969A27FC0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6C00238-9A4E-4423-B83E-C59D77147218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EBD4967-ABE5-49FB-BA3E-841F9B427882}">
      <dgm:prSet phldrT="[Текст]"/>
      <dgm:spPr/>
      <dgm:t>
        <a:bodyPr/>
        <a:lstStyle/>
        <a:p>
          <a:r>
            <a:rPr lang="uk-UA" b="1" i="1" dirty="0" smtClean="0"/>
            <a:t>Честь і гідність як моральні орієнтири</a:t>
          </a:r>
          <a:endParaRPr lang="ru-RU" b="1" i="1" dirty="0"/>
        </a:p>
      </dgm:t>
    </dgm:pt>
    <dgm:pt modelId="{FD4A1087-7941-4C48-B7A6-0D0021403C02}" type="parTrans" cxnId="{473D121D-7950-4728-80F9-92BD5147E455}">
      <dgm:prSet/>
      <dgm:spPr/>
      <dgm:t>
        <a:bodyPr/>
        <a:lstStyle/>
        <a:p>
          <a:endParaRPr lang="ru-RU"/>
        </a:p>
      </dgm:t>
    </dgm:pt>
    <dgm:pt modelId="{08A46CF6-EE2A-4F1D-BEAE-9850AFBD44CA}" type="sibTrans" cxnId="{473D121D-7950-4728-80F9-92BD5147E455}">
      <dgm:prSet/>
      <dgm:spPr/>
      <dgm:t>
        <a:bodyPr/>
        <a:lstStyle/>
        <a:p>
          <a:endParaRPr lang="ru-RU"/>
        </a:p>
      </dgm:t>
    </dgm:pt>
    <dgm:pt modelId="{F29A6C07-78D2-483A-A890-DC2FBE28DF0A}">
      <dgm:prSet phldrT="[Текст]" phldr="1"/>
      <dgm:spPr/>
      <dgm:t>
        <a:bodyPr/>
        <a:lstStyle/>
        <a:p>
          <a:endParaRPr lang="ru-RU" dirty="0"/>
        </a:p>
      </dgm:t>
    </dgm:pt>
    <dgm:pt modelId="{1C49A23B-795D-46D4-829C-2EC00F0D4669}" type="parTrans" cxnId="{8382F10A-A65D-498C-A615-668737EF2B00}">
      <dgm:prSet/>
      <dgm:spPr/>
      <dgm:t>
        <a:bodyPr/>
        <a:lstStyle/>
        <a:p>
          <a:endParaRPr lang="ru-RU"/>
        </a:p>
      </dgm:t>
    </dgm:pt>
    <dgm:pt modelId="{BC0B5C32-4490-44C0-A462-EAF683306FFB}" type="sibTrans" cxnId="{8382F10A-A65D-498C-A615-668737EF2B00}">
      <dgm:prSet/>
      <dgm:spPr/>
      <dgm:t>
        <a:bodyPr/>
        <a:lstStyle/>
        <a:p>
          <a:endParaRPr lang="ru-RU"/>
        </a:p>
      </dgm:t>
    </dgm:pt>
    <dgm:pt modelId="{F1D63F40-1DA8-41C5-ADB1-84025A6FF95D}">
      <dgm:prSet phldrT="[Текст]"/>
      <dgm:spPr/>
      <dgm:t>
        <a:bodyPr/>
        <a:lstStyle/>
        <a:p>
          <a:r>
            <a:rPr lang="uk-UA" b="1" i="1" dirty="0" smtClean="0">
              <a:solidFill>
                <a:schemeClr val="bg1">
                  <a:lumMod val="95000"/>
                </a:schemeClr>
              </a:solidFill>
            </a:rPr>
            <a:t>Самовдосконалення не має меж</a:t>
          </a:r>
        </a:p>
      </dgm:t>
    </dgm:pt>
    <dgm:pt modelId="{A08773F4-0DEA-4058-B8AC-079FFEDA616A}" type="sibTrans" cxnId="{A09C84ED-4B7B-4D70-A388-D2985595BFAC}">
      <dgm:prSet/>
      <dgm:spPr/>
      <dgm:t>
        <a:bodyPr/>
        <a:lstStyle/>
        <a:p>
          <a:endParaRPr lang="ru-RU"/>
        </a:p>
      </dgm:t>
    </dgm:pt>
    <dgm:pt modelId="{C1CBC1A2-FAA5-49D0-A3E7-6EFC7C82EEE5}" type="parTrans" cxnId="{A09C84ED-4B7B-4D70-A388-D2985595BFAC}">
      <dgm:prSet/>
      <dgm:spPr/>
      <dgm:t>
        <a:bodyPr/>
        <a:lstStyle/>
        <a:p>
          <a:endParaRPr lang="ru-RU"/>
        </a:p>
      </dgm:t>
    </dgm:pt>
    <dgm:pt modelId="{A4C9EEA2-00AF-4E4C-99EC-10AB38FA4045}">
      <dgm:prSet phldrT="[Текст]"/>
      <dgm:spPr/>
      <dgm:t>
        <a:bodyPr/>
        <a:lstStyle/>
        <a:p>
          <a:r>
            <a:rPr lang="uk-UA" b="1" i="1" dirty="0" smtClean="0">
              <a:solidFill>
                <a:schemeClr val="bg1">
                  <a:lumMod val="95000"/>
                </a:schemeClr>
              </a:solidFill>
            </a:rPr>
            <a:t>Читати – це </a:t>
          </a:r>
          <a:r>
            <a:rPr lang="uk-UA" b="1" i="1" dirty="0" err="1" smtClean="0">
              <a:solidFill>
                <a:schemeClr val="bg1">
                  <a:lumMod val="95000"/>
                </a:schemeClr>
              </a:solidFill>
            </a:rPr>
            <a:t>модно</a:t>
          </a:r>
          <a:r>
            <a:rPr lang="uk-UA" b="1" i="1" dirty="0" smtClean="0">
              <a:solidFill>
                <a:schemeClr val="bg1">
                  <a:lumMod val="95000"/>
                </a:schemeClr>
              </a:solidFill>
            </a:rPr>
            <a:t>!</a:t>
          </a:r>
        </a:p>
      </dgm:t>
    </dgm:pt>
    <dgm:pt modelId="{79683137-4B6A-4228-89C6-29E960FEAD11}" type="sibTrans" cxnId="{85900B1F-CB6E-4A11-BBC2-A85277A39736}">
      <dgm:prSet/>
      <dgm:spPr/>
      <dgm:t>
        <a:bodyPr/>
        <a:lstStyle/>
        <a:p>
          <a:endParaRPr lang="ru-RU"/>
        </a:p>
      </dgm:t>
    </dgm:pt>
    <dgm:pt modelId="{01EF86BD-3172-4B86-B537-5463E579BA0B}" type="parTrans" cxnId="{85900B1F-CB6E-4A11-BBC2-A85277A39736}">
      <dgm:prSet/>
      <dgm:spPr/>
      <dgm:t>
        <a:bodyPr/>
        <a:lstStyle/>
        <a:p>
          <a:endParaRPr lang="ru-RU"/>
        </a:p>
      </dgm:t>
    </dgm:pt>
    <dgm:pt modelId="{A6D17DB3-B06F-4074-ADA6-C0A456EBD759}" type="pres">
      <dgm:prSet presAssocID="{66C00238-9A4E-4423-B83E-C59D7714721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uk-UA"/>
        </a:p>
      </dgm:t>
    </dgm:pt>
    <dgm:pt modelId="{4A73B621-59B6-4D90-B5B2-2954A3D11717}" type="pres">
      <dgm:prSet presAssocID="{1EBD4967-ABE5-49FB-BA3E-841F9B427882}" presName="parentText" presStyleLbl="node1" presStyleIdx="0" presStyleCnt="3" custLinFactY="38455" custLinFactNeighborX="-150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982181CD-9967-41FA-A71B-8B3120A59616}" type="pres">
      <dgm:prSet presAssocID="{08A46CF6-EE2A-4F1D-BEAE-9850AFBD44CA}" presName="spacer" presStyleCnt="0"/>
      <dgm:spPr/>
    </dgm:pt>
    <dgm:pt modelId="{ECB53E42-D9C3-4E0C-A510-7FA348BE5AB6}" type="pres">
      <dgm:prSet presAssocID="{F1D63F40-1DA8-41C5-ADB1-84025A6FF95D}" presName="parentText" presStyleLbl="node1" presStyleIdx="1" presStyleCnt="3" custLinFactNeighborX="354" custLinFactNeighborY="92909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7EEAE58-4B50-4DC7-96ED-5F1ED97BE351}" type="pres">
      <dgm:prSet presAssocID="{F1D63F40-1DA8-41C5-ADB1-84025A6FF95D}" presName="childText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DE4B8D2C-1DA1-4DB5-8936-7C6E197F15B7}" type="pres">
      <dgm:prSet presAssocID="{A4C9EEA2-00AF-4E4C-99EC-10AB38FA4045}" presName="parentText" presStyleLbl="node1" presStyleIdx="2" presStyleCnt="3" custLinFactNeighborX="-150" custLinFactNeighborY="8135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F93E60A-D16C-4C7A-A58B-EB8BD495AC9D}" type="presOf" srcId="{F29A6C07-78D2-483A-A890-DC2FBE28DF0A}" destId="{27EEAE58-4B50-4DC7-96ED-5F1ED97BE351}" srcOrd="0" destOrd="0" presId="urn:microsoft.com/office/officeart/2005/8/layout/vList2"/>
    <dgm:cxn modelId="{85900B1F-CB6E-4A11-BBC2-A85277A39736}" srcId="{66C00238-9A4E-4423-B83E-C59D77147218}" destId="{A4C9EEA2-00AF-4E4C-99EC-10AB38FA4045}" srcOrd="2" destOrd="0" parTransId="{01EF86BD-3172-4B86-B537-5463E579BA0B}" sibTransId="{79683137-4B6A-4228-89C6-29E960FEAD11}"/>
    <dgm:cxn modelId="{8382F10A-A65D-498C-A615-668737EF2B00}" srcId="{F1D63F40-1DA8-41C5-ADB1-84025A6FF95D}" destId="{F29A6C07-78D2-483A-A890-DC2FBE28DF0A}" srcOrd="0" destOrd="0" parTransId="{1C49A23B-795D-46D4-829C-2EC00F0D4669}" sibTransId="{BC0B5C32-4490-44C0-A462-EAF683306FFB}"/>
    <dgm:cxn modelId="{A09C84ED-4B7B-4D70-A388-D2985595BFAC}" srcId="{66C00238-9A4E-4423-B83E-C59D77147218}" destId="{F1D63F40-1DA8-41C5-ADB1-84025A6FF95D}" srcOrd="1" destOrd="0" parTransId="{C1CBC1A2-FAA5-49D0-A3E7-6EFC7C82EEE5}" sibTransId="{A08773F4-0DEA-4058-B8AC-079FFEDA616A}"/>
    <dgm:cxn modelId="{950F8925-FDAB-4448-A947-6A5434A856AC}" type="presOf" srcId="{1EBD4967-ABE5-49FB-BA3E-841F9B427882}" destId="{4A73B621-59B6-4D90-B5B2-2954A3D11717}" srcOrd="0" destOrd="0" presId="urn:microsoft.com/office/officeart/2005/8/layout/vList2"/>
    <dgm:cxn modelId="{A4918371-7F2B-468F-9394-02E995D5D5A8}" type="presOf" srcId="{F1D63F40-1DA8-41C5-ADB1-84025A6FF95D}" destId="{ECB53E42-D9C3-4E0C-A510-7FA348BE5AB6}" srcOrd="0" destOrd="0" presId="urn:microsoft.com/office/officeart/2005/8/layout/vList2"/>
    <dgm:cxn modelId="{473D121D-7950-4728-80F9-92BD5147E455}" srcId="{66C00238-9A4E-4423-B83E-C59D77147218}" destId="{1EBD4967-ABE5-49FB-BA3E-841F9B427882}" srcOrd="0" destOrd="0" parTransId="{FD4A1087-7941-4C48-B7A6-0D0021403C02}" sibTransId="{08A46CF6-EE2A-4F1D-BEAE-9850AFBD44CA}"/>
    <dgm:cxn modelId="{2174837F-4BC5-48B9-8A5C-EC77F6823ABD}" type="presOf" srcId="{A4C9EEA2-00AF-4E4C-99EC-10AB38FA4045}" destId="{DE4B8D2C-1DA1-4DB5-8936-7C6E197F15B7}" srcOrd="0" destOrd="0" presId="urn:microsoft.com/office/officeart/2005/8/layout/vList2"/>
    <dgm:cxn modelId="{CCD4F7A9-8486-44ED-9B50-B5E37E8C829A}" type="presOf" srcId="{66C00238-9A4E-4423-B83E-C59D77147218}" destId="{A6D17DB3-B06F-4074-ADA6-C0A456EBD759}" srcOrd="0" destOrd="0" presId="urn:microsoft.com/office/officeart/2005/8/layout/vList2"/>
    <dgm:cxn modelId="{94BC7032-E102-48C8-A1A9-A1EC6472BCE6}" type="presParOf" srcId="{A6D17DB3-B06F-4074-ADA6-C0A456EBD759}" destId="{4A73B621-59B6-4D90-B5B2-2954A3D11717}" srcOrd="0" destOrd="0" presId="urn:microsoft.com/office/officeart/2005/8/layout/vList2"/>
    <dgm:cxn modelId="{82EB8909-34E9-499E-A66A-20FC952AF52B}" type="presParOf" srcId="{A6D17DB3-B06F-4074-ADA6-C0A456EBD759}" destId="{982181CD-9967-41FA-A71B-8B3120A59616}" srcOrd="1" destOrd="0" presId="urn:microsoft.com/office/officeart/2005/8/layout/vList2"/>
    <dgm:cxn modelId="{03E0FB1F-103F-4798-9BD9-1CCE967C29AB}" type="presParOf" srcId="{A6D17DB3-B06F-4074-ADA6-C0A456EBD759}" destId="{ECB53E42-D9C3-4E0C-A510-7FA348BE5AB6}" srcOrd="2" destOrd="0" presId="urn:microsoft.com/office/officeart/2005/8/layout/vList2"/>
    <dgm:cxn modelId="{8309E847-316B-477E-A49C-22AC4348C35D}" type="presParOf" srcId="{A6D17DB3-B06F-4074-ADA6-C0A456EBD759}" destId="{27EEAE58-4B50-4DC7-96ED-5F1ED97BE351}" srcOrd="3" destOrd="0" presId="urn:microsoft.com/office/officeart/2005/8/layout/vList2"/>
    <dgm:cxn modelId="{C0908CF3-25AB-4FAD-AEDF-F4488951E33B}" type="presParOf" srcId="{A6D17DB3-B06F-4074-ADA6-C0A456EBD759}" destId="{DE4B8D2C-1DA1-4DB5-8936-7C6E197F15B7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C3CD218-2278-4920-8C04-5810385E73F3}">
      <dsp:nvSpPr>
        <dsp:cNvPr id="0" name=""/>
        <dsp:cNvSpPr/>
      </dsp:nvSpPr>
      <dsp:spPr>
        <a:xfrm>
          <a:off x="0" y="592775"/>
          <a:ext cx="7408862" cy="403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6A7631F-0F00-4730-89E9-8D34B3558168}">
      <dsp:nvSpPr>
        <dsp:cNvPr id="0" name=""/>
        <dsp:cNvSpPr/>
      </dsp:nvSpPr>
      <dsp:spPr>
        <a:xfrm>
          <a:off x="432047" y="0"/>
          <a:ext cx="6394433" cy="80835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6026" tIns="0" rIns="196026" bIns="0" numCol="1" spcCol="1270" anchor="ctr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700" b="1" kern="1200" dirty="0">
            <a:solidFill>
              <a:schemeClr val="tx2">
                <a:lumMod val="75000"/>
              </a:schemeClr>
            </a:solidFill>
          </a:endParaRPr>
        </a:p>
      </dsp:txBody>
      <dsp:txXfrm>
        <a:off x="471507" y="39460"/>
        <a:ext cx="6315513" cy="729432"/>
      </dsp:txXfrm>
    </dsp:sp>
    <dsp:sp modelId="{CD9C49A4-D033-433E-A822-A9DB485092D1}">
      <dsp:nvSpPr>
        <dsp:cNvPr id="0" name=""/>
        <dsp:cNvSpPr/>
      </dsp:nvSpPr>
      <dsp:spPr>
        <a:xfrm>
          <a:off x="0" y="2113157"/>
          <a:ext cx="7408862" cy="403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7750368-6032-4A75-8525-12180F307650}">
      <dsp:nvSpPr>
        <dsp:cNvPr id="0" name=""/>
        <dsp:cNvSpPr/>
      </dsp:nvSpPr>
      <dsp:spPr>
        <a:xfrm>
          <a:off x="333465" y="1067181"/>
          <a:ext cx="6451968" cy="128331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6026" tIns="0" rIns="196026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b="1" kern="1200" dirty="0" smtClean="0">
              <a:solidFill>
                <a:schemeClr val="tx2">
                  <a:lumMod val="75000"/>
                </a:schemeClr>
              </a:solidFill>
            </a:rPr>
            <a:t>-навчитися готуватися до публічного виступу за допомогою різних </a:t>
          </a:r>
          <a:r>
            <a:rPr lang="uk-UA" sz="2000" b="1" kern="1200" dirty="0" smtClean="0">
              <a:solidFill>
                <a:schemeClr val="tx2">
                  <a:lumMod val="75000"/>
                </a:schemeClr>
              </a:solidFill>
            </a:rPr>
            <a:t>інформаційних джерел</a:t>
          </a:r>
          <a:r>
            <a:rPr lang="uk-UA" sz="2000" b="1" kern="1200" dirty="0" smtClean="0">
              <a:solidFill>
                <a:schemeClr val="tx2">
                  <a:lumMod val="75000"/>
                </a:schemeClr>
              </a:solidFill>
            </a:rPr>
            <a:t>, опрацьовувати великий об’єм інформації із використанням сучасних </a:t>
          </a:r>
          <a:r>
            <a:rPr lang="uk-UA" sz="2000" b="1" kern="1200" dirty="0" err="1" smtClean="0">
              <a:solidFill>
                <a:schemeClr val="tx2">
                  <a:lumMod val="75000"/>
                </a:schemeClr>
              </a:solidFill>
            </a:rPr>
            <a:t>медіаосвітніх</a:t>
          </a:r>
          <a:r>
            <a:rPr lang="uk-UA" sz="2000" b="1" kern="1200" dirty="0" smtClean="0">
              <a:solidFill>
                <a:schemeClr val="tx2">
                  <a:lumMod val="75000"/>
                </a:schemeClr>
              </a:solidFill>
            </a:rPr>
            <a:t> </a:t>
          </a:r>
          <a:r>
            <a:rPr lang="uk-UA" sz="2000" b="1" kern="1200" dirty="0" smtClean="0">
              <a:solidFill>
                <a:schemeClr val="tx2">
                  <a:lumMod val="75000"/>
                </a:schemeClr>
              </a:solidFill>
            </a:rPr>
            <a:t>технологій ;</a:t>
          </a:r>
        </a:p>
      </dsp:txBody>
      <dsp:txXfrm>
        <a:off x="396111" y="1129827"/>
        <a:ext cx="6326676" cy="1158020"/>
      </dsp:txXfrm>
    </dsp:sp>
    <dsp:sp modelId="{B8F5007A-6559-4AB1-B940-64A969A27FC0}">
      <dsp:nvSpPr>
        <dsp:cNvPr id="0" name=""/>
        <dsp:cNvSpPr/>
      </dsp:nvSpPr>
      <dsp:spPr>
        <a:xfrm>
          <a:off x="0" y="4565351"/>
          <a:ext cx="7408862" cy="403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FD2E0ED-6311-4EB4-BAFA-A685FA41F9D7}">
      <dsp:nvSpPr>
        <dsp:cNvPr id="0" name=""/>
        <dsp:cNvSpPr/>
      </dsp:nvSpPr>
      <dsp:spPr>
        <a:xfrm>
          <a:off x="352716" y="2602757"/>
          <a:ext cx="7054329" cy="21945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6026" tIns="0" rIns="196026" bIns="0" numCol="1" spcCol="1270" anchor="ctr" anchorCtr="0">
          <a:noAutofit/>
        </a:bodyPr>
        <a:lstStyle/>
        <a:p>
          <a:pPr lvl="0" algn="l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800" b="1" kern="1200" dirty="0" smtClean="0">
            <a:solidFill>
              <a:schemeClr val="tx2">
                <a:lumMod val="75000"/>
              </a:schemeClr>
            </a:solidFill>
          </a:endParaRPr>
        </a:p>
        <a:p>
          <a:pPr lvl="0" algn="l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b="1" kern="1200" dirty="0" smtClean="0">
              <a:solidFill>
                <a:schemeClr val="tx2">
                  <a:lumMod val="75000"/>
                </a:schemeClr>
              </a:solidFill>
            </a:rPr>
            <a:t>-розвивати критичне ставлення до різних джерел інформації, навички проведення контент-аналізу, вміння застосовувати різні види сучасних ІКТ для презентації результатів роботи;</a:t>
          </a:r>
        </a:p>
        <a:p>
          <a:pPr lvl="0" algn="l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b="1" kern="1200" dirty="0" smtClean="0">
              <a:solidFill>
                <a:schemeClr val="tx2">
                  <a:lumMod val="75000"/>
                </a:schemeClr>
              </a:solidFill>
            </a:rPr>
            <a:t>-виховувати толерантне ставлення до інших у процесі колективної роботи, під час оцінювання публічних виступів.</a:t>
          </a:r>
          <a:endParaRPr lang="ru-RU" sz="800" kern="1200" dirty="0"/>
        </a:p>
      </dsp:txBody>
      <dsp:txXfrm>
        <a:off x="459845" y="2709886"/>
        <a:ext cx="6840071" cy="198028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A73B621-59B6-4D90-B5B2-2954A3D11717}">
      <dsp:nvSpPr>
        <dsp:cNvPr id="0" name=""/>
        <dsp:cNvSpPr/>
      </dsp:nvSpPr>
      <dsp:spPr>
        <a:xfrm>
          <a:off x="0" y="648070"/>
          <a:ext cx="8820471" cy="91143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4780" tIns="144780" rIns="144780" bIns="144780" numCol="1" spcCol="1270" anchor="ctr" anchorCtr="0">
          <a:noAutofit/>
        </a:bodyPr>
        <a:lstStyle/>
        <a:p>
          <a:pPr lvl="0" algn="l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800" b="1" i="1" kern="1200" dirty="0" smtClean="0"/>
            <a:t>Честь і гідність як моральні орієнтири</a:t>
          </a:r>
          <a:endParaRPr lang="ru-RU" sz="3800" b="1" i="1" kern="1200" dirty="0"/>
        </a:p>
      </dsp:txBody>
      <dsp:txXfrm>
        <a:off x="44492" y="692562"/>
        <a:ext cx="8731487" cy="822446"/>
      </dsp:txXfrm>
    </dsp:sp>
    <dsp:sp modelId="{ECB53E42-D9C3-4E0C-A510-7FA348BE5AB6}">
      <dsp:nvSpPr>
        <dsp:cNvPr id="0" name=""/>
        <dsp:cNvSpPr/>
      </dsp:nvSpPr>
      <dsp:spPr>
        <a:xfrm>
          <a:off x="0" y="1793668"/>
          <a:ext cx="8820471" cy="91143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4780" tIns="144780" rIns="144780" bIns="144780" numCol="1" spcCol="1270" anchor="ctr" anchorCtr="0">
          <a:noAutofit/>
        </a:bodyPr>
        <a:lstStyle/>
        <a:p>
          <a:pPr lvl="0" algn="l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800" b="1" i="1" kern="1200" dirty="0" smtClean="0">
              <a:solidFill>
                <a:schemeClr val="bg1">
                  <a:lumMod val="95000"/>
                </a:schemeClr>
              </a:solidFill>
            </a:rPr>
            <a:t>Самовдосконалення не має меж</a:t>
          </a:r>
        </a:p>
      </dsp:txBody>
      <dsp:txXfrm>
        <a:off x="44492" y="1838160"/>
        <a:ext cx="8731487" cy="822446"/>
      </dsp:txXfrm>
    </dsp:sp>
    <dsp:sp modelId="{27EEAE58-4B50-4DC7-96ED-5F1ED97BE351}">
      <dsp:nvSpPr>
        <dsp:cNvPr id="0" name=""/>
        <dsp:cNvSpPr/>
      </dsp:nvSpPr>
      <dsp:spPr>
        <a:xfrm>
          <a:off x="0" y="2120440"/>
          <a:ext cx="8820471" cy="62928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80050" tIns="48260" rIns="270256" bIns="48260" numCol="1" spcCol="1270" anchor="t" anchorCtr="0">
          <a:noAutofit/>
        </a:bodyPr>
        <a:lstStyle/>
        <a:p>
          <a:pPr marL="285750" lvl="1" indent="-285750" algn="l" defTabSz="13335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endParaRPr lang="ru-RU" sz="3000" kern="1200" dirty="0"/>
        </a:p>
      </dsp:txBody>
      <dsp:txXfrm>
        <a:off x="0" y="2120440"/>
        <a:ext cx="8820471" cy="629280"/>
      </dsp:txXfrm>
    </dsp:sp>
    <dsp:sp modelId="{DE4B8D2C-1DA1-4DB5-8936-7C6E197F15B7}">
      <dsp:nvSpPr>
        <dsp:cNvPr id="0" name=""/>
        <dsp:cNvSpPr/>
      </dsp:nvSpPr>
      <dsp:spPr>
        <a:xfrm>
          <a:off x="0" y="2937861"/>
          <a:ext cx="8820471" cy="91143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4780" tIns="144780" rIns="144780" bIns="144780" numCol="1" spcCol="1270" anchor="ctr" anchorCtr="0">
          <a:noAutofit/>
        </a:bodyPr>
        <a:lstStyle/>
        <a:p>
          <a:pPr lvl="0" algn="l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800" b="1" i="1" kern="1200" dirty="0" smtClean="0">
              <a:solidFill>
                <a:schemeClr val="bg1">
                  <a:lumMod val="95000"/>
                </a:schemeClr>
              </a:solidFill>
            </a:rPr>
            <a:t>Читати – це </a:t>
          </a:r>
          <a:r>
            <a:rPr lang="uk-UA" sz="3800" b="1" i="1" kern="1200" dirty="0" err="1" smtClean="0">
              <a:solidFill>
                <a:schemeClr val="bg1">
                  <a:lumMod val="95000"/>
                </a:schemeClr>
              </a:solidFill>
            </a:rPr>
            <a:t>модно</a:t>
          </a:r>
          <a:r>
            <a:rPr lang="uk-UA" sz="3800" b="1" i="1" kern="1200" dirty="0" smtClean="0">
              <a:solidFill>
                <a:schemeClr val="bg1">
                  <a:lumMod val="95000"/>
                </a:schemeClr>
              </a:solidFill>
            </a:rPr>
            <a:t>!</a:t>
          </a:r>
        </a:p>
      </dsp:txBody>
      <dsp:txXfrm>
        <a:off x="44492" y="2982353"/>
        <a:ext cx="8731487" cy="82244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639D05-259E-4770-B38F-9C3570C70CC7}" type="datetimeFigureOut">
              <a:rPr lang="ru-RU" smtClean="0"/>
              <a:t>25.12.2018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647A2B-DF75-4245-8662-68075497083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639D05-259E-4770-B38F-9C3570C70CC7}" type="datetimeFigureOut">
              <a:rPr lang="ru-RU" smtClean="0"/>
              <a:t>25.12.2018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647A2B-DF75-4245-8662-68075497083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639D05-259E-4770-B38F-9C3570C70CC7}" type="datetimeFigureOut">
              <a:rPr lang="ru-RU" smtClean="0"/>
              <a:t>25.12.2018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647A2B-DF75-4245-8662-680754970837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639D05-259E-4770-B38F-9C3570C70CC7}" type="datetimeFigureOut">
              <a:rPr lang="ru-RU" smtClean="0"/>
              <a:t>25.12.2018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647A2B-DF75-4245-8662-680754970837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639D05-259E-4770-B38F-9C3570C70CC7}" type="datetimeFigureOut">
              <a:rPr lang="ru-RU" smtClean="0"/>
              <a:t>25.12.2018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647A2B-DF75-4245-8662-68075497083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639D05-259E-4770-B38F-9C3570C70CC7}" type="datetimeFigureOut">
              <a:rPr lang="ru-RU" smtClean="0"/>
              <a:t>25.12.2018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647A2B-DF75-4245-8662-680754970837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639D05-259E-4770-B38F-9C3570C70CC7}" type="datetimeFigureOut">
              <a:rPr lang="ru-RU" smtClean="0"/>
              <a:t>25.12.2018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647A2B-DF75-4245-8662-68075497083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639D05-259E-4770-B38F-9C3570C70CC7}" type="datetimeFigureOut">
              <a:rPr lang="ru-RU" smtClean="0"/>
              <a:t>25.12.2018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647A2B-DF75-4245-8662-68075497083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639D05-259E-4770-B38F-9C3570C70CC7}" type="datetimeFigureOut">
              <a:rPr lang="ru-RU" smtClean="0"/>
              <a:t>25.12.2018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647A2B-DF75-4245-8662-68075497083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639D05-259E-4770-B38F-9C3570C70CC7}" type="datetimeFigureOut">
              <a:rPr lang="ru-RU" smtClean="0"/>
              <a:t>25.12.2018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647A2B-DF75-4245-8662-680754970837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639D05-259E-4770-B38F-9C3570C70CC7}" type="datetimeFigureOut">
              <a:rPr lang="ru-RU" smtClean="0"/>
              <a:t>25.12.2018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647A2B-DF75-4245-8662-680754970837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BE639D05-259E-4770-B38F-9C3570C70CC7}" type="datetimeFigureOut">
              <a:rPr lang="ru-RU" smtClean="0"/>
              <a:t>25.12.2018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94647A2B-DF75-4245-8662-680754970837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jpg"/><Relationship Id="rId4" Type="http://schemas.openxmlformats.org/officeDocument/2006/relationships/image" Target="../media/image26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10" Type="http://schemas.openxmlformats.org/officeDocument/2006/relationships/image" Target="../media/image7.jpg"/><Relationship Id="rId4" Type="http://schemas.openxmlformats.org/officeDocument/2006/relationships/diagramLayout" Target="../diagrams/layout1.xml"/><Relationship Id="rId9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404664"/>
            <a:ext cx="7772400" cy="1080120"/>
          </a:xfrm>
        </p:spPr>
        <p:txBody>
          <a:bodyPr>
            <a:noAutofit/>
          </a:bodyPr>
          <a:lstStyle/>
          <a:p>
            <a:r>
              <a:rPr lang="ru-RU" sz="3600" dirty="0" err="1"/>
              <a:t>Інтегрований</a:t>
            </a:r>
            <a:r>
              <a:rPr lang="ru-RU" sz="3600" dirty="0"/>
              <a:t> </a:t>
            </a:r>
            <a:r>
              <a:rPr lang="ru-RU" sz="3600" dirty="0" smtClean="0"/>
              <a:t>урок з</a:t>
            </a:r>
            <a:r>
              <a:rPr lang="ru-RU" sz="3600" dirty="0"/>
              <a:t/>
            </a:r>
            <a:br>
              <a:rPr lang="ru-RU" sz="3600" dirty="0"/>
            </a:br>
            <a:r>
              <a:rPr lang="ru-RU" sz="3600" dirty="0" err="1" smtClean="0"/>
              <a:t>української</a:t>
            </a:r>
            <a:r>
              <a:rPr lang="ru-RU" sz="3600" dirty="0" smtClean="0"/>
              <a:t> </a:t>
            </a:r>
            <a:r>
              <a:rPr lang="ru-RU" sz="3600" dirty="0" err="1" smtClean="0"/>
              <a:t>мови</a:t>
            </a:r>
            <a:r>
              <a:rPr lang="en-US" sz="3600" dirty="0" smtClean="0"/>
              <a:t> </a:t>
            </a:r>
            <a:r>
              <a:rPr lang="ru-RU" sz="3600" dirty="0" smtClean="0"/>
              <a:t>та </a:t>
            </a:r>
            <a:r>
              <a:rPr lang="ru-RU" sz="3600" dirty="0" err="1" smtClean="0"/>
              <a:t>інформатики</a:t>
            </a:r>
            <a:endParaRPr lang="ru-RU" sz="36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5536" y="1700808"/>
            <a:ext cx="8424936" cy="2664296"/>
          </a:xfrm>
        </p:spPr>
        <p:txBody>
          <a:bodyPr>
            <a:normAutofit fontScale="62500" lnSpcReduction="20000"/>
          </a:bodyPr>
          <a:lstStyle/>
          <a:p>
            <a:r>
              <a:rPr lang="ru-RU" sz="4600" b="1" dirty="0" smtClean="0">
                <a:solidFill>
                  <a:schemeClr val="tx2">
                    <a:lumMod val="75000"/>
                  </a:schemeClr>
                </a:solidFill>
              </a:rPr>
              <a:t>Тема з </a:t>
            </a:r>
            <a:r>
              <a:rPr lang="ru-RU" sz="4600" b="1" dirty="0" err="1" smtClean="0">
                <a:solidFill>
                  <a:schemeClr val="tx2">
                    <a:lumMod val="75000"/>
                  </a:schemeClr>
                </a:solidFill>
              </a:rPr>
              <a:t>і</a:t>
            </a:r>
            <a:r>
              <a:rPr lang="ru-RU" sz="4600" b="1" i="1" dirty="0" err="1" smtClean="0">
                <a:solidFill>
                  <a:schemeClr val="tx2">
                    <a:lumMod val="75000"/>
                  </a:schemeClr>
                </a:solidFill>
              </a:rPr>
              <a:t>нформатики</a:t>
            </a:r>
            <a:r>
              <a:rPr lang="ru-RU" sz="4600" b="1" i="1" dirty="0" smtClean="0">
                <a:solidFill>
                  <a:schemeClr val="tx2">
                    <a:lumMod val="75000"/>
                  </a:schemeClr>
                </a:solidFill>
              </a:rPr>
              <a:t>:</a:t>
            </a:r>
            <a:endParaRPr lang="ru-RU" sz="4600" b="1" i="1" dirty="0" smtClean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ru-RU" sz="4600" b="1" dirty="0" smtClean="0">
                <a:solidFill>
                  <a:srgbClr val="FFFF00"/>
                </a:solidFill>
              </a:rPr>
              <a:t>«</a:t>
            </a:r>
            <a:r>
              <a:rPr lang="ru-RU" sz="4600" b="1" dirty="0" err="1" smtClean="0">
                <a:solidFill>
                  <a:srgbClr val="FFFF00"/>
                </a:solidFill>
              </a:rPr>
              <a:t>Пошук</a:t>
            </a:r>
            <a:r>
              <a:rPr lang="ru-RU" sz="4600" b="1" dirty="0">
                <a:solidFill>
                  <a:srgbClr val="FFFF00"/>
                </a:solidFill>
              </a:rPr>
              <a:t>, </a:t>
            </a:r>
            <a:r>
              <a:rPr lang="ru-RU" sz="4600" b="1" dirty="0" err="1">
                <a:solidFill>
                  <a:srgbClr val="FFFF00"/>
                </a:solidFill>
              </a:rPr>
              <a:t>редагування</a:t>
            </a:r>
            <a:r>
              <a:rPr lang="ru-RU" sz="4600" b="1" dirty="0">
                <a:solidFill>
                  <a:srgbClr val="FFFF00"/>
                </a:solidFill>
              </a:rPr>
              <a:t> та </a:t>
            </a:r>
            <a:r>
              <a:rPr lang="ru-RU" sz="4600" b="1" dirty="0" err="1">
                <a:solidFill>
                  <a:srgbClr val="FFFF00"/>
                </a:solidFill>
              </a:rPr>
              <a:t>зберігання</a:t>
            </a:r>
            <a:r>
              <a:rPr lang="ru-RU" sz="4600" b="1" dirty="0">
                <a:solidFill>
                  <a:srgbClr val="FFFF00"/>
                </a:solidFill>
              </a:rPr>
              <a:t> </a:t>
            </a:r>
            <a:r>
              <a:rPr lang="ru-RU" sz="4600" b="1" dirty="0" err="1">
                <a:solidFill>
                  <a:srgbClr val="FFFF00"/>
                </a:solidFill>
              </a:rPr>
              <a:t>інформації</a:t>
            </a:r>
            <a:r>
              <a:rPr lang="ru-RU" sz="4600" b="1" dirty="0">
                <a:solidFill>
                  <a:srgbClr val="FFFF00"/>
                </a:solidFill>
              </a:rPr>
              <a:t>»</a:t>
            </a:r>
          </a:p>
          <a:p>
            <a:pPr lvl="0">
              <a:buClr>
                <a:srgbClr val="31B6FD"/>
              </a:buClr>
            </a:pPr>
            <a:r>
              <a:rPr lang="ru-RU" sz="4600" b="1" dirty="0" smtClean="0">
                <a:solidFill>
                  <a:schemeClr val="tx2">
                    <a:lumMod val="75000"/>
                  </a:schemeClr>
                </a:solidFill>
              </a:rPr>
              <a:t>Тема з </a:t>
            </a:r>
            <a:r>
              <a:rPr lang="ru-RU" sz="4600" b="1" i="1" dirty="0" err="1" smtClean="0">
                <a:solidFill>
                  <a:schemeClr val="tx2">
                    <a:lumMod val="75000"/>
                  </a:schemeClr>
                </a:solidFill>
              </a:rPr>
              <a:t>у</a:t>
            </a:r>
            <a:r>
              <a:rPr lang="ru-RU" sz="4600" b="1" i="1" dirty="0" err="1" smtClean="0">
                <a:solidFill>
                  <a:schemeClr val="tx2">
                    <a:lumMod val="75000"/>
                  </a:schemeClr>
                </a:solidFill>
              </a:rPr>
              <a:t>країнської</a:t>
            </a:r>
            <a:r>
              <a:rPr lang="ru-RU" sz="4600" b="1" i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4600" b="1" i="1" dirty="0" err="1" smtClean="0">
                <a:solidFill>
                  <a:schemeClr val="tx2">
                    <a:lumMod val="75000"/>
                  </a:schemeClr>
                </a:solidFill>
              </a:rPr>
              <a:t>мови</a:t>
            </a:r>
            <a:r>
              <a:rPr lang="ru-RU" sz="4600" b="1" i="1" dirty="0" smtClean="0">
                <a:solidFill>
                  <a:srgbClr val="073E87">
                    <a:lumMod val="75000"/>
                  </a:srgbClr>
                </a:solidFill>
              </a:rPr>
              <a:t>:</a:t>
            </a:r>
            <a:endParaRPr lang="ru-RU" sz="46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ru-RU" sz="4600" b="1" dirty="0" smtClean="0">
                <a:solidFill>
                  <a:srgbClr val="FFFF00"/>
                </a:solidFill>
              </a:rPr>
              <a:t>«Робота </a:t>
            </a:r>
            <a:r>
              <a:rPr lang="ru-RU" sz="4600" b="1" dirty="0">
                <a:solidFill>
                  <a:srgbClr val="FFFF00"/>
                </a:solidFill>
              </a:rPr>
              <a:t>з </a:t>
            </a:r>
            <a:r>
              <a:rPr lang="ru-RU" sz="4600" b="1" dirty="0" err="1">
                <a:solidFill>
                  <a:srgbClr val="FFFF00"/>
                </a:solidFill>
              </a:rPr>
              <a:t>різними</a:t>
            </a:r>
            <a:r>
              <a:rPr lang="ru-RU" sz="4600" b="1" dirty="0">
                <a:solidFill>
                  <a:srgbClr val="FFFF00"/>
                </a:solidFill>
              </a:rPr>
              <a:t> </a:t>
            </a:r>
            <a:r>
              <a:rPr lang="ru-RU" sz="4600" b="1" dirty="0" err="1">
                <a:solidFill>
                  <a:srgbClr val="FFFF00"/>
                </a:solidFill>
              </a:rPr>
              <a:t>джерелами</a:t>
            </a:r>
            <a:r>
              <a:rPr lang="ru-RU" sz="4600" b="1" dirty="0">
                <a:solidFill>
                  <a:srgbClr val="FFFF00"/>
                </a:solidFill>
              </a:rPr>
              <a:t> </a:t>
            </a:r>
            <a:r>
              <a:rPr lang="ru-RU" sz="4600" b="1" dirty="0" err="1">
                <a:solidFill>
                  <a:srgbClr val="FFFF00"/>
                </a:solidFill>
              </a:rPr>
              <a:t>інформації</a:t>
            </a:r>
            <a:r>
              <a:rPr lang="ru-RU" sz="4600" b="1" dirty="0">
                <a:solidFill>
                  <a:srgbClr val="FFFF00"/>
                </a:solidFill>
              </a:rPr>
              <a:t> з метою </a:t>
            </a:r>
            <a:r>
              <a:rPr lang="ru-RU" sz="4600" b="1" dirty="0" err="1">
                <a:solidFill>
                  <a:srgbClr val="FFFF00"/>
                </a:solidFill>
              </a:rPr>
              <a:t>підготовки</a:t>
            </a:r>
            <a:r>
              <a:rPr lang="ru-RU" sz="4600" b="1" dirty="0">
                <a:solidFill>
                  <a:srgbClr val="FFFF00"/>
                </a:solidFill>
              </a:rPr>
              <a:t> </a:t>
            </a:r>
            <a:r>
              <a:rPr lang="ru-RU" sz="4600" b="1" dirty="0" err="1">
                <a:solidFill>
                  <a:srgbClr val="FFFF00"/>
                </a:solidFill>
              </a:rPr>
              <a:t>публічного</a:t>
            </a:r>
            <a:r>
              <a:rPr lang="ru-RU" sz="4600" b="1" dirty="0">
                <a:solidFill>
                  <a:srgbClr val="FFFF00"/>
                </a:solidFill>
              </a:rPr>
              <a:t> </a:t>
            </a:r>
            <a:r>
              <a:rPr lang="ru-RU" sz="4600" b="1" dirty="0" err="1">
                <a:solidFill>
                  <a:srgbClr val="FFFF00"/>
                </a:solidFill>
              </a:rPr>
              <a:t>виступу</a:t>
            </a:r>
            <a:r>
              <a:rPr lang="ru-RU" sz="4600" b="1" dirty="0">
                <a:solidFill>
                  <a:srgbClr val="FFFF00"/>
                </a:solidFill>
              </a:rPr>
              <a:t>»</a:t>
            </a:r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1964063" y="5662989"/>
            <a:ext cx="676018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/>
              <a:t>Виконали: вчитель інформатики Мохова О.П.</a:t>
            </a:r>
          </a:p>
          <a:p>
            <a:r>
              <a:rPr lang="uk-UA" dirty="0"/>
              <a:t> </a:t>
            </a:r>
            <a:r>
              <a:rPr lang="uk-UA" dirty="0" smtClean="0"/>
              <a:t>                     вчитель української </a:t>
            </a:r>
            <a:r>
              <a:rPr lang="uk-UA" dirty="0" smtClean="0"/>
              <a:t>мови та літератури  </a:t>
            </a:r>
            <a:r>
              <a:rPr lang="uk-UA" dirty="0" err="1" smtClean="0"/>
              <a:t>Роскокоха</a:t>
            </a:r>
            <a:r>
              <a:rPr lang="uk-UA" dirty="0" smtClean="0"/>
              <a:t> Т.В.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1763688" y="6309320"/>
            <a:ext cx="55611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err="1" smtClean="0"/>
              <a:t>Вільногірська</a:t>
            </a:r>
            <a:r>
              <a:rPr lang="uk-UA" dirty="0" smtClean="0"/>
              <a:t> загальноосвітня школа І-ІІІ ступенів №4</a:t>
            </a: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36376">
            <a:off x="513684" y="4545410"/>
            <a:ext cx="1482531" cy="1237913"/>
          </a:xfrm>
          <a:prstGeom prst="rect">
            <a:avLst/>
          </a:prstGeom>
          <a:ln w="28575">
            <a:solidFill>
              <a:schemeClr val="bg2">
                <a:lumMod val="25000"/>
              </a:schemeClr>
            </a:solidFill>
          </a:ln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94" r="9622" b="16592"/>
          <a:stretch/>
        </p:blipFill>
        <p:spPr>
          <a:xfrm rot="664557">
            <a:off x="6468551" y="4727524"/>
            <a:ext cx="2141707" cy="1039166"/>
          </a:xfrm>
          <a:prstGeom prst="rect">
            <a:avLst/>
          </a:prstGeom>
          <a:ln w="38100">
            <a:solidFill>
              <a:schemeClr val="bg2">
                <a:lumMod val="2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1195252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24" t="11940" r="21942" b="11888"/>
          <a:stretch/>
        </p:blipFill>
        <p:spPr>
          <a:xfrm>
            <a:off x="971600" y="1772816"/>
            <a:ext cx="7452829" cy="4968552"/>
          </a:xfrm>
          <a:ln w="73025">
            <a:solidFill>
              <a:schemeClr val="tx2">
                <a:lumMod val="75000"/>
              </a:schemeClr>
            </a:solidFill>
          </a:ln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solidFill>
                  <a:schemeClr val="tx2">
                    <a:lumMod val="75000"/>
                  </a:schemeClr>
                </a:solidFill>
              </a:rPr>
              <a:t>Результати опитування</a:t>
            </a:r>
            <a:endParaRPr lang="ru-RU" b="1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3728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975" y="3212976"/>
            <a:ext cx="3448889" cy="2874075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3717032"/>
            <a:ext cx="2095017" cy="237001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751" b="16794"/>
          <a:stretch/>
        </p:blipFill>
        <p:spPr>
          <a:xfrm>
            <a:off x="538970" y="491957"/>
            <a:ext cx="3384376" cy="300905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491957"/>
            <a:ext cx="3140916" cy="2109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0857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i="1" dirty="0" err="1" smtClean="0">
                <a:solidFill>
                  <a:schemeClr val="tx2">
                    <a:lumMod val="75000"/>
                  </a:schemeClr>
                </a:solidFill>
              </a:rPr>
              <a:t>Продовжіть</a:t>
            </a:r>
            <a:r>
              <a:rPr lang="ru-RU" sz="5400" b="1" i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5400" b="1" i="1" dirty="0" err="1" smtClean="0">
                <a:solidFill>
                  <a:schemeClr val="tx2">
                    <a:lumMod val="75000"/>
                  </a:schemeClr>
                </a:solidFill>
              </a:rPr>
              <a:t>виступ</a:t>
            </a:r>
            <a:r>
              <a:rPr lang="ru-RU" sz="5400" b="1" i="1" dirty="0" smtClean="0">
                <a:solidFill>
                  <a:schemeClr val="tx2">
                    <a:lumMod val="75000"/>
                  </a:schemeClr>
                </a:solidFill>
              </a:rPr>
              <a:t>…</a:t>
            </a:r>
            <a:endParaRPr lang="ru-RU" sz="5400" b="1" i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6309" y="4077072"/>
            <a:ext cx="3045718" cy="245397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3531" y="4173131"/>
            <a:ext cx="2928469" cy="245600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7904" y="1659988"/>
            <a:ext cx="2143125" cy="2143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0612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35174898"/>
              </p:ext>
            </p:extLst>
          </p:nvPr>
        </p:nvGraphicFramePr>
        <p:xfrm>
          <a:off x="161764" y="1340768"/>
          <a:ext cx="8820471" cy="384929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solidFill>
                  <a:schemeClr val="accent2">
                    <a:lumMod val="50000"/>
                  </a:schemeClr>
                </a:solidFill>
              </a:rPr>
              <a:t>Теми виступів для учнів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grpSp>
        <p:nvGrpSpPr>
          <p:cNvPr id="8" name="Группа 7"/>
          <p:cNvGrpSpPr/>
          <p:nvPr/>
        </p:nvGrpSpPr>
        <p:grpSpPr>
          <a:xfrm>
            <a:off x="148510" y="5589240"/>
            <a:ext cx="8820471" cy="911430"/>
            <a:chOff x="0" y="1664725"/>
            <a:chExt cx="8820471" cy="911430"/>
          </a:xfrm>
        </p:grpSpPr>
        <p:sp>
          <p:nvSpPr>
            <p:cNvPr id="9" name="Скругленный прямоугольник 8"/>
            <p:cNvSpPr/>
            <p:nvPr/>
          </p:nvSpPr>
          <p:spPr>
            <a:xfrm>
              <a:off x="0" y="1664725"/>
              <a:ext cx="8820471" cy="911430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0" name="Скругленный прямоугольник 4"/>
            <p:cNvSpPr txBox="1"/>
            <p:nvPr/>
          </p:nvSpPr>
          <p:spPr>
            <a:xfrm>
              <a:off x="44492" y="1709217"/>
              <a:ext cx="8731487" cy="82244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44780" tIns="144780" rIns="144780" bIns="144780" numCol="1" spcCol="1270" anchor="ctr" anchorCtr="0">
              <a:noAutofit/>
            </a:bodyPr>
            <a:lstStyle/>
            <a:p>
              <a:pPr lvl="0" algn="l" defTabSz="1689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uk-UA" sz="3800" b="1" i="1" dirty="0" smtClean="0">
                  <a:solidFill>
                    <a:schemeClr val="bg1">
                      <a:lumMod val="95000"/>
                    </a:schemeClr>
                  </a:solidFill>
                </a:rPr>
                <a:t>Проблеми сучасних підлітків.</a:t>
              </a:r>
              <a:endParaRPr lang="uk-UA" sz="3800" b="1" i="1" kern="1200" dirty="0" smtClean="0">
                <a:solidFill>
                  <a:schemeClr val="bg1">
                    <a:lumMod val="9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9614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976" y="3933056"/>
            <a:ext cx="3953279" cy="2798388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5400" b="1" dirty="0" smtClean="0">
                <a:solidFill>
                  <a:schemeClr val="tx2">
                    <a:lumMod val="75000"/>
                  </a:schemeClr>
                </a:solidFill>
              </a:rPr>
              <a:t>Виступи учнів</a:t>
            </a:r>
            <a:endParaRPr lang="ru-RU" sz="5400" b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6256" y="1579391"/>
            <a:ext cx="1636018" cy="202477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938008"/>
            <a:ext cx="3318419" cy="4014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9184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635896" y="338328"/>
            <a:ext cx="5112568" cy="1252728"/>
          </a:xfrm>
        </p:spPr>
        <p:txBody>
          <a:bodyPr/>
          <a:lstStyle/>
          <a:p>
            <a:r>
              <a:rPr lang="uk-UA" b="1" dirty="0" smtClean="0">
                <a:solidFill>
                  <a:schemeClr val="tx2">
                    <a:lumMod val="75000"/>
                  </a:schemeClr>
                </a:solidFill>
              </a:rPr>
              <a:t>Відео з уроку</a:t>
            </a:r>
            <a:endParaRPr lang="ru-RU" b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366920"/>
            <a:ext cx="3084823" cy="244827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83488">
            <a:off x="2981050" y="2464874"/>
            <a:ext cx="5725226" cy="3809878"/>
          </a:xfrm>
          <a:prstGeom prst="rect">
            <a:avLst/>
          </a:prstGeom>
          <a:ln w="38100">
            <a:solidFill>
              <a:srgbClr val="C00000"/>
            </a:solidFill>
          </a:ln>
        </p:spPr>
      </p:pic>
    </p:spTree>
    <p:extLst>
      <p:ext uri="{BB962C8B-B14F-4D97-AF65-F5344CB8AC3E}">
        <p14:creationId xmlns:p14="http://schemas.microsoft.com/office/powerpoint/2010/main" val="1106679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944" y="5301208"/>
            <a:ext cx="1264576" cy="152972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7906" y="1268760"/>
            <a:ext cx="1518919" cy="1512168"/>
          </a:xfrm>
          <a:prstGeom prst="rect">
            <a:avLst/>
          </a:prstGeom>
          <a:ln w="69850">
            <a:solidFill>
              <a:schemeClr val="bg2">
                <a:lumMod val="50000"/>
              </a:schemeClr>
            </a:solidFill>
          </a:ln>
        </p:spPr>
      </p:pic>
      <p:sp>
        <p:nvSpPr>
          <p:cNvPr id="8" name="Объект 7"/>
          <p:cNvSpPr>
            <a:spLocks noGrp="1"/>
          </p:cNvSpPr>
          <p:nvPr>
            <p:ph idx="1"/>
          </p:nvPr>
        </p:nvSpPr>
        <p:spPr>
          <a:xfrm>
            <a:off x="395536" y="404664"/>
            <a:ext cx="7408333" cy="1296144"/>
          </a:xfrm>
        </p:spPr>
        <p:txBody>
          <a:bodyPr>
            <a:normAutofit/>
          </a:bodyPr>
          <a:lstStyle/>
          <a:p>
            <a:r>
              <a:rPr lang="uk-UA" sz="5400" b="1" i="1" dirty="0" smtClean="0">
                <a:solidFill>
                  <a:schemeClr val="accent1">
                    <a:lumMod val="50000"/>
                  </a:schemeClr>
                </a:solidFill>
              </a:rPr>
              <a:t>Підведення підсумків</a:t>
            </a:r>
            <a:endParaRPr lang="ru-RU" sz="5400" b="1" i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88" t="44397" r="31100"/>
          <a:stretch/>
        </p:blipFill>
        <p:spPr>
          <a:xfrm>
            <a:off x="323528" y="1351664"/>
            <a:ext cx="4536504" cy="2858527"/>
          </a:xfrm>
          <a:prstGeom prst="rect">
            <a:avLst/>
          </a:prstGeom>
          <a:ln w="79375">
            <a:solidFill>
              <a:schemeClr val="bg2">
                <a:lumMod val="50000"/>
              </a:schemeClr>
            </a:solidFill>
          </a:ln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75" t="44397" r="28738" b="6580"/>
          <a:stretch/>
        </p:blipFill>
        <p:spPr>
          <a:xfrm>
            <a:off x="3440795" y="3843046"/>
            <a:ext cx="5416030" cy="2916324"/>
          </a:xfrm>
          <a:prstGeom prst="rect">
            <a:avLst/>
          </a:prstGeom>
          <a:ln w="95250">
            <a:solidFill>
              <a:schemeClr val="bg2">
                <a:lumMod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615718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4153" y="3766097"/>
            <a:ext cx="2232248" cy="17558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41269" y="2747238"/>
            <a:ext cx="7560840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i="1" dirty="0" smtClean="0"/>
              <a:t>З матеріалами до уроку та посиланнями</a:t>
            </a:r>
          </a:p>
          <a:p>
            <a:r>
              <a:rPr lang="uk-UA" sz="3200" b="1" i="1" dirty="0" smtClean="0"/>
              <a:t> до джерел інформації можна ознайомитися на</a:t>
            </a:r>
          </a:p>
          <a:p>
            <a:r>
              <a:rPr lang="uk-UA" sz="3200" b="1" i="1" dirty="0"/>
              <a:t> </a:t>
            </a:r>
            <a:r>
              <a:rPr lang="uk-UA" sz="3200" b="1" i="1" dirty="0" smtClean="0"/>
              <a:t>на блогах вчителів Мохової Ольги Петрівни та </a:t>
            </a:r>
          </a:p>
          <a:p>
            <a:r>
              <a:rPr lang="uk-UA" sz="3200" b="1" i="1" dirty="0" err="1" smtClean="0"/>
              <a:t>Роскокохи</a:t>
            </a:r>
            <a:r>
              <a:rPr lang="uk-UA" sz="3200" b="1" i="1" dirty="0" smtClean="0"/>
              <a:t> Тетяни Валеріївни </a:t>
            </a:r>
          </a:p>
          <a:p>
            <a:endParaRPr lang="uk-UA" b="1" i="1" dirty="0" smtClean="0"/>
          </a:p>
          <a:p>
            <a:pPr marL="285750" indent="-285750">
              <a:buFont typeface="Wingdings" pitchFamily="2" charset="2"/>
              <a:buChar char="Ø"/>
            </a:pPr>
            <a:endParaRPr lang="ru-RU" dirty="0"/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6920">
            <a:off x="7163752" y="675920"/>
            <a:ext cx="1420542" cy="139418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0645" y="358864"/>
            <a:ext cx="6779096" cy="1252728"/>
          </a:xfrm>
        </p:spPr>
        <p:txBody>
          <a:bodyPr>
            <a:noAutofit/>
          </a:bodyPr>
          <a:lstStyle/>
          <a:p>
            <a:r>
              <a:rPr lang="uk-UA" sz="4800" b="1" dirty="0" smtClean="0"/>
              <a:t>Домашнє завдання</a:t>
            </a:r>
            <a:br>
              <a:rPr lang="uk-UA" sz="4800" b="1" dirty="0" smtClean="0"/>
            </a:br>
            <a:r>
              <a:rPr lang="uk-UA" sz="4800" b="1" dirty="0" smtClean="0"/>
              <a:t>Корисні посилання</a:t>
            </a:r>
            <a:endParaRPr lang="uk-UA" sz="4800" b="1" dirty="0"/>
          </a:p>
        </p:txBody>
      </p:sp>
    </p:spTree>
    <p:extLst>
      <p:ext uri="{BB962C8B-B14F-4D97-AF65-F5344CB8AC3E}">
        <p14:creationId xmlns:p14="http://schemas.microsoft.com/office/powerpoint/2010/main" val="3664039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9" y="332656"/>
            <a:ext cx="1944216" cy="1277427"/>
          </a:xfrm>
          <a:prstGeom prst="rect">
            <a:avLst/>
          </a:prstGeom>
          <a:ln w="63500">
            <a:solidFill>
              <a:schemeClr val="bg2">
                <a:lumMod val="50000"/>
              </a:schemeClr>
            </a:solidFill>
          </a:ln>
        </p:spPr>
      </p:pic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98294077"/>
              </p:ext>
            </p:extLst>
          </p:nvPr>
        </p:nvGraphicFramePr>
        <p:xfrm>
          <a:off x="971600" y="1484784"/>
          <a:ext cx="7408862" cy="49685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61231" y="128630"/>
            <a:ext cx="8229600" cy="1252728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54491">
            <a:off x="7544030" y="2204864"/>
            <a:ext cx="1374936" cy="1555416"/>
          </a:xfrm>
          <a:prstGeom prst="rect">
            <a:avLst/>
          </a:prstGeom>
          <a:ln w="22225">
            <a:solidFill>
              <a:schemeClr val="bg2">
                <a:lumMod val="50000"/>
              </a:schemeClr>
            </a:solidFill>
          </a:ln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57566">
            <a:off x="7748863" y="5137765"/>
            <a:ext cx="1512168" cy="151216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941" r="20487"/>
          <a:stretch/>
        </p:blipFill>
        <p:spPr>
          <a:xfrm>
            <a:off x="74378" y="4581128"/>
            <a:ext cx="1221259" cy="2016224"/>
          </a:xfrm>
          <a:prstGeom prst="rect">
            <a:avLst/>
          </a:prstGeom>
          <a:ln w="25400">
            <a:solidFill>
              <a:schemeClr val="bg2">
                <a:lumMod val="50000"/>
              </a:schemeClr>
            </a:solidFill>
          </a:ln>
        </p:spPr>
      </p:pic>
      <p:sp>
        <p:nvSpPr>
          <p:cNvPr id="2" name="TextBox 1"/>
          <p:cNvSpPr txBox="1"/>
          <p:nvPr/>
        </p:nvSpPr>
        <p:spPr>
          <a:xfrm>
            <a:off x="1763681" y="1630300"/>
            <a:ext cx="351410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800" b="1" dirty="0" smtClean="0"/>
              <a:t>Мета уроку:</a:t>
            </a:r>
            <a:endParaRPr lang="ru-RU" sz="4800" b="1" dirty="0"/>
          </a:p>
        </p:txBody>
      </p:sp>
    </p:spTree>
    <p:extLst>
      <p:ext uri="{BB962C8B-B14F-4D97-AF65-F5344CB8AC3E}">
        <p14:creationId xmlns:p14="http://schemas.microsoft.com/office/powerpoint/2010/main" val="816022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3782" y="4688672"/>
            <a:ext cx="2282561" cy="191430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184" y="596125"/>
            <a:ext cx="2437244" cy="1412776"/>
          </a:xfrm>
          <a:prstGeom prst="rect">
            <a:avLst/>
          </a:prstGeom>
        </p:spPr>
      </p:pic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0" y="1418404"/>
            <a:ext cx="6912768" cy="518457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uk-UA" dirty="0" smtClean="0"/>
              <a:t>1. Робота з динамічними та статичними джерелами інформації із застосуванням технології контент-аналізу у процесі підготовки публічного виступу;</a:t>
            </a:r>
          </a:p>
          <a:p>
            <a:pPr marL="0" indent="0">
              <a:buNone/>
            </a:pPr>
            <a:r>
              <a:rPr lang="uk-UA" dirty="0" smtClean="0"/>
              <a:t>2.Опанування технологією проведення опитування через </a:t>
            </a:r>
            <a:r>
              <a:rPr lang="en-US" dirty="0" smtClean="0"/>
              <a:t>Google</a:t>
            </a:r>
            <a:r>
              <a:rPr lang="uk-UA" dirty="0" smtClean="0"/>
              <a:t> форми;</a:t>
            </a:r>
          </a:p>
          <a:p>
            <a:pPr marL="0" indent="0">
              <a:buNone/>
            </a:pPr>
            <a:r>
              <a:rPr lang="uk-UA" dirty="0" smtClean="0"/>
              <a:t>3. Презентація результатів роботи з великим текстовим масивом за технологіями «Ментальна карта» та «Фреймова структура»;</a:t>
            </a:r>
          </a:p>
          <a:p>
            <a:pPr marL="0" indent="0">
              <a:buNone/>
            </a:pPr>
            <a:r>
              <a:rPr lang="uk-UA" dirty="0" smtClean="0"/>
              <a:t>4.Застосування технології «Стоп-кадр» для порівняння, аналізу та прогнозування результатів власної комунікативної діяльності;</a:t>
            </a:r>
          </a:p>
          <a:p>
            <a:pPr marL="0" indent="0">
              <a:buNone/>
            </a:pPr>
            <a:r>
              <a:rPr lang="uk-UA" dirty="0" smtClean="0"/>
              <a:t>5.Практичне втілення набутих компетенцій.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95536" y="318808"/>
            <a:ext cx="4834880" cy="786416"/>
          </a:xfrm>
        </p:spPr>
        <p:txBody>
          <a:bodyPr/>
          <a:lstStyle/>
          <a:p>
            <a:r>
              <a:rPr lang="uk-UA" b="1" dirty="0" smtClean="0">
                <a:solidFill>
                  <a:schemeClr val="accent2">
                    <a:lumMod val="50000"/>
                  </a:schemeClr>
                </a:solidFill>
              </a:rPr>
              <a:t>Завдання уроку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4208" y="2548719"/>
            <a:ext cx="2534384" cy="1433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7169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91" t="13461" r="22604" b="8523"/>
          <a:stretch/>
        </p:blipFill>
        <p:spPr>
          <a:xfrm>
            <a:off x="1770037" y="2492896"/>
            <a:ext cx="5612391" cy="4075864"/>
          </a:xfrm>
          <a:ln w="95250">
            <a:solidFill>
              <a:schemeClr val="tx2">
                <a:lumMod val="75000"/>
              </a:schemeClr>
            </a:solidFill>
          </a:ln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1433" y="1052736"/>
            <a:ext cx="8229600" cy="1252728"/>
          </a:xfrm>
        </p:spPr>
        <p:txBody>
          <a:bodyPr>
            <a:noAutofit/>
          </a:bodyPr>
          <a:lstStyle/>
          <a:p>
            <a:r>
              <a:rPr lang="uk-UA" sz="3600" b="1" dirty="0" smtClean="0">
                <a:solidFill>
                  <a:schemeClr val="tx2">
                    <a:lumMod val="75000"/>
                  </a:schemeClr>
                </a:solidFill>
              </a:rPr>
              <a:t>Опитування учнів в мережі Інтернет </a:t>
            </a:r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ru-RU" sz="3600" b="1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</a:rPr>
              <a:t>«Оратор </a:t>
            </a:r>
            <a:r>
              <a:rPr lang="ru-RU" sz="3600" b="1" dirty="0">
                <a:solidFill>
                  <a:schemeClr val="tx2">
                    <a:lumMod val="75000"/>
                  </a:schemeClr>
                </a:solidFill>
              </a:rPr>
              <a:t>в </a:t>
            </a:r>
            <a:r>
              <a:rPr lang="ru-RU" sz="3600" b="1" dirty="0" err="1">
                <a:solidFill>
                  <a:schemeClr val="tx2">
                    <a:lumMod val="75000"/>
                  </a:schemeClr>
                </a:solidFill>
              </a:rPr>
              <a:t>сучасному</a:t>
            </a:r>
            <a:r>
              <a:rPr lang="ru-RU" sz="3600" b="1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3600" b="1" dirty="0" err="1" smtClean="0">
                <a:solidFill>
                  <a:schemeClr val="tx2">
                    <a:lumMod val="75000"/>
                  </a:schemeClr>
                </a:solidFill>
              </a:rPr>
              <a:t>медіапросторі</a:t>
            </a:r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</a:rPr>
              <a:t>»</a:t>
            </a:r>
            <a:br>
              <a:rPr lang="ru-RU" sz="3600" b="1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en-US" sz="3600" b="1" dirty="0" smtClean="0">
                <a:solidFill>
                  <a:schemeClr val="tx2">
                    <a:lumMod val="75000"/>
                  </a:schemeClr>
                </a:solidFill>
              </a:rPr>
              <a:t>(</a:t>
            </a:r>
            <a:r>
              <a:rPr lang="en-US" sz="3600" b="1" dirty="0">
                <a:solidFill>
                  <a:schemeClr val="tx2">
                    <a:lumMod val="75000"/>
                  </a:schemeClr>
                </a:solidFill>
              </a:rPr>
              <a:t>Google </a:t>
            </a:r>
            <a:r>
              <a:rPr lang="ru-RU" sz="3600" b="1" dirty="0" err="1">
                <a:solidFill>
                  <a:schemeClr val="tx2">
                    <a:lumMod val="75000"/>
                  </a:schemeClr>
                </a:solidFill>
              </a:rPr>
              <a:t>форми</a:t>
            </a:r>
            <a:r>
              <a:rPr lang="ru-RU" sz="3600" b="1" dirty="0">
                <a:solidFill>
                  <a:schemeClr val="tx2">
                    <a:lumMod val="75000"/>
                  </a:schemeClr>
                </a:solidFill>
              </a:rPr>
              <a:t>)</a:t>
            </a:r>
            <a:br>
              <a:rPr lang="ru-RU" sz="3600" b="1" dirty="0">
                <a:solidFill>
                  <a:schemeClr val="tx2">
                    <a:lumMod val="75000"/>
                  </a:schemeClr>
                </a:solidFill>
              </a:rPr>
            </a:br>
            <a:endParaRPr lang="ru-RU" sz="36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076056" y="2996952"/>
            <a:ext cx="288032" cy="2732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5451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555" t="35324" r="25448" b="14543"/>
          <a:stretch/>
        </p:blipFill>
        <p:spPr>
          <a:xfrm>
            <a:off x="395536" y="548680"/>
            <a:ext cx="5760640" cy="2952329"/>
          </a:xfrm>
          <a:ln w="76200">
            <a:solidFill>
              <a:schemeClr val="accent1"/>
            </a:solidFill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t="13826" r="15981" b="15069"/>
          <a:stretch/>
        </p:blipFill>
        <p:spPr>
          <a:xfrm>
            <a:off x="3131840" y="3467675"/>
            <a:ext cx="5804623" cy="3384376"/>
          </a:xfrm>
          <a:prstGeom prst="rect">
            <a:avLst/>
          </a:prstGeom>
          <a:ln w="47625"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2768758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0" y="1916832"/>
            <a:ext cx="8712968" cy="3450696"/>
          </a:xfrm>
        </p:spPr>
        <p:txBody>
          <a:bodyPr>
            <a:normAutofit lnSpcReduction="10000"/>
          </a:bodyPr>
          <a:lstStyle/>
          <a:p>
            <a:r>
              <a:rPr lang="uk-UA" dirty="0" smtClean="0"/>
              <a:t>- </a:t>
            </a:r>
            <a:r>
              <a:rPr lang="uk-UA" sz="4000" b="1" i="1" dirty="0" smtClean="0"/>
              <a:t>робота з паперовими</a:t>
            </a:r>
          </a:p>
          <a:p>
            <a:pPr marL="0" indent="0">
              <a:buNone/>
            </a:pPr>
            <a:r>
              <a:rPr lang="uk-UA" sz="4000" b="1" i="1" dirty="0"/>
              <a:t> </a:t>
            </a:r>
            <a:r>
              <a:rPr lang="uk-UA" sz="4000" b="1" i="1" dirty="0" smtClean="0"/>
              <a:t>   статичними джерелами</a:t>
            </a:r>
          </a:p>
          <a:p>
            <a:endParaRPr lang="uk-UA" dirty="0"/>
          </a:p>
          <a:p>
            <a:pPr marL="0" indent="0">
              <a:buNone/>
            </a:pPr>
            <a:endParaRPr lang="uk-UA" dirty="0" smtClean="0"/>
          </a:p>
          <a:p>
            <a:r>
              <a:rPr lang="uk-UA" sz="4000" b="1" i="1" dirty="0" smtClean="0"/>
              <a:t>- робота з джерелами в мережі Інтернет</a:t>
            </a:r>
            <a:endParaRPr lang="ru-RU" sz="4000" b="1" i="1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b="1" dirty="0" smtClean="0">
                <a:solidFill>
                  <a:schemeClr val="tx2">
                    <a:lumMod val="75000"/>
                  </a:schemeClr>
                </a:solidFill>
              </a:rPr>
              <a:t>Опрацювання різних джерел інформації (контент-аналіз)</a:t>
            </a:r>
            <a:endParaRPr lang="ru-RU" b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7513" y="2060848"/>
            <a:ext cx="2466975" cy="1847850"/>
          </a:xfrm>
          <a:prstGeom prst="rect">
            <a:avLst/>
          </a:prstGeom>
          <a:ln w="50800">
            <a:solidFill>
              <a:srgbClr val="002060"/>
            </a:solidFill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3019" y="4890380"/>
            <a:ext cx="2690099" cy="1799921"/>
          </a:xfrm>
          <a:prstGeom prst="rect">
            <a:avLst/>
          </a:prstGeom>
          <a:ln w="114300">
            <a:solidFill>
              <a:schemeClr val="accent1">
                <a:shade val="50000"/>
                <a:shade val="75000"/>
                <a:lumMod val="8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540288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solidFill>
                  <a:schemeClr val="tx2">
                    <a:lumMod val="75000"/>
                  </a:schemeClr>
                </a:solidFill>
              </a:rPr>
              <a:t>Робота в </a:t>
            </a:r>
            <a:r>
              <a:rPr lang="uk-UA" b="1" dirty="0">
                <a:solidFill>
                  <a:schemeClr val="tx2">
                    <a:lumMod val="75000"/>
                  </a:schemeClr>
                </a:solidFill>
              </a:rPr>
              <a:t>т</a:t>
            </a:r>
            <a:r>
              <a:rPr lang="uk-UA" b="1" dirty="0" smtClean="0">
                <a:solidFill>
                  <a:schemeClr val="tx2">
                    <a:lumMod val="75000"/>
                  </a:schemeClr>
                </a:solidFill>
              </a:rPr>
              <a:t>рійках</a:t>
            </a:r>
            <a:endParaRPr lang="ru-RU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827584" y="2179008"/>
            <a:ext cx="7156317" cy="165618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5400" b="1" i="1" dirty="0" smtClean="0"/>
              <a:t>Фреймова структура</a:t>
            </a:r>
            <a:endParaRPr lang="ru-RU" sz="5400" b="1" i="1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4293096"/>
            <a:ext cx="3168352" cy="226837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5812" y="4137216"/>
            <a:ext cx="4700988" cy="2411282"/>
          </a:xfrm>
          <a:prstGeom prst="rect">
            <a:avLst/>
          </a:prstGeom>
          <a:ln w="44450">
            <a:solidFill>
              <a:schemeClr val="accent1">
                <a:shade val="50000"/>
                <a:shade val="75000"/>
                <a:lumMod val="8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269921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251520" y="2132856"/>
            <a:ext cx="8568952" cy="266429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42112" y="2381928"/>
            <a:ext cx="8234344" cy="2448272"/>
          </a:xfrm>
        </p:spPr>
        <p:txBody>
          <a:bodyPr>
            <a:normAutofit fontScale="92500" lnSpcReduction="20000"/>
          </a:bodyPr>
          <a:lstStyle/>
          <a:p>
            <a:r>
              <a:rPr lang="uk-UA" sz="54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Ментальна карта</a:t>
            </a:r>
          </a:p>
          <a:p>
            <a:r>
              <a:rPr lang="uk-UA" sz="54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uk-UA" sz="540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майндмэппинг</a:t>
            </a:r>
            <a:endParaRPr lang="uk-UA" sz="5400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uk-UA" sz="54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5400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maindmapping</a:t>
            </a:r>
            <a:endParaRPr lang="uk-UA" sz="5400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endParaRPr lang="ru-RU" sz="54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88425" y="980728"/>
            <a:ext cx="7848872" cy="1252728"/>
          </a:xfrm>
        </p:spPr>
        <p:txBody>
          <a:bodyPr>
            <a:noAutofit/>
          </a:bodyPr>
          <a:lstStyle/>
          <a:p>
            <a:r>
              <a:rPr lang="uk-UA" sz="5400" b="1" i="1" dirty="0" smtClean="0">
                <a:solidFill>
                  <a:schemeClr val="tx2">
                    <a:lumMod val="75000"/>
                  </a:schemeClr>
                </a:solidFill>
              </a:rPr>
              <a:t>Створення спільного</a:t>
            </a:r>
            <a:r>
              <a:rPr lang="en-US" sz="5400" b="1" i="1" dirty="0" smtClean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en-US" sz="5400" b="1" i="1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uk-UA" sz="5400" b="1" i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5400" b="1" i="1" dirty="0" smtClean="0">
                <a:solidFill>
                  <a:schemeClr val="tx2">
                    <a:lumMod val="75000"/>
                  </a:schemeClr>
                </a:solidFill>
              </a:rPr>
              <a:t>Google </a:t>
            </a:r>
            <a:r>
              <a:rPr lang="uk-UA" sz="5400" b="1" i="1" dirty="0" smtClean="0">
                <a:solidFill>
                  <a:schemeClr val="tx2">
                    <a:lumMod val="75000"/>
                  </a:schemeClr>
                </a:solidFill>
              </a:rPr>
              <a:t>документу</a:t>
            </a:r>
            <a:br>
              <a:rPr lang="uk-UA" sz="5400" b="1" i="1" dirty="0" smtClean="0">
                <a:solidFill>
                  <a:schemeClr val="tx2">
                    <a:lumMod val="75000"/>
                  </a:schemeClr>
                </a:solidFill>
              </a:rPr>
            </a:br>
            <a:endParaRPr lang="ru-RU" sz="5400" b="1" i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2120" y="2674663"/>
            <a:ext cx="3096344" cy="186280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4956699"/>
            <a:ext cx="3109023" cy="1811082"/>
          </a:xfrm>
          <a:prstGeom prst="rect">
            <a:avLst/>
          </a:prstGeom>
          <a:ln w="41275">
            <a:solidFill>
              <a:srgbClr val="C00000"/>
            </a:solidFill>
          </a:ln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072" y="4945624"/>
            <a:ext cx="3106993" cy="1756786"/>
          </a:xfrm>
          <a:prstGeom prst="rect">
            <a:avLst/>
          </a:prstGeom>
          <a:ln w="38100">
            <a:solidFill>
              <a:srgbClr val="C00000"/>
            </a:solidFill>
          </a:ln>
        </p:spPr>
      </p:pic>
    </p:spTree>
    <p:extLst>
      <p:ext uri="{BB962C8B-B14F-4D97-AF65-F5344CB8AC3E}">
        <p14:creationId xmlns:p14="http://schemas.microsoft.com/office/powerpoint/2010/main" val="2131307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0232" y="1196752"/>
            <a:ext cx="2026568" cy="2005889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5400" b="1" i="1" dirty="0" smtClean="0">
                <a:solidFill>
                  <a:srgbClr val="FF0000"/>
                </a:solidFill>
              </a:rPr>
              <a:t>Рефлексія</a:t>
            </a:r>
            <a:endParaRPr lang="ru-RU" sz="5400" b="1" i="1" dirty="0">
              <a:solidFill>
                <a:srgbClr val="FF0000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454" y="1993460"/>
            <a:ext cx="2317502" cy="226645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2956" y="3356992"/>
            <a:ext cx="5040560" cy="3150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793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445</TotalTime>
  <Words>292</Words>
  <Application>Microsoft Office PowerPoint</Application>
  <PresentationFormat>Экран (4:3)</PresentationFormat>
  <Paragraphs>48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Волна</vt:lpstr>
      <vt:lpstr>Інтегрований урок з української мови та інформатики</vt:lpstr>
      <vt:lpstr>Презентация PowerPoint</vt:lpstr>
      <vt:lpstr>Завдання уроку</vt:lpstr>
      <vt:lpstr>Опитування учнів в мережі Інтернет  «Оратор в сучасному медіапросторі» (Google форми) </vt:lpstr>
      <vt:lpstr>Презентация PowerPoint</vt:lpstr>
      <vt:lpstr>Опрацювання різних джерел інформації (контент-аналіз)</vt:lpstr>
      <vt:lpstr>Робота в трійках</vt:lpstr>
      <vt:lpstr>Створення спільного  Google документу </vt:lpstr>
      <vt:lpstr>Рефлексія</vt:lpstr>
      <vt:lpstr>Результати опитування</vt:lpstr>
      <vt:lpstr>Презентация PowerPoint</vt:lpstr>
      <vt:lpstr>Продовжіть виступ…</vt:lpstr>
      <vt:lpstr>Теми виступів для учнів</vt:lpstr>
      <vt:lpstr>Виступи учнів</vt:lpstr>
      <vt:lpstr>Відео з уроку</vt:lpstr>
      <vt:lpstr>Презентация PowerPoint</vt:lpstr>
      <vt:lpstr>Домашнє завдання Корисні посилання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Пользователь</cp:lastModifiedBy>
  <cp:revision>36</cp:revision>
  <dcterms:created xsi:type="dcterms:W3CDTF">2018-11-08T11:15:58Z</dcterms:created>
  <dcterms:modified xsi:type="dcterms:W3CDTF">2018-12-25T10:36:30Z</dcterms:modified>
</cp:coreProperties>
</file>