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58" r:id="rId3"/>
    <p:sldId id="259" r:id="rId4"/>
    <p:sldId id="262" r:id="rId5"/>
    <p:sldId id="263" r:id="rId6"/>
    <p:sldId id="274" r:id="rId7"/>
    <p:sldId id="260" r:id="rId8"/>
    <p:sldId id="265" r:id="rId9"/>
    <p:sldId id="267" r:id="rId10"/>
    <p:sldId id="268" r:id="rId11"/>
    <p:sldId id="266" r:id="rId12"/>
    <p:sldId id="269" r:id="rId13"/>
    <p:sldId id="273" r:id="rId14"/>
    <p:sldId id="270" r:id="rId15"/>
    <p:sldId id="271" r:id="rId16"/>
    <p:sldId id="272" r:id="rId17"/>
    <p:sldId id="27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  <a:srgbClr val="000099"/>
    <a:srgbClr val="9900CC"/>
    <a:srgbClr val="CCECFF"/>
    <a:srgbClr val="990033"/>
    <a:srgbClr val="660066"/>
    <a:srgbClr val="CC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1200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868C-D870-47C5-A411-7DFA417A80F2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E8CED5-1A7F-4827-9096-230048DE42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868C-D870-47C5-A411-7DFA417A80F2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8CED5-1A7F-4827-9096-230048DE42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868C-D870-47C5-A411-7DFA417A80F2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8CED5-1A7F-4827-9096-230048DE42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868C-D870-47C5-A411-7DFA417A80F2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8CED5-1A7F-4827-9096-230048DE42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868C-D870-47C5-A411-7DFA417A80F2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8CED5-1A7F-4827-9096-230048DE42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868C-D870-47C5-A411-7DFA417A80F2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8CED5-1A7F-4827-9096-230048DE42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868C-D870-47C5-A411-7DFA417A80F2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8CED5-1A7F-4827-9096-230048DE42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868C-D870-47C5-A411-7DFA417A80F2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8CED5-1A7F-4827-9096-230048DE42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868C-D870-47C5-A411-7DFA417A80F2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8CED5-1A7F-4827-9096-230048DE42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868C-D870-47C5-A411-7DFA417A80F2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8CED5-1A7F-4827-9096-230048DE42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B868C-D870-47C5-A411-7DFA417A80F2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8CED5-1A7F-4827-9096-230048DE42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653B868C-D870-47C5-A411-7DFA417A80F2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AE8CED5-1A7F-4827-9096-230048DE42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gif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ртинки по запросу картинки  заставка уолт дісне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8841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178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5" name="Picture 5" descr="elki_zeleni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533"/>
            <a:ext cx="9144000" cy="6874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1" y="391172"/>
            <a:ext cx="856895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000" b="1" i="1" dirty="0" smtClean="0">
                <a:ln>
                  <a:solidFill>
                    <a:srgbClr val="7030A0"/>
                  </a:solidFill>
                </a:ln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Літературно – творча гра</a:t>
            </a:r>
            <a:endParaRPr lang="ru-RU" sz="5000" b="1" i="1" dirty="0">
              <a:ln>
                <a:solidFill>
                  <a:srgbClr val="7030A0"/>
                </a:solidFill>
              </a:ln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AutoShape 23" descr="Папирус"/>
          <p:cNvSpPr>
            <a:spLocks noChangeArrowheads="1"/>
          </p:cNvSpPr>
          <p:nvPr/>
        </p:nvSpPr>
        <p:spPr bwMode="auto">
          <a:xfrm>
            <a:off x="1981200" y="1196752"/>
            <a:ext cx="5255096" cy="5400600"/>
          </a:xfrm>
          <a:prstGeom prst="horizontalScroll">
            <a:avLst>
              <a:gd name="adj" fmla="val 12500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t"/>
          <a:lstStyle/>
          <a:p>
            <a:pPr algn="ctr"/>
            <a:endParaRPr lang="uk-UA" dirty="0" smtClean="0"/>
          </a:p>
          <a:p>
            <a:pPr algn="just"/>
            <a:r>
              <a:rPr lang="uk-UA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Ось випав сніг. Яка обнова!</a:t>
            </a:r>
          </a:p>
          <a:p>
            <a:pPr algn="just"/>
            <a:r>
              <a:rPr lang="uk-UA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Зима прийшла така …</a:t>
            </a:r>
          </a:p>
          <a:p>
            <a:pPr algn="just"/>
            <a:r>
              <a:rPr lang="uk-UA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Міста чистенькі, білі села,</a:t>
            </a:r>
          </a:p>
          <a:p>
            <a:pPr algn="just"/>
            <a:r>
              <a:rPr lang="uk-UA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Зима і радісна, й … .</a:t>
            </a:r>
          </a:p>
          <a:p>
            <a:pPr algn="just"/>
            <a:r>
              <a:rPr lang="uk-UA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Танцюють вальс сніжинки ніжні,</a:t>
            </a:r>
          </a:p>
          <a:p>
            <a:pPr algn="just"/>
            <a:r>
              <a:rPr lang="uk-UA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Зима пухка і … .</a:t>
            </a:r>
          </a:p>
          <a:p>
            <a:pPr algn="just"/>
            <a:r>
              <a:rPr lang="uk-UA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Вона тоді усім хороша,</a:t>
            </a:r>
          </a:p>
          <a:p>
            <a:pPr algn="just"/>
            <a:r>
              <a:rPr lang="uk-UA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Коли мете легка … .</a:t>
            </a:r>
          </a:p>
          <a:p>
            <a:pPr algn="just"/>
            <a:r>
              <a:rPr lang="uk-UA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срібний лід усе закута</a:t>
            </a:r>
          </a:p>
          <a:p>
            <a:pPr algn="just"/>
            <a:r>
              <a:rPr lang="uk-UA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Зима, - тоді всі кажуть … .</a:t>
            </a:r>
          </a:p>
          <a:p>
            <a:pPr algn="just"/>
            <a:r>
              <a:rPr lang="uk-UA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Насунуть хмари звідусіль</a:t>
            </a:r>
          </a:p>
          <a:p>
            <a:pPr algn="just"/>
            <a:r>
              <a:rPr lang="uk-UA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 закружляє … 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6768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 descr="Картинки по запросу картинки зимові розваг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620688"/>
            <a:ext cx="8544566" cy="5688632"/>
          </a:xfrm>
          <a:prstGeom prst="rect">
            <a:avLst/>
          </a:prstGeom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118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11596"/>
            <a:ext cx="918051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0099"/>
                </a:solidFill>
              </a:rPr>
              <a:t>Текст – це…</a:t>
            </a:r>
            <a:endParaRPr lang="ru-RU" b="1" dirty="0">
              <a:solidFill>
                <a:srgbClr val="000099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507288" cy="4065315"/>
          </a:xfrm>
        </p:spPr>
        <p:txBody>
          <a:bodyPr>
            <a:noAutofit/>
          </a:bodyPr>
          <a:lstStyle/>
          <a:p>
            <a:r>
              <a:rPr lang="uk-UA" sz="3600" b="1" i="1" dirty="0" smtClean="0">
                <a:solidFill>
                  <a:srgbClr val="800080"/>
                </a:solidFill>
              </a:rPr>
              <a:t>Зв'язані за змістом речення утворюють текст.</a:t>
            </a:r>
          </a:p>
          <a:p>
            <a:r>
              <a:rPr lang="uk-UA" sz="3600" b="1" i="1" dirty="0" smtClean="0">
                <a:solidFill>
                  <a:srgbClr val="800080"/>
                </a:solidFill>
              </a:rPr>
              <a:t>У тексті речення розміщенні у певній послідовності.</a:t>
            </a:r>
          </a:p>
          <a:p>
            <a:r>
              <a:rPr lang="uk-UA" sz="3600" b="1" i="1" dirty="0" smtClean="0">
                <a:solidFill>
                  <a:srgbClr val="800080"/>
                </a:solidFill>
              </a:rPr>
              <a:t>До тексту можна дібрати заголовок. </a:t>
            </a:r>
            <a:endParaRPr lang="ru-RU" sz="3600" b="1" i="1" dirty="0">
              <a:solidFill>
                <a:srgbClr val="800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95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11596"/>
            <a:ext cx="918051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80920" cy="5328592"/>
          </a:xfrm>
        </p:spPr>
        <p:txBody>
          <a:bodyPr/>
          <a:lstStyle/>
          <a:p>
            <a:pPr algn="l"/>
            <a:r>
              <a:rPr lang="uk-UA" b="1" dirty="0" smtClean="0">
                <a:solidFill>
                  <a:srgbClr val="000099"/>
                </a:solidFill>
              </a:rPr>
              <a:t>                       </a:t>
            </a:r>
            <a:br>
              <a:rPr lang="uk-UA" b="1" dirty="0" smtClean="0">
                <a:solidFill>
                  <a:srgbClr val="000099"/>
                </a:solidFill>
              </a:rPr>
            </a:br>
            <a:r>
              <a:rPr lang="uk-UA" b="1" dirty="0">
                <a:solidFill>
                  <a:srgbClr val="000099"/>
                </a:solidFill>
              </a:rPr>
              <a:t> </a:t>
            </a:r>
            <a:r>
              <a:rPr lang="uk-UA" b="1" dirty="0" smtClean="0">
                <a:solidFill>
                  <a:srgbClr val="000099"/>
                </a:solidFill>
              </a:rPr>
              <a:t>        Будова тексту</a:t>
            </a:r>
            <a:r>
              <a:rPr lang="uk-UA" b="1" dirty="0" smtClean="0">
                <a:solidFill>
                  <a:srgbClr val="660066"/>
                </a:solidFill>
              </a:rPr>
              <a:t/>
            </a:r>
            <a:br>
              <a:rPr lang="uk-UA" b="1" dirty="0" smtClean="0">
                <a:solidFill>
                  <a:srgbClr val="660066"/>
                </a:solidFill>
              </a:rPr>
            </a:br>
            <a:r>
              <a:rPr lang="uk-UA" b="1" dirty="0" smtClean="0">
                <a:solidFill>
                  <a:srgbClr val="660066"/>
                </a:solidFill>
              </a:rPr>
              <a:t/>
            </a:r>
            <a:br>
              <a:rPr lang="uk-UA" b="1" dirty="0" smtClean="0">
                <a:solidFill>
                  <a:srgbClr val="660066"/>
                </a:solidFill>
              </a:rPr>
            </a:br>
            <a:r>
              <a:rPr lang="uk-UA" b="1" i="1" dirty="0" smtClean="0">
                <a:solidFill>
                  <a:srgbClr val="660066"/>
                </a:solidFill>
              </a:rPr>
              <a:t>1. Зачин</a:t>
            </a:r>
            <a:br>
              <a:rPr lang="uk-UA" b="1" i="1" dirty="0" smtClean="0">
                <a:solidFill>
                  <a:srgbClr val="660066"/>
                </a:solidFill>
              </a:rPr>
            </a:br>
            <a:r>
              <a:rPr lang="uk-UA" b="1" i="1" dirty="0" smtClean="0">
                <a:solidFill>
                  <a:srgbClr val="660066"/>
                </a:solidFill>
              </a:rPr>
              <a:t>2. Основна частина</a:t>
            </a:r>
            <a:br>
              <a:rPr lang="uk-UA" b="1" i="1" dirty="0" smtClean="0">
                <a:solidFill>
                  <a:srgbClr val="660066"/>
                </a:solidFill>
              </a:rPr>
            </a:br>
            <a:r>
              <a:rPr lang="uk-UA" b="1" i="1" dirty="0" smtClean="0">
                <a:solidFill>
                  <a:srgbClr val="660066"/>
                </a:solidFill>
              </a:rPr>
              <a:t>3. Кінцівка</a:t>
            </a: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362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810" y="1"/>
            <a:ext cx="91848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988840"/>
            <a:ext cx="8136904" cy="3816424"/>
          </a:xfrm>
        </p:spPr>
        <p:txBody>
          <a:bodyPr/>
          <a:lstStyle/>
          <a:p>
            <a:pPr algn="l"/>
            <a:r>
              <a:rPr lang="uk-UA" dirty="0" smtClean="0"/>
              <a:t>     </a:t>
            </a:r>
            <a:br>
              <a:rPr lang="uk-UA" dirty="0" smtClean="0"/>
            </a:br>
            <a:r>
              <a:rPr lang="uk-UA" dirty="0" smtClean="0"/>
              <a:t>     </a:t>
            </a:r>
            <a:r>
              <a:rPr lang="uk-UA" b="1" dirty="0" smtClean="0">
                <a:solidFill>
                  <a:srgbClr val="000099"/>
                </a:solidFill>
              </a:rPr>
              <a:t>Орієнтовний план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sz="4800" dirty="0" smtClean="0">
                <a:solidFill>
                  <a:srgbClr val="990033"/>
                </a:solidFill>
              </a:rPr>
              <a:t>1. Прихід зими.</a:t>
            </a:r>
            <a:br>
              <a:rPr lang="uk-UA" sz="4800" dirty="0" smtClean="0">
                <a:solidFill>
                  <a:srgbClr val="990033"/>
                </a:solidFill>
              </a:rPr>
            </a:br>
            <a:r>
              <a:rPr lang="uk-UA" sz="4800" dirty="0" smtClean="0">
                <a:solidFill>
                  <a:srgbClr val="990033"/>
                </a:solidFill>
              </a:rPr>
              <a:t>2. Краса зимової природи.</a:t>
            </a:r>
            <a:br>
              <a:rPr lang="uk-UA" sz="4800" dirty="0" smtClean="0">
                <a:solidFill>
                  <a:srgbClr val="990033"/>
                </a:solidFill>
              </a:rPr>
            </a:br>
            <a:r>
              <a:rPr lang="uk-UA" sz="4800" dirty="0" smtClean="0">
                <a:solidFill>
                  <a:srgbClr val="990033"/>
                </a:solidFill>
              </a:rPr>
              <a:t>3. Допомога пернатим друзям.</a:t>
            </a:r>
            <a:br>
              <a:rPr lang="uk-UA" sz="4800" dirty="0" smtClean="0">
                <a:solidFill>
                  <a:srgbClr val="990033"/>
                </a:solidFill>
              </a:rPr>
            </a:br>
            <a:r>
              <a:rPr lang="uk-UA" sz="4800" dirty="0" smtClean="0">
                <a:solidFill>
                  <a:srgbClr val="990033"/>
                </a:solidFill>
              </a:rPr>
              <a:t>4. Зимові розваги.</a:t>
            </a:r>
            <a:endParaRPr lang="ru-RU" sz="4800" dirty="0">
              <a:solidFill>
                <a:srgbClr val="9900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618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 descr="Картинки по запросу картинки зима чарівниц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0"/>
            <a:ext cx="3384376" cy="4395516"/>
          </a:xfrm>
          <a:prstGeom prst="ellipse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Картинки по запросу картинки зима чарівниц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368" y="3909924"/>
            <a:ext cx="4863406" cy="27632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Похожее изображение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88640"/>
            <a:ext cx="3682380" cy="38518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Картинки по запросу картинки зимові розваги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7969" y="3724353"/>
            <a:ext cx="3636404" cy="2988332"/>
          </a:xfrm>
          <a:prstGeom prst="rect">
            <a:avLst/>
          </a:prstGeom>
          <a:solidFill>
            <a:srgbClr val="FFFFFF">
              <a:shade val="85000"/>
            </a:srgbClr>
          </a:solidFill>
          <a:ln w="9525" cap="sq">
            <a:solidFill>
              <a:srgbClr val="CCEC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876546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810" y="1"/>
            <a:ext cx="91848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445624" cy="5688632"/>
          </a:xfrm>
        </p:spPr>
        <p:txBody>
          <a:bodyPr/>
          <a:lstStyle/>
          <a:p>
            <a:r>
              <a:rPr lang="uk-UA" b="1" dirty="0" smtClean="0"/>
              <a:t>Домашнє завдання: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sz="4400" dirty="0" smtClean="0">
                <a:solidFill>
                  <a:srgbClr val="800080"/>
                </a:solidFill>
              </a:rPr>
              <a:t>І група – есе «Чому я люблю зиму?»</a:t>
            </a:r>
            <a:br>
              <a:rPr lang="uk-UA" sz="4400" dirty="0" smtClean="0">
                <a:solidFill>
                  <a:srgbClr val="800080"/>
                </a:solidFill>
              </a:rPr>
            </a:br>
            <a:r>
              <a:rPr lang="uk-UA" sz="4400" dirty="0" smtClean="0">
                <a:solidFill>
                  <a:srgbClr val="800080"/>
                </a:solidFill>
              </a:rPr>
              <a:t>ІІ група – уявіть, що на вашу долоньку впала сніжинка. </a:t>
            </a:r>
            <a:br>
              <a:rPr lang="uk-UA" sz="4400" dirty="0" smtClean="0">
                <a:solidFill>
                  <a:srgbClr val="800080"/>
                </a:solidFill>
              </a:rPr>
            </a:br>
            <a:r>
              <a:rPr lang="uk-UA" sz="4400" dirty="0">
                <a:solidFill>
                  <a:srgbClr val="800080"/>
                </a:solidFill>
              </a:rPr>
              <a:t> </a:t>
            </a:r>
            <a:r>
              <a:rPr lang="uk-UA" sz="4400" dirty="0" smtClean="0">
                <a:solidFill>
                  <a:srgbClr val="800080"/>
                </a:solidFill>
              </a:rPr>
              <a:t>Яка вона? Опишіть.</a:t>
            </a:r>
            <a:endParaRPr lang="ru-RU" sz="4400" dirty="0">
              <a:solidFill>
                <a:srgbClr val="800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093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" y="20953"/>
            <a:ext cx="9158804" cy="6869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620688"/>
            <a:ext cx="8424936" cy="55054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4400" b="1" dirty="0" smtClean="0">
                <a:solidFill>
                  <a:srgbClr val="660066"/>
                </a:solidFill>
                <a:latin typeface="+mn-lt"/>
              </a:rPr>
              <a:t>Чудо – сани прилетіли,</a:t>
            </a:r>
          </a:p>
          <a:p>
            <a:pPr marL="0" indent="0" algn="ctr">
              <a:buNone/>
            </a:pPr>
            <a:r>
              <a:rPr lang="uk-UA" sz="4400" b="1" dirty="0" smtClean="0">
                <a:solidFill>
                  <a:srgbClr val="660066"/>
                </a:solidFill>
                <a:latin typeface="+mn-lt"/>
              </a:rPr>
              <a:t>Скакуни в тих санях білі,</a:t>
            </a:r>
          </a:p>
          <a:p>
            <a:pPr marL="0" indent="0" algn="ctr">
              <a:buNone/>
            </a:pPr>
            <a:r>
              <a:rPr lang="uk-UA" sz="4400" b="1" dirty="0" smtClean="0">
                <a:solidFill>
                  <a:srgbClr val="660066"/>
                </a:solidFill>
                <a:latin typeface="+mn-lt"/>
              </a:rPr>
              <a:t>В санях тих сидить цариця – </a:t>
            </a:r>
          </a:p>
          <a:p>
            <a:pPr marL="0" indent="0" algn="ctr">
              <a:buNone/>
            </a:pPr>
            <a:r>
              <a:rPr lang="uk-UA" sz="4400" b="1" dirty="0" smtClean="0">
                <a:solidFill>
                  <a:srgbClr val="660066"/>
                </a:solidFill>
                <a:latin typeface="+mn-lt"/>
              </a:rPr>
              <a:t>Білокоса, білолиця.</a:t>
            </a:r>
          </a:p>
          <a:p>
            <a:pPr marL="0" indent="0" algn="ctr">
              <a:buNone/>
            </a:pPr>
            <a:r>
              <a:rPr lang="uk-UA" sz="4400" b="1" dirty="0" smtClean="0">
                <a:solidFill>
                  <a:srgbClr val="660066"/>
                </a:solidFill>
                <a:latin typeface="+mn-lt"/>
              </a:rPr>
              <a:t>Рукавом махає – </a:t>
            </a:r>
          </a:p>
          <a:p>
            <a:pPr marL="0" indent="0" algn="ctr">
              <a:buNone/>
            </a:pPr>
            <a:r>
              <a:rPr lang="uk-UA" sz="4400" b="1" dirty="0" smtClean="0">
                <a:solidFill>
                  <a:srgbClr val="660066"/>
                </a:solidFill>
                <a:latin typeface="+mn-lt"/>
              </a:rPr>
              <a:t>Сріблом все вкриває.</a:t>
            </a:r>
            <a:endParaRPr lang="ru-RU" sz="4400" b="1" dirty="0">
              <a:solidFill>
                <a:srgbClr val="660066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42516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Картинки по запросу картинки зима чарівниця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0486" y="0"/>
            <a:ext cx="5267818" cy="6727676"/>
          </a:xfrm>
          <a:prstGeom prst="rect">
            <a:avLst/>
          </a:prstGeom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078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✺Зимняя мелодия (супер-релакс!)✺ (2)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67536" cy="6858000"/>
          </a:xfrm>
        </p:spPr>
      </p:pic>
    </p:spTree>
    <p:extLst>
      <p:ext uri="{BB962C8B-B14F-4D97-AF65-F5344CB8AC3E}">
        <p14:creationId xmlns:p14="http://schemas.microsoft.com/office/powerpoint/2010/main" val="526189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117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Картинки по запросу картинки зима чарівниц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" y="-1"/>
            <a:ext cx="9141048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2001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11596"/>
            <a:ext cx="918051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Картинки по запросу андрій бобенко вірші фот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60648"/>
            <a:ext cx="4121162" cy="5256584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5592661"/>
            <a:ext cx="8352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000099"/>
                </a:solidFill>
              </a:rPr>
              <a:t>Андрій Михайлович </a:t>
            </a:r>
            <a:r>
              <a:rPr lang="uk-UA" sz="3200" b="1" dirty="0" err="1" smtClean="0">
                <a:solidFill>
                  <a:srgbClr val="000099"/>
                </a:solidFill>
              </a:rPr>
              <a:t>Бобенко</a:t>
            </a:r>
            <a:r>
              <a:rPr lang="uk-UA" sz="3200" b="1" dirty="0" smtClean="0">
                <a:solidFill>
                  <a:srgbClr val="000099"/>
                </a:solidFill>
              </a:rPr>
              <a:t> (</a:t>
            </a:r>
            <a:r>
              <a:rPr lang="uk-UA" sz="3200" b="1" dirty="0" err="1" smtClean="0">
                <a:solidFill>
                  <a:srgbClr val="000099"/>
                </a:solidFill>
              </a:rPr>
              <a:t>Бібік</a:t>
            </a:r>
            <a:r>
              <a:rPr lang="uk-UA" sz="3200" b="1" dirty="0" smtClean="0">
                <a:solidFill>
                  <a:srgbClr val="000099"/>
                </a:solidFill>
              </a:rPr>
              <a:t>)</a:t>
            </a:r>
            <a:endParaRPr lang="ru-RU" sz="3200" b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020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060_pryishla zyma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557588"/>
            <a:ext cx="609600" cy="735508"/>
          </a:xfrm>
        </p:spPr>
      </p:pic>
      <p:pic>
        <p:nvPicPr>
          <p:cNvPr id="4" name="Picture 4" descr="46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411760" y="16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50204" y="2348880"/>
            <a:ext cx="851458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8000" b="1" i="1" spc="300" dirty="0" smtClean="0">
                <a:ln w="11430" cmpd="sng">
                  <a:solidFill>
                    <a:srgbClr val="9900CC"/>
                  </a:solidFill>
                  <a:prstDash val="solid"/>
                  <a:miter lim="800000"/>
                </a:ln>
                <a:solidFill>
                  <a:srgbClr val="660066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«Прийшла зима</a:t>
            </a:r>
          </a:p>
          <a:p>
            <a:pPr algn="ctr"/>
            <a:r>
              <a:rPr lang="uk-UA" sz="8000" b="1" i="1" spc="300" dirty="0" smtClean="0">
                <a:ln w="11430" cmpd="sng">
                  <a:solidFill>
                    <a:srgbClr val="9900CC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uk-UA" sz="8000" b="1" i="1" spc="300" dirty="0" smtClean="0">
                <a:ln w="11430" cmpd="sng">
                  <a:solidFill>
                    <a:srgbClr val="9900CC"/>
                  </a:solidFill>
                  <a:prstDash val="solid"/>
                  <a:miter lim="800000"/>
                </a:ln>
                <a:solidFill>
                  <a:srgbClr val="660066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біловолоса…»</a:t>
            </a:r>
            <a:endParaRPr lang="ru-RU" sz="8000" b="1" i="1" spc="300" dirty="0">
              <a:ln w="11430" cmpd="sng">
                <a:solidFill>
                  <a:srgbClr val="9900CC"/>
                </a:solidFill>
                <a:prstDash val="solid"/>
                <a:miter lim="800000"/>
              </a:ln>
              <a:solidFill>
                <a:srgbClr val="660066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9" name="060_pryishla zym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71600" y="57332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226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23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123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00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242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8137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178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941</TotalTime>
  <Words>138</Words>
  <Application>Microsoft Office PowerPoint</Application>
  <PresentationFormat>Экран (4:3)</PresentationFormat>
  <Paragraphs>30</Paragraphs>
  <Slides>17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Century Gothic</vt:lpstr>
      <vt:lpstr>Courier New</vt:lpstr>
      <vt:lpstr>Palatino Linotype</vt:lpstr>
      <vt:lpstr>Times New Roman</vt:lpstr>
      <vt:lpstr>Исполнительная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Текст – це…</vt:lpstr>
      <vt:lpstr>                                 Будова тексту  1. Зачин 2. Основна частина 3. Кінцівка </vt:lpstr>
      <vt:lpstr>           Орієнтовний план  1. Прихід зими. 2. Краса зимової природи. 3. Допомога пернатим друзям. 4. Зимові розваги.</vt:lpstr>
      <vt:lpstr>Презентация PowerPoint</vt:lpstr>
      <vt:lpstr>Домашнє завдання: І група – есе «Чому я люблю зиму?» ІІ група – уявіть, що на вашу долоньку впала сніжинка.   Яка вона? Опишіть.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Андрей-Лиза</dc:creator>
  <cp:lastModifiedBy>Андрей</cp:lastModifiedBy>
  <cp:revision>34</cp:revision>
  <dcterms:created xsi:type="dcterms:W3CDTF">2017-12-02T15:23:30Z</dcterms:created>
  <dcterms:modified xsi:type="dcterms:W3CDTF">2019-01-23T16:51:34Z</dcterms:modified>
</cp:coreProperties>
</file>