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57" r:id="rId4"/>
    <p:sldId id="260" r:id="rId5"/>
    <p:sldId id="262" r:id="rId6"/>
    <p:sldId id="256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9F6FD-7EAC-43D2-936A-2A0CA994262C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4696B-4B9C-4C65-A341-E12D41731C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9F6FD-7EAC-43D2-936A-2A0CA994262C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4696B-4B9C-4C65-A341-E12D41731C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9F6FD-7EAC-43D2-936A-2A0CA994262C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4696B-4B9C-4C65-A341-E12D41731C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9F6FD-7EAC-43D2-936A-2A0CA994262C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4696B-4B9C-4C65-A341-E12D41731C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9F6FD-7EAC-43D2-936A-2A0CA994262C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4696B-4B9C-4C65-A341-E12D41731C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9F6FD-7EAC-43D2-936A-2A0CA994262C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4696B-4B9C-4C65-A341-E12D41731C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9F6FD-7EAC-43D2-936A-2A0CA994262C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4696B-4B9C-4C65-A341-E12D41731C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9F6FD-7EAC-43D2-936A-2A0CA994262C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4696B-4B9C-4C65-A341-E12D41731C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9F6FD-7EAC-43D2-936A-2A0CA994262C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4696B-4B9C-4C65-A341-E12D41731C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9F6FD-7EAC-43D2-936A-2A0CA994262C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4696B-4B9C-4C65-A341-E12D41731C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9F6FD-7EAC-43D2-936A-2A0CA994262C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4696B-4B9C-4C65-A341-E12D41731C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A9F6FD-7EAC-43D2-936A-2A0CA994262C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64696B-4B9C-4C65-A341-E12D41731C8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3568" y="404664"/>
            <a:ext cx="78488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              Основними традиційними композиційними сюжетами петриківського розпису є декоративне панно килимів, вазонів, букетів, розташованих на стінах, посуді, меблях та інших предметах побуту.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843808" y="5445224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П.П. Хома </a:t>
            </a:r>
            <a:r>
              <a:rPr lang="uk-UA" dirty="0" err="1" smtClean="0"/>
              <a:t>“Пісня</a:t>
            </a:r>
            <a:r>
              <a:rPr lang="uk-UA" dirty="0" smtClean="0"/>
              <a:t> землі </a:t>
            </a:r>
            <a:r>
              <a:rPr lang="uk-UA" dirty="0" err="1" smtClean="0"/>
              <a:t>квітів”</a:t>
            </a:r>
            <a:endParaRPr lang="ru-RU" dirty="0"/>
          </a:p>
        </p:txBody>
      </p:sp>
      <p:pic>
        <p:nvPicPr>
          <p:cNvPr id="1027" name="Picture 3" descr="C:\Users\Пользователь\Desktop\2013-06-114petr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5" y="1381648"/>
            <a:ext cx="5255667" cy="39475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27784" y="5373216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В.А. </a:t>
            </a:r>
            <a:r>
              <a:rPr lang="uk-UA" dirty="0" err="1" smtClean="0"/>
              <a:t>Глущенко</a:t>
            </a:r>
            <a:r>
              <a:rPr lang="uk-UA" dirty="0" smtClean="0"/>
              <a:t> </a:t>
            </a:r>
            <a:r>
              <a:rPr lang="uk-UA" dirty="0" err="1" smtClean="0"/>
              <a:t>“Півень</a:t>
            </a:r>
            <a:r>
              <a:rPr lang="uk-UA" dirty="0" smtClean="0"/>
              <a:t> у </a:t>
            </a:r>
            <a:r>
              <a:rPr lang="uk-UA" dirty="0" err="1" smtClean="0"/>
              <a:t>квітах”</a:t>
            </a:r>
            <a:endParaRPr lang="ru-RU" dirty="0"/>
          </a:p>
        </p:txBody>
      </p:sp>
      <p:pic>
        <p:nvPicPr>
          <p:cNvPr id="3" name="Picture 2" descr="C:\Users\Пользователь\Desktop\7026d7f10df0fc21f5d030b7b6a453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42784"/>
            <a:ext cx="7416824" cy="50304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260648"/>
            <a:ext cx="80648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             Петриківський розпис унікальний вид розпису на стінах, дереві чи папері.</a:t>
            </a:r>
          </a:p>
          <a:p>
            <a:r>
              <a:rPr lang="uk-UA" dirty="0" smtClean="0"/>
              <a:t>             В основі його завжди лежать рослинні мотиви.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267744" y="5589240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М.О. </a:t>
            </a:r>
            <a:r>
              <a:rPr lang="uk-UA" dirty="0" err="1" smtClean="0"/>
              <a:t>Примаченко</a:t>
            </a:r>
            <a:r>
              <a:rPr lang="uk-UA" dirty="0" smtClean="0"/>
              <a:t> </a:t>
            </a:r>
            <a:r>
              <a:rPr lang="uk-UA" dirty="0" err="1" smtClean="0"/>
              <a:t>“Квіти</a:t>
            </a:r>
            <a:r>
              <a:rPr lang="uk-UA" dirty="0" smtClean="0"/>
              <a:t> у </a:t>
            </a:r>
            <a:r>
              <a:rPr lang="uk-UA" dirty="0" err="1" smtClean="0"/>
              <a:t>вазі”</a:t>
            </a:r>
            <a:endParaRPr lang="ru-RU" dirty="0"/>
          </a:p>
        </p:txBody>
      </p:sp>
      <p:pic>
        <p:nvPicPr>
          <p:cNvPr id="2050" name="Picture 2" descr="C:\Users\Пользователь\Desktop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4838" y="1340768"/>
            <a:ext cx="3057525" cy="41764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27784" y="5733256"/>
            <a:ext cx="48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Т.Я. Пата </a:t>
            </a:r>
            <a:r>
              <a:rPr lang="uk-UA" dirty="0" err="1" smtClean="0"/>
              <a:t>“Зозуля</a:t>
            </a:r>
            <a:r>
              <a:rPr lang="uk-UA" dirty="0" smtClean="0"/>
              <a:t> на </a:t>
            </a:r>
            <a:r>
              <a:rPr lang="uk-UA" dirty="0" err="1" smtClean="0"/>
              <a:t>калині”</a:t>
            </a:r>
            <a:endParaRPr lang="ru-RU" dirty="0"/>
          </a:p>
        </p:txBody>
      </p:sp>
      <p:pic>
        <p:nvPicPr>
          <p:cNvPr id="3074" name="Picture 2" descr="C:\Users\Пользователь\Desktop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0435" y="343000"/>
            <a:ext cx="7517989" cy="5390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Мои рисунки\2002-01-01, Изображение\Изображение 006.jpg"/>
          <p:cNvPicPr>
            <a:picLocks noChangeAspect="1" noChangeArrowheads="1"/>
          </p:cNvPicPr>
          <p:nvPr/>
        </p:nvPicPr>
        <p:blipFill>
          <a:blip r:embed="rId2" cstate="print"/>
          <a:srcRect l="28229" t="8200" r="11191" b="21010"/>
          <a:stretch>
            <a:fillRect/>
          </a:stretch>
        </p:blipFill>
        <p:spPr bwMode="auto">
          <a:xfrm>
            <a:off x="2339752" y="404664"/>
            <a:ext cx="4104456" cy="56706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:\Мои документы\Мои рисунки\2002-01-01, Изображение\Изображение 007.jpg"/>
          <p:cNvPicPr/>
          <p:nvPr/>
        </p:nvPicPr>
        <p:blipFill>
          <a:blip r:embed="rId2" cstate="print"/>
          <a:srcRect l="23920" t="23562" b="8075"/>
          <a:stretch>
            <a:fillRect/>
          </a:stretch>
        </p:blipFill>
        <p:spPr bwMode="auto">
          <a:xfrm>
            <a:off x="2339752" y="260648"/>
            <a:ext cx="5688632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82</Words>
  <Application>Microsoft Office PowerPoint</Application>
  <PresentationFormat>Экран (4:3)</PresentationFormat>
  <Paragraphs>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Пользователь</cp:lastModifiedBy>
  <cp:revision>6</cp:revision>
  <dcterms:created xsi:type="dcterms:W3CDTF">2002-01-01T00:06:06Z</dcterms:created>
  <dcterms:modified xsi:type="dcterms:W3CDTF">2019-02-14T10:27:57Z</dcterms:modified>
</cp:coreProperties>
</file>