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5" d="100"/>
          <a:sy n="65" d="100"/>
        </p:scale>
        <p:origin x="-8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6000">
              <a:srgbClr val="C00000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4;&#1110;&#1076;&#1082;&#1088;&#1080;&#1090;&#1080;&#1081;%20&#1091;&#1088;&#1086;&#1082;\5%20%20song%20sing%20a%20rainbow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4;&#1110;&#1076;&#1082;&#1088;&#1080;&#1090;&#1080;&#1081;%20&#1091;&#1088;&#1086;&#1082;\Ten%20fingers%20on%20my%20hands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відкритий урок\48374974_1971796116188976_336463125173764096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776864" cy="55446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відкритий урок\Коробки з іграшками\з Ровером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відкритий урок\Коробки з іграшками\з Лялькою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відкритий урок\Коробки з іграшками\з Пузле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відкритий урок\Коробки з іграшками\з Машинкою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58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відкритий урок\48364495_676085322786076_7458141152508641280_n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776000" cy="5544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відкритий урок\Безымянный.jpg"/>
          <p:cNvPicPr>
            <a:picLocks noChangeAspect="1" noChangeArrowheads="1"/>
          </p:cNvPicPr>
          <p:nvPr/>
        </p:nvPicPr>
        <p:blipFill>
          <a:blip r:embed="rId2" cstate="print">
            <a:lum contrast="100000"/>
          </a:blip>
          <a:srcRect/>
          <a:stretch>
            <a:fillRect/>
          </a:stretch>
        </p:blipFill>
        <p:spPr bwMode="auto">
          <a:xfrm>
            <a:off x="2339752" y="476672"/>
            <a:ext cx="4775873" cy="5976664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відкритий урок\48372658_282425142472791_386057091065839616_n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776000" cy="5544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6192688" cy="6164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відкритий урок\48375932_2146543765675584_3521379841301544960_n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776000" cy="5544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відкритий урок\47247264_9131569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776000" cy="5544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5  song sing a rainbow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332656"/>
            <a:ext cx="7776864" cy="613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n fingers on my hands.mp4">
            <a:hlinkClick r:id="" action="ppaction://media"/>
          </p:cNvPr>
          <p:cNvPicPr>
            <a:picLocks noRo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7584" y="332656"/>
            <a:ext cx="7776000" cy="614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відкритий урок\To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052"/>
            <a:ext cx="4536504" cy="64203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F:\відкритий урок\Коробки з іграшками\з Ведмедем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відкритий урок\Коробки з іграшками\з Мячем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відкритий урок\Коробки з іграшками\з Самокатом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000" y="403200"/>
            <a:ext cx="6912000" cy="57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0</Words>
  <Application>Microsoft Office PowerPoint</Application>
  <PresentationFormat>Экран (4:3)</PresentationFormat>
  <Paragraphs>0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35</cp:revision>
  <dcterms:created xsi:type="dcterms:W3CDTF">2018-12-16T19:01:52Z</dcterms:created>
  <dcterms:modified xsi:type="dcterms:W3CDTF">2018-12-16T22:44:11Z</dcterms:modified>
</cp:coreProperties>
</file>