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10\Пользователь\Desktop\08f61c52357dcc6d2503bfea790efe4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76338"/>
            <a:ext cx="8572500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972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МАГІЯ СЛОВА</a:t>
            </a:r>
            <a:endParaRPr lang="ru-RU" dirty="0"/>
          </a:p>
        </p:txBody>
      </p:sp>
      <p:pic>
        <p:nvPicPr>
          <p:cNvPr id="2050" name="Picture 2" descr="D:\Users10\Пользователь\Desktop\ist_kn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05" y="1459852"/>
            <a:ext cx="6457091" cy="499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56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зеркало</a:t>
            </a:r>
            <a:endParaRPr lang="ru-RU" dirty="0"/>
          </a:p>
        </p:txBody>
      </p:sp>
      <p:pic>
        <p:nvPicPr>
          <p:cNvPr id="1026" name="Picture 2" descr="D:\Users10\Пользователь\Desktop\images.jf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83" y="1841098"/>
            <a:ext cx="8248882" cy="46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977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портрет</a:t>
            </a:r>
            <a:endParaRPr lang="ru-RU" dirty="0"/>
          </a:p>
        </p:txBody>
      </p:sp>
      <p:pic>
        <p:nvPicPr>
          <p:cNvPr id="2050" name="Picture 2" descr="D:\Users10\Пользователь\Desktop\slide_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60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ЯБЛОКО</a:t>
            </a:r>
            <a:endParaRPr lang="ru-RU" dirty="0"/>
          </a:p>
        </p:txBody>
      </p:sp>
      <p:pic>
        <p:nvPicPr>
          <p:cNvPr id="2050" name="Picture 2" descr="D:\Users10\Пользователь\Desktop\apple_PNG1244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527" y="1600200"/>
            <a:ext cx="504894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817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БИБЛИОТЕКА</a:t>
            </a:r>
            <a:endParaRPr lang="ru-RU" dirty="0"/>
          </a:p>
        </p:txBody>
      </p:sp>
      <p:pic>
        <p:nvPicPr>
          <p:cNvPr id="2050" name="Picture 2" descr="D:\Users10\Пользователь\Desktop\boo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5781"/>
            <a:ext cx="82296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090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ШЛЯХИ ДО СЕРЦЯ</a:t>
            </a:r>
            <a:endParaRPr lang="ru-RU" dirty="0"/>
          </a:p>
        </p:txBody>
      </p:sp>
      <p:pic>
        <p:nvPicPr>
          <p:cNvPr id="3074" name="Picture 2" descr="D:\Users10\Пользователь\Desktop\1487740035_animaciya-solnce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834318"/>
            <a:ext cx="7344816" cy="413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2741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МАГІЯ СЛОВА</vt:lpstr>
      <vt:lpstr>зеркало</vt:lpstr>
      <vt:lpstr>портрет</vt:lpstr>
      <vt:lpstr>ЯБЛОКО</vt:lpstr>
      <vt:lpstr>БИБЛИОТЕКА</vt:lpstr>
      <vt:lpstr>ШЛЯХИ ДО СЕРЦЯ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 Windows</cp:lastModifiedBy>
  <cp:revision>13</cp:revision>
  <dcterms:created xsi:type="dcterms:W3CDTF">2019-06-16T18:30:30Z</dcterms:created>
  <dcterms:modified xsi:type="dcterms:W3CDTF">2019-06-16T19:26:48Z</dcterms:modified>
</cp:coreProperties>
</file>