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995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091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96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709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4084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190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48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81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90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316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019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93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86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3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853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02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D5A61-0144-486F-A429-AB50929BD6A8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76FCDB4-5774-4A08-B308-BAE24CB13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1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799" y="573024"/>
            <a:ext cx="8969203" cy="4572000"/>
          </a:xfrm>
        </p:spPr>
        <p:txBody>
          <a:bodyPr>
            <a:normAutofit fontScale="90000"/>
          </a:bodyPr>
          <a:lstStyle/>
          <a:p>
            <a:r>
              <a:rPr lang="uk-UA" sz="7200" b="1" dirty="0">
                <a:solidFill>
                  <a:schemeClr val="accent2">
                    <a:lumMod val="50000"/>
                  </a:schemeClr>
                </a:solidFill>
              </a:rPr>
              <a:t>Вправи і задачі на засвоєння </a:t>
            </a:r>
            <a:r>
              <a:rPr lang="uk-UA" sz="7200" b="1" dirty="0" smtClean="0">
                <a:solidFill>
                  <a:schemeClr val="accent2">
                    <a:lumMod val="50000"/>
                  </a:schemeClr>
                </a:solidFill>
              </a:rPr>
              <a:t>таблиць множення </a:t>
            </a:r>
            <a:r>
              <a:rPr lang="uk-UA" sz="7200" b="1" dirty="0">
                <a:solidFill>
                  <a:schemeClr val="accent2">
                    <a:lumMod val="50000"/>
                  </a:schemeClr>
                </a:solidFill>
              </a:rPr>
              <a:t>і ділення чисел 2,3,4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53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1597459"/>
            <a:ext cx="4104894" cy="4015105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112" y="626344"/>
            <a:ext cx="5663692" cy="544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83" y="1736126"/>
            <a:ext cx="2332609" cy="296998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208" y="2304288"/>
            <a:ext cx="2165730" cy="226771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553" y="3019032"/>
            <a:ext cx="578485" cy="65722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712" y="3572255"/>
            <a:ext cx="2165730" cy="2267712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460" y="3008364"/>
            <a:ext cx="2165730" cy="22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1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048" y="938784"/>
            <a:ext cx="4962144" cy="5693664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9615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14300"/>
            <a:ext cx="7766936" cy="5461000"/>
          </a:xfrm>
        </p:spPr>
        <p:txBody>
          <a:bodyPr/>
          <a:lstStyle/>
          <a:p>
            <a:pPr algn="l"/>
            <a:r>
              <a:rPr lang="uk-UA" sz="8800" b="1" dirty="0">
                <a:solidFill>
                  <a:schemeClr val="accent2">
                    <a:lumMod val="50000"/>
                  </a:schemeClr>
                </a:solidFill>
              </a:rPr>
              <a:t>3× 4=   6:2=   </a:t>
            </a:r>
            <a:r>
              <a:rPr lang="uk-UA" sz="8800" b="1" dirty="0" smtClean="0">
                <a:solidFill>
                  <a:schemeClr val="accent2">
                    <a:lumMod val="50000"/>
                  </a:schemeClr>
                </a:solidFill>
              </a:rPr>
              <a:t>   2</a:t>
            </a:r>
            <a:r>
              <a:rPr lang="uk-UA" sz="8800" b="1" dirty="0">
                <a:solidFill>
                  <a:schemeClr val="accent2">
                    <a:lumMod val="50000"/>
                  </a:schemeClr>
                </a:solidFill>
              </a:rPr>
              <a:t>× 5=   </a:t>
            </a:r>
            <a:r>
              <a:rPr lang="uk-UA" sz="8800" b="1" dirty="0" smtClean="0">
                <a:solidFill>
                  <a:schemeClr val="accent2">
                    <a:lumMod val="50000"/>
                  </a:schemeClr>
                </a:solidFill>
              </a:rPr>
              <a:t>12:2</a:t>
            </a:r>
            <a:r>
              <a:rPr lang="uk-UA" sz="8800" b="1" dirty="0">
                <a:solidFill>
                  <a:schemeClr val="accent2">
                    <a:lumMod val="50000"/>
                  </a:schemeClr>
                </a:solidFill>
              </a:rPr>
              <a:t>=  4×4=   </a:t>
            </a:r>
            <a:r>
              <a:rPr lang="uk-UA" sz="8800" b="1" dirty="0" smtClean="0">
                <a:solidFill>
                  <a:schemeClr val="accent2">
                    <a:lumMod val="50000"/>
                  </a:schemeClr>
                </a:solidFill>
              </a:rPr>
              <a:t> 2×6</a:t>
            </a:r>
            <a:r>
              <a:rPr lang="uk-UA" sz="8800" b="1" dirty="0">
                <a:solidFill>
                  <a:schemeClr val="accent2">
                    <a:lumMod val="50000"/>
                  </a:schemeClr>
                </a:solidFill>
              </a:rPr>
              <a:t>=</a:t>
            </a:r>
            <a:endParaRPr lang="ru-RU" sz="8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07067" y="5147732"/>
            <a:ext cx="7766936" cy="151976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17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7" y="944392"/>
            <a:ext cx="7144512" cy="503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Ð°ÑÑÐ¸Ð½ÐºÐ¸ Ð¿Ð¾ Ð·Ð°Ð¿ÑÐ¾ÑÑ ÑÑÐµÐ¼Ð¸ Ð¾ÑÑÐ³Ð°Ð¼Ñ Ð»ÐµÐ±ÐµÐ´Ñ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56" y="182880"/>
            <a:ext cx="8827008" cy="6583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83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48" y="1639824"/>
            <a:ext cx="2622042" cy="1890014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0" b="55556"/>
          <a:stretch/>
        </p:blipFill>
        <p:spPr bwMode="auto">
          <a:xfrm>
            <a:off x="3974592" y="-612013"/>
            <a:ext cx="7242048" cy="57668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90" y="3181731"/>
            <a:ext cx="4135374" cy="367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</TotalTime>
  <Words>28</Words>
  <Application>Microsoft Office PowerPoint</Application>
  <PresentationFormat>Широкоэкранный</PresentationFormat>
  <Paragraphs>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Грань</vt:lpstr>
      <vt:lpstr>Вправи і задачі на засвоєння таблиць множення і ділення чисел 2,3,4</vt:lpstr>
      <vt:lpstr>Презентация PowerPoint</vt:lpstr>
      <vt:lpstr>Презентация PowerPoint</vt:lpstr>
      <vt:lpstr>Презентация PowerPoint</vt:lpstr>
      <vt:lpstr>3× 4=   6:2=      2× 5=   12:2=  4×4=    2×6=</vt:lpstr>
      <vt:lpstr>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Повторення і Засвоєння таблиць множення і ділення чисел</dc:title>
  <dc:creator>Елена</dc:creator>
  <cp:lastModifiedBy>Елена</cp:lastModifiedBy>
  <cp:revision>6</cp:revision>
  <dcterms:created xsi:type="dcterms:W3CDTF">2019-07-30T15:55:35Z</dcterms:created>
  <dcterms:modified xsi:type="dcterms:W3CDTF">2019-07-30T16:48:46Z</dcterms:modified>
</cp:coreProperties>
</file>