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56" r:id="rId3"/>
    <p:sldId id="257" r:id="rId4"/>
    <p:sldId id="258" r:id="rId5"/>
    <p:sldId id="308" r:id="rId6"/>
    <p:sldId id="310" r:id="rId7"/>
    <p:sldId id="311" r:id="rId8"/>
    <p:sldId id="312" r:id="rId9"/>
    <p:sldId id="313" r:id="rId10"/>
    <p:sldId id="317" r:id="rId11"/>
    <p:sldId id="301" r:id="rId12"/>
    <p:sldId id="316" r:id="rId13"/>
    <p:sldId id="304" r:id="rId14"/>
    <p:sldId id="309" r:id="rId15"/>
    <p:sldId id="314" r:id="rId16"/>
    <p:sldId id="303" r:id="rId17"/>
    <p:sldId id="273" r:id="rId18"/>
    <p:sldId id="272" r:id="rId19"/>
    <p:sldId id="302" r:id="rId20"/>
    <p:sldId id="271" r:id="rId21"/>
    <p:sldId id="274" r:id="rId22"/>
    <p:sldId id="270" r:id="rId23"/>
    <p:sldId id="269" r:id="rId24"/>
    <p:sldId id="268" r:id="rId25"/>
    <p:sldId id="267" r:id="rId26"/>
    <p:sldId id="266" r:id="rId27"/>
    <p:sldId id="265" r:id="rId28"/>
    <p:sldId id="261" r:id="rId29"/>
    <p:sldId id="264" r:id="rId30"/>
    <p:sldId id="263" r:id="rId31"/>
    <p:sldId id="262" r:id="rId32"/>
    <p:sldId id="299" r:id="rId33"/>
    <p:sldId id="298" r:id="rId34"/>
    <p:sldId id="297" r:id="rId35"/>
    <p:sldId id="296" r:id="rId36"/>
    <p:sldId id="295" r:id="rId37"/>
    <p:sldId id="294" r:id="rId38"/>
    <p:sldId id="293" r:id="rId39"/>
    <p:sldId id="292" r:id="rId40"/>
    <p:sldId id="291" r:id="rId41"/>
    <p:sldId id="290" r:id="rId42"/>
    <p:sldId id="289" r:id="rId43"/>
    <p:sldId id="288" r:id="rId44"/>
    <p:sldId id="287" r:id="rId45"/>
    <p:sldId id="286" r:id="rId46"/>
    <p:sldId id="285" r:id="rId47"/>
    <p:sldId id="284" r:id="rId48"/>
    <p:sldId id="283" r:id="rId49"/>
    <p:sldId id="282" r:id="rId50"/>
    <p:sldId id="281" r:id="rId51"/>
    <p:sldId id="280" r:id="rId52"/>
    <p:sldId id="279" r:id="rId53"/>
    <p:sldId id="278" r:id="rId54"/>
    <p:sldId id="277" r:id="rId55"/>
    <p:sldId id="276" r:id="rId5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u-R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08E04C2D-C17A-4CCA-AD7A-86F963470712}"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46540BFD-24AB-420E-917A-806B978F5A6B}"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F5346976-E3A2-41E0-BB51-972315C34B0B}"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C883A922-8C4B-4693-9A21-DCE08DE4D312}"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6EA6700E-85E0-462A-A074-272F488A2FAA}"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C2285623-093B-4199-AE61-E12FE4863D10}"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7" name="Date Placeholder 6"/>
          <p:cNvSpPr>
            <a:spLocks noGrp="1"/>
          </p:cNvSpPr>
          <p:nvPr>
            <p:ph type="dt" sz="half" idx="10"/>
          </p:nvPr>
        </p:nvSpPr>
        <p:spPr/>
        <p:txBody>
          <a:bodyPr/>
          <a:lstStyle>
            <a:lvl1pPr>
              <a:defRPr/>
            </a:lvl1pPr>
          </a:lstStyle>
          <a:p>
            <a:endParaRPr lang="ru-RU"/>
          </a:p>
        </p:txBody>
      </p:sp>
      <p:sp>
        <p:nvSpPr>
          <p:cNvPr id="8" name="Footer Placeholder 7"/>
          <p:cNvSpPr>
            <a:spLocks noGrp="1"/>
          </p:cNvSpPr>
          <p:nvPr>
            <p:ph type="ftr" sz="quarter" idx="11"/>
          </p:nvPr>
        </p:nvSpPr>
        <p:spPr/>
        <p:txBody>
          <a:bodyPr/>
          <a:lstStyle>
            <a:lvl1pPr>
              <a:defRPr/>
            </a:lvl1pPr>
          </a:lstStyle>
          <a:p>
            <a:endParaRPr lang="ru-RU"/>
          </a:p>
        </p:txBody>
      </p:sp>
      <p:sp>
        <p:nvSpPr>
          <p:cNvPr id="9" name="Slide Number Placeholder 8"/>
          <p:cNvSpPr>
            <a:spLocks noGrp="1"/>
          </p:cNvSpPr>
          <p:nvPr>
            <p:ph type="sldNum" sz="quarter" idx="12"/>
          </p:nvPr>
        </p:nvSpPr>
        <p:spPr/>
        <p:txBody>
          <a:bodyPr/>
          <a:lstStyle>
            <a:lvl1pPr>
              <a:defRPr/>
            </a:lvl1pPr>
          </a:lstStyle>
          <a:p>
            <a:fld id="{F64D2977-4575-4D7C-8E25-C32A328B2145}"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Date Placeholder 2"/>
          <p:cNvSpPr>
            <a:spLocks noGrp="1"/>
          </p:cNvSpPr>
          <p:nvPr>
            <p:ph type="dt" sz="half" idx="10"/>
          </p:nvPr>
        </p:nvSpPr>
        <p:spPr/>
        <p:txBody>
          <a:bodyPr/>
          <a:lstStyle>
            <a:lvl1pPr>
              <a:defRPr/>
            </a:lvl1pPr>
          </a:lstStyle>
          <a:p>
            <a:endParaRPr lang="ru-RU"/>
          </a:p>
        </p:txBody>
      </p:sp>
      <p:sp>
        <p:nvSpPr>
          <p:cNvPr id="4" name="Footer Placeholder 3"/>
          <p:cNvSpPr>
            <a:spLocks noGrp="1"/>
          </p:cNvSpPr>
          <p:nvPr>
            <p:ph type="ftr" sz="quarter" idx="11"/>
          </p:nvPr>
        </p:nvSpPr>
        <p:spPr/>
        <p:txBody>
          <a:bodyPr/>
          <a:lstStyle>
            <a:lvl1pPr>
              <a:defRPr/>
            </a:lvl1pPr>
          </a:lstStyle>
          <a:p>
            <a:endParaRPr lang="ru-RU"/>
          </a:p>
        </p:txBody>
      </p:sp>
      <p:sp>
        <p:nvSpPr>
          <p:cNvPr id="5" name="Slide Number Placeholder 4"/>
          <p:cNvSpPr>
            <a:spLocks noGrp="1"/>
          </p:cNvSpPr>
          <p:nvPr>
            <p:ph type="sldNum" sz="quarter" idx="12"/>
          </p:nvPr>
        </p:nvSpPr>
        <p:spPr/>
        <p:txBody>
          <a:bodyPr/>
          <a:lstStyle>
            <a:lvl1pPr>
              <a:defRPr/>
            </a:lvl1pPr>
          </a:lstStyle>
          <a:p>
            <a:fld id="{60DA989D-3A1B-4FF5-B785-A6C4DEB1B6F9}"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ru-RU"/>
          </a:p>
        </p:txBody>
      </p:sp>
      <p:sp>
        <p:nvSpPr>
          <p:cNvPr id="3" name="Footer Placeholder 2"/>
          <p:cNvSpPr>
            <a:spLocks noGrp="1"/>
          </p:cNvSpPr>
          <p:nvPr>
            <p:ph type="ftr" sz="quarter" idx="11"/>
          </p:nvPr>
        </p:nvSpPr>
        <p:spPr/>
        <p:txBody>
          <a:bodyPr/>
          <a:lstStyle>
            <a:lvl1pPr>
              <a:defRPr/>
            </a:lvl1pPr>
          </a:lstStyle>
          <a:p>
            <a:endParaRPr lang="ru-RU"/>
          </a:p>
        </p:txBody>
      </p:sp>
      <p:sp>
        <p:nvSpPr>
          <p:cNvPr id="4" name="Slide Number Placeholder 3"/>
          <p:cNvSpPr>
            <a:spLocks noGrp="1"/>
          </p:cNvSpPr>
          <p:nvPr>
            <p:ph type="sldNum" sz="quarter" idx="12"/>
          </p:nvPr>
        </p:nvSpPr>
        <p:spPr/>
        <p:txBody>
          <a:bodyPr/>
          <a:lstStyle>
            <a:lvl1pPr>
              <a:defRPr/>
            </a:lvl1pPr>
          </a:lstStyle>
          <a:p>
            <a:fld id="{2A689117-8181-49DC-AC2E-E6162B9EE378}"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82154F79-DC29-4861-8812-0F47D91B7A37}"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B82E2CC8-2BF0-4A31-86C8-0EDEB3CA965D}"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285D99E-E162-49D3-9533-6E39B9216090}"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descr="wsh44"/>
          <p:cNvPicPr>
            <a:picLocks noChangeAspect="1" noChangeArrowheads="1"/>
          </p:cNvPicPr>
          <p:nvPr/>
        </p:nvPicPr>
        <p:blipFill>
          <a:blip r:embed="rId2" cstate="print"/>
          <a:srcRect/>
          <a:stretch>
            <a:fillRect/>
          </a:stretch>
        </p:blipFill>
        <p:spPr bwMode="auto">
          <a:xfrm>
            <a:off x="0" y="0"/>
            <a:ext cx="9144000" cy="6848475"/>
          </a:xfrm>
          <a:prstGeom prst="rect">
            <a:avLst/>
          </a:prstGeom>
          <a:noFill/>
        </p:spPr>
      </p:pic>
      <p:sp>
        <p:nvSpPr>
          <p:cNvPr id="54278" name="Rectangle 6"/>
          <p:cNvSpPr>
            <a:spLocks noGrp="1" noChangeArrowheads="1"/>
          </p:cNvSpPr>
          <p:nvPr>
            <p:ph type="subTitle" idx="1"/>
          </p:nvPr>
        </p:nvSpPr>
        <p:spPr>
          <a:xfrm>
            <a:off x="467544" y="1844824"/>
            <a:ext cx="8424936" cy="2376264"/>
          </a:xfrm>
        </p:spPr>
        <p:txBody>
          <a:bodyPr/>
          <a:lstStyle/>
          <a:p>
            <a:r>
              <a:rPr lang="uk-UA" sz="2800" b="1" dirty="0">
                <a:solidFill>
                  <a:schemeClr val="accent6">
                    <a:lumMod val="60000"/>
                    <a:lumOff val="40000"/>
                  </a:schemeClr>
                </a:solidFill>
                <a:latin typeface="Georgia" pitchFamily="18" charset="0"/>
              </a:rPr>
              <a:t>Вільям Шекспір — геніальний англійський драматург доби Відродження. </a:t>
            </a:r>
            <a:endParaRPr lang="ru-RU" sz="2800" dirty="0">
              <a:solidFill>
                <a:schemeClr val="accent6">
                  <a:lumMod val="60000"/>
                  <a:lumOff val="40000"/>
                </a:schemeClr>
              </a:solidFill>
              <a:latin typeface="Georgia" pitchFamily="18" charset="0"/>
            </a:endParaRPr>
          </a:p>
          <a:p>
            <a:r>
              <a:rPr lang="uk-UA" sz="2800" b="1" dirty="0">
                <a:solidFill>
                  <a:schemeClr val="accent6">
                    <a:lumMod val="60000"/>
                    <a:lumOff val="40000"/>
                  </a:schemeClr>
                </a:solidFill>
                <a:latin typeface="Georgia" pitchFamily="18" charset="0"/>
              </a:rPr>
              <a:t>Трагедія В. Шекспіра «Гамлет»</a:t>
            </a:r>
            <a:endParaRPr lang="ru-RU" sz="2800" dirty="0">
              <a:solidFill>
                <a:schemeClr val="accent6">
                  <a:lumMod val="60000"/>
                  <a:lumOff val="40000"/>
                </a:schemeClr>
              </a:solidFill>
              <a:latin typeface="Georgia" pitchFamily="18" charset="0"/>
            </a:endParaRPr>
          </a:p>
        </p:txBody>
      </p:sp>
      <p:sp>
        <p:nvSpPr>
          <p:cNvPr id="2" name="Прямоугольник 1"/>
          <p:cNvSpPr/>
          <p:nvPr/>
        </p:nvSpPr>
        <p:spPr>
          <a:xfrm>
            <a:off x="755576" y="692696"/>
            <a:ext cx="7416824" cy="646331"/>
          </a:xfrm>
          <a:prstGeom prst="rect">
            <a:avLst/>
          </a:prstGeom>
        </p:spPr>
        <p:txBody>
          <a:bodyPr wrap="square">
            <a:spAutoFit/>
          </a:bodyPr>
          <a:lstStyle/>
          <a:p>
            <a:pPr algn="ctr"/>
            <a:r>
              <a:rPr lang="ru-RU" b="1" dirty="0">
                <a:solidFill>
                  <a:schemeClr val="accent6">
                    <a:lumMod val="75000"/>
                  </a:schemeClr>
                </a:solidFill>
              </a:rPr>
              <a:t>ІНТЕГРОВАНЕ ЗАНЯТТЯ ІЗ</a:t>
            </a:r>
          </a:p>
          <a:p>
            <a:pPr algn="ctr"/>
            <a:r>
              <a:rPr lang="ru-RU" b="1" dirty="0">
                <a:solidFill>
                  <a:schemeClr val="accent6">
                    <a:lumMod val="75000"/>
                  </a:schemeClr>
                </a:solidFill>
              </a:rPr>
              <a:t>ЗАРУБІЖНОЇ ЛІТЕРАТУРИ ТА </a:t>
            </a:r>
            <a:r>
              <a:rPr lang="ru-RU" b="1" dirty="0" smtClean="0">
                <a:solidFill>
                  <a:schemeClr val="accent6">
                    <a:lumMod val="75000"/>
                  </a:schemeClr>
                </a:solidFill>
              </a:rPr>
              <a:t>  АНГЛІЙСЬКОЇ </a:t>
            </a:r>
            <a:r>
              <a:rPr lang="ru-RU" b="1" dirty="0">
                <a:solidFill>
                  <a:schemeClr val="accent6">
                    <a:lumMod val="75000"/>
                  </a:schemeClr>
                </a:solidFill>
              </a:rPr>
              <a:t>МОВИ</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9959" y="3573016"/>
            <a:ext cx="4968279" cy="3407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100" y="-57150"/>
            <a:ext cx="9474200" cy="698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idx="1"/>
          </p:nvPr>
        </p:nvSpPr>
        <p:spPr>
          <a:xfrm>
            <a:off x="395288" y="476250"/>
            <a:ext cx="4968875" cy="576263"/>
          </a:xfrm>
        </p:spPr>
        <p:txBody>
          <a:bodyPr rtlCol="0">
            <a:normAutofit fontScale="92500"/>
          </a:bodyPr>
          <a:lstStyle/>
          <a:p>
            <a:pPr marL="0" indent="0" fontAlgn="auto">
              <a:spcAft>
                <a:spcPts val="0"/>
              </a:spcAft>
              <a:buFont typeface="Arial" pitchFamily="34" charset="0"/>
              <a:buNone/>
              <a:defRPr/>
            </a:pPr>
            <a:r>
              <a:rPr lang="en-GB" b="1" dirty="0">
                <a:solidFill>
                  <a:srgbClr val="0070C0"/>
                </a:solidFill>
                <a:latin typeface="Comic Sans MS" panose="030F0702030302020204" pitchFamily="66" charset="0"/>
              </a:rPr>
              <a:t>a </a:t>
            </a:r>
            <a:r>
              <a:rPr lang="en-GB" b="1" dirty="0" smtClean="0">
                <a:solidFill>
                  <a:srgbClr val="0070C0"/>
                </a:solidFill>
                <a:latin typeface="Comic Sans MS" panose="030F0702030302020204" pitchFamily="66" charset="0"/>
              </a:rPr>
              <a:t>playwright</a:t>
            </a:r>
            <a:r>
              <a:rPr lang="uk-UA" b="1" dirty="0" smtClean="0">
                <a:solidFill>
                  <a:srgbClr val="0070C0"/>
                </a:solidFill>
                <a:latin typeface="Comic Sans MS" panose="030F0702030302020204" pitchFamily="66" charset="0"/>
              </a:rPr>
              <a:t> – драматург </a:t>
            </a:r>
            <a:endParaRPr lang="ru-RU" b="1" dirty="0">
              <a:solidFill>
                <a:srgbClr val="0070C0"/>
              </a:solidFill>
              <a:latin typeface="Comic Sans MS" panose="030F0702030302020204" pitchFamily="66" charset="0"/>
            </a:endParaRPr>
          </a:p>
        </p:txBody>
      </p:sp>
      <p:sp>
        <p:nvSpPr>
          <p:cNvPr id="4" name="Объект 2"/>
          <p:cNvSpPr txBox="1">
            <a:spLocks/>
          </p:cNvSpPr>
          <p:nvPr/>
        </p:nvSpPr>
        <p:spPr>
          <a:xfrm>
            <a:off x="323850" y="1628775"/>
            <a:ext cx="8712200" cy="576263"/>
          </a:xfrm>
          <a:prstGeom prst="rect">
            <a:avLst/>
          </a:prstGeom>
        </p:spPr>
        <p:txBody>
          <a:bodyPr>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smtClean="0">
                <a:solidFill>
                  <a:srgbClr val="0070C0"/>
                </a:solidFill>
                <a:latin typeface="Comic Sans MS" panose="030F0702030302020204" pitchFamily="66" charset="0"/>
              </a:rPr>
              <a:t>Stratford-upon-Avon</a:t>
            </a:r>
            <a:r>
              <a:rPr lang="uk-UA" b="1" dirty="0" smtClean="0">
                <a:solidFill>
                  <a:srgbClr val="0070C0"/>
                </a:solidFill>
                <a:latin typeface="Comic Sans MS" panose="030F0702030302020204" pitchFamily="66" charset="0"/>
              </a:rPr>
              <a:t> – </a:t>
            </a:r>
            <a:r>
              <a:rPr lang="uk-UA" b="1" dirty="0" err="1" smtClean="0">
                <a:solidFill>
                  <a:srgbClr val="0070C0"/>
                </a:solidFill>
                <a:latin typeface="Comic Sans MS" panose="030F0702030302020204" pitchFamily="66" charset="0"/>
              </a:rPr>
              <a:t>Стратфорд-на-Ейвоні</a:t>
            </a:r>
            <a:r>
              <a:rPr lang="uk-UA" b="1" dirty="0" smtClean="0">
                <a:solidFill>
                  <a:srgbClr val="0070C0"/>
                </a:solidFill>
                <a:latin typeface="Comic Sans MS" panose="030F0702030302020204" pitchFamily="66" charset="0"/>
              </a:rPr>
              <a:t> </a:t>
            </a:r>
            <a:endParaRPr lang="ru-RU" b="1" dirty="0">
              <a:solidFill>
                <a:srgbClr val="0070C0"/>
              </a:solidFill>
              <a:latin typeface="Comic Sans MS" panose="030F0702030302020204" pitchFamily="66" charset="0"/>
            </a:endParaRPr>
          </a:p>
        </p:txBody>
      </p:sp>
      <p:sp>
        <p:nvSpPr>
          <p:cNvPr id="5" name="Объект 2"/>
          <p:cNvSpPr txBox="1">
            <a:spLocks/>
          </p:cNvSpPr>
          <p:nvPr/>
        </p:nvSpPr>
        <p:spPr bwMode="auto">
          <a:xfrm>
            <a:off x="330200" y="2205038"/>
            <a:ext cx="68373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itchFamily="34" charset="0"/>
              </a:defRPr>
            </a:lvl1pPr>
            <a:lvl2pPr>
              <a:defRPr sz="2800">
                <a:solidFill>
                  <a:schemeClr val="tx1"/>
                </a:solidFill>
                <a:latin typeface="Calibri" pitchFamily="34" charset="0"/>
              </a:defRPr>
            </a:lvl2pPr>
            <a:lvl3pPr>
              <a:defRPr sz="2400">
                <a:solidFill>
                  <a:schemeClr val="tx1"/>
                </a:solidFill>
                <a:latin typeface="Calibri" pitchFamily="34" charset="0"/>
              </a:defRPr>
            </a:lvl3pPr>
            <a:lvl4pPr>
              <a:defRPr sz="2000">
                <a:solidFill>
                  <a:schemeClr val="tx1"/>
                </a:solidFill>
                <a:latin typeface="Calibri" pitchFamily="34" charset="0"/>
              </a:defRPr>
            </a:lvl4pPr>
            <a:lvl5pPr>
              <a:defRPr sz="2000">
                <a:solidFill>
                  <a:schemeClr val="tx1"/>
                </a:solidFill>
                <a:latin typeface="Calibri" pitchFamily="34" charset="0"/>
              </a:defRPr>
            </a:lvl5pPr>
            <a:lvl6pPr fontAlgn="base">
              <a:spcAft>
                <a:spcPct val="0"/>
              </a:spcAft>
              <a:buFont typeface="Arial" charset="0"/>
              <a:buChar char="»"/>
              <a:defRPr sz="2000">
                <a:solidFill>
                  <a:schemeClr val="tx1"/>
                </a:solidFill>
                <a:latin typeface="Calibri" pitchFamily="34" charset="0"/>
              </a:defRPr>
            </a:lvl6pPr>
            <a:lvl7pPr fontAlgn="base">
              <a:spcAft>
                <a:spcPct val="0"/>
              </a:spcAft>
              <a:buFont typeface="Arial" charset="0"/>
              <a:buChar char="»"/>
              <a:defRPr sz="2000">
                <a:solidFill>
                  <a:schemeClr val="tx1"/>
                </a:solidFill>
                <a:latin typeface="Calibri" pitchFamily="34" charset="0"/>
              </a:defRPr>
            </a:lvl7pPr>
            <a:lvl8pPr fontAlgn="base">
              <a:spcAft>
                <a:spcPct val="0"/>
              </a:spcAft>
              <a:buFont typeface="Arial" charset="0"/>
              <a:buChar char="»"/>
              <a:defRPr sz="2000">
                <a:solidFill>
                  <a:schemeClr val="tx1"/>
                </a:solidFill>
                <a:latin typeface="Calibri" pitchFamily="34" charset="0"/>
              </a:defRPr>
            </a:lvl8pPr>
            <a:lvl9pPr fontAlgn="base">
              <a:spcAft>
                <a:spcPct val="0"/>
              </a:spcAft>
              <a:buFont typeface="Arial" charset="0"/>
              <a:buChar char="»"/>
              <a:defRPr sz="2000">
                <a:solidFill>
                  <a:schemeClr val="tx1"/>
                </a:solidFill>
                <a:latin typeface="Calibri" pitchFamily="34" charset="0"/>
              </a:defRPr>
            </a:lvl9pPr>
          </a:lstStyle>
          <a:p>
            <a:pPr>
              <a:spcBef>
                <a:spcPct val="20000"/>
              </a:spcBef>
              <a:buFont typeface="Arial" charset="0"/>
              <a:buNone/>
            </a:pPr>
            <a:r>
              <a:rPr lang="en-US" b="1">
                <a:solidFill>
                  <a:srgbClr val="0070C0"/>
                </a:solidFill>
                <a:latin typeface="Comic Sans MS" pitchFamily="66" charset="0"/>
              </a:rPr>
              <a:t>surviving work </a:t>
            </a:r>
            <a:r>
              <a:rPr lang="uk-UA" b="1">
                <a:solidFill>
                  <a:srgbClr val="0070C0"/>
                </a:solidFill>
                <a:latin typeface="Comic Sans MS" pitchFamily="66" charset="0"/>
              </a:rPr>
              <a:t> – вціліла робота </a:t>
            </a:r>
            <a:endParaRPr lang="ru-RU" b="1">
              <a:solidFill>
                <a:srgbClr val="0070C0"/>
              </a:solidFill>
              <a:latin typeface="Comic Sans MS" pitchFamily="66" charset="0"/>
            </a:endParaRPr>
          </a:p>
        </p:txBody>
      </p:sp>
      <p:sp>
        <p:nvSpPr>
          <p:cNvPr id="6" name="Объект 2"/>
          <p:cNvSpPr txBox="1">
            <a:spLocks/>
          </p:cNvSpPr>
          <p:nvPr/>
        </p:nvSpPr>
        <p:spPr>
          <a:xfrm>
            <a:off x="371475" y="1058863"/>
            <a:ext cx="4464050" cy="576262"/>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GB" b="1" dirty="0">
                <a:solidFill>
                  <a:srgbClr val="0070C0"/>
                </a:solidFill>
                <a:latin typeface="Comic Sans MS" panose="030F0702030302020204" pitchFamily="66" charset="0"/>
              </a:rPr>
              <a:t>regarded</a:t>
            </a:r>
            <a:r>
              <a:rPr lang="uk-UA" b="1" dirty="0">
                <a:solidFill>
                  <a:srgbClr val="0070C0"/>
                </a:solidFill>
                <a:latin typeface="Comic Sans MS" panose="030F0702030302020204" pitchFamily="66" charset="0"/>
              </a:rPr>
              <a:t>– </a:t>
            </a:r>
            <a:r>
              <a:rPr lang="uk-UA" b="1" dirty="0" smtClean="0">
                <a:solidFill>
                  <a:srgbClr val="0070C0"/>
                </a:solidFill>
                <a:latin typeface="Comic Sans MS" panose="030F0702030302020204" pitchFamily="66" charset="0"/>
              </a:rPr>
              <a:t>вважатися </a:t>
            </a:r>
            <a:endParaRPr lang="ru-RU" b="1" dirty="0">
              <a:solidFill>
                <a:srgbClr val="0070C0"/>
              </a:solidFill>
              <a:latin typeface="Comic Sans MS" panose="030F0702030302020204" pitchFamily="66" charset="0"/>
            </a:endParaRPr>
          </a:p>
        </p:txBody>
      </p:sp>
      <p:sp>
        <p:nvSpPr>
          <p:cNvPr id="7" name="Объект 2"/>
          <p:cNvSpPr txBox="1">
            <a:spLocks/>
          </p:cNvSpPr>
          <p:nvPr/>
        </p:nvSpPr>
        <p:spPr>
          <a:xfrm>
            <a:off x="323850" y="3856038"/>
            <a:ext cx="5238750" cy="576262"/>
          </a:xfrm>
          <a:prstGeom prst="rect">
            <a:avLst/>
          </a:prstGeom>
        </p:spPr>
        <p:txBody>
          <a:bodyPr>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a:solidFill>
                  <a:srgbClr val="0070C0"/>
                </a:solidFill>
                <a:latin typeface="Comic Sans MS" panose="030F0702030302020204" pitchFamily="66" charset="0"/>
              </a:rPr>
              <a:t>on the banks </a:t>
            </a:r>
            <a:r>
              <a:rPr lang="uk-UA" b="1" dirty="0" smtClean="0">
                <a:solidFill>
                  <a:srgbClr val="0070C0"/>
                </a:solidFill>
                <a:latin typeface="Comic Sans MS" panose="030F0702030302020204" pitchFamily="66" charset="0"/>
              </a:rPr>
              <a:t>– на берегах</a:t>
            </a:r>
            <a:endParaRPr lang="ru-RU" b="1" dirty="0">
              <a:solidFill>
                <a:srgbClr val="0070C0"/>
              </a:solidFill>
              <a:latin typeface="Comic Sans MS" panose="030F0702030302020204" pitchFamily="66" charset="0"/>
            </a:endParaRPr>
          </a:p>
        </p:txBody>
      </p:sp>
      <p:sp>
        <p:nvSpPr>
          <p:cNvPr id="8" name="Объект 2"/>
          <p:cNvSpPr txBox="1">
            <a:spLocks/>
          </p:cNvSpPr>
          <p:nvPr/>
        </p:nvSpPr>
        <p:spPr>
          <a:xfrm>
            <a:off x="371475" y="3321050"/>
            <a:ext cx="5616575" cy="576263"/>
          </a:xfrm>
          <a:prstGeom prst="rect">
            <a:avLst/>
          </a:prstGeom>
        </p:spPr>
        <p:txBody>
          <a:bodyPr>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a:solidFill>
                  <a:srgbClr val="0070C0"/>
                </a:solidFill>
                <a:latin typeface="Comic Sans MS" panose="030F0702030302020204" pitchFamily="66" charset="0"/>
              </a:rPr>
              <a:t>are performed </a:t>
            </a:r>
            <a:r>
              <a:rPr lang="uk-UA" b="1" dirty="0" smtClean="0">
                <a:solidFill>
                  <a:srgbClr val="0070C0"/>
                </a:solidFill>
                <a:latin typeface="Comic Sans MS" panose="030F0702030302020204" pitchFamily="66" charset="0"/>
              </a:rPr>
              <a:t>- ставляться</a:t>
            </a:r>
            <a:endParaRPr lang="ru-RU" b="1" dirty="0">
              <a:solidFill>
                <a:srgbClr val="0070C0"/>
              </a:solidFill>
              <a:latin typeface="Comic Sans MS" panose="030F0702030302020204" pitchFamily="66" charset="0"/>
            </a:endParaRPr>
          </a:p>
        </p:txBody>
      </p:sp>
      <p:sp>
        <p:nvSpPr>
          <p:cNvPr id="9" name="Объект 2"/>
          <p:cNvSpPr txBox="1">
            <a:spLocks/>
          </p:cNvSpPr>
          <p:nvPr/>
        </p:nvSpPr>
        <p:spPr>
          <a:xfrm>
            <a:off x="323850" y="4508500"/>
            <a:ext cx="7127875" cy="576263"/>
          </a:xfrm>
          <a:prstGeom prst="rect">
            <a:avLst/>
          </a:prstGeom>
        </p:spPr>
        <p:txBody>
          <a:bodyPr>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a:solidFill>
                  <a:srgbClr val="0070C0"/>
                </a:solidFill>
                <a:latin typeface="Comic Sans MS" panose="030F0702030302020204" pitchFamily="66" charset="0"/>
              </a:rPr>
              <a:t>was destroyed </a:t>
            </a:r>
            <a:r>
              <a:rPr lang="uk-UA" b="1" dirty="0" smtClean="0">
                <a:solidFill>
                  <a:srgbClr val="0070C0"/>
                </a:solidFill>
                <a:latin typeface="Comic Sans MS" panose="030F0702030302020204" pitchFamily="66" charset="0"/>
              </a:rPr>
              <a:t> - був зруйнований</a:t>
            </a:r>
            <a:endParaRPr lang="ru-RU" b="1" dirty="0">
              <a:solidFill>
                <a:srgbClr val="0070C0"/>
              </a:solidFill>
              <a:latin typeface="Comic Sans MS" panose="030F0702030302020204" pitchFamily="66" charset="0"/>
            </a:endParaRPr>
          </a:p>
        </p:txBody>
      </p:sp>
      <p:sp>
        <p:nvSpPr>
          <p:cNvPr id="10" name="Объект 2"/>
          <p:cNvSpPr txBox="1">
            <a:spLocks/>
          </p:cNvSpPr>
          <p:nvPr/>
        </p:nvSpPr>
        <p:spPr>
          <a:xfrm>
            <a:off x="371475" y="2784475"/>
            <a:ext cx="4464050" cy="576263"/>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smtClean="0">
                <a:solidFill>
                  <a:srgbClr val="0070C0"/>
                </a:solidFill>
                <a:latin typeface="Comic Sans MS" panose="030F0702030302020204" pitchFamily="66" charset="0"/>
              </a:rPr>
              <a:t>major</a:t>
            </a:r>
            <a:r>
              <a:rPr lang="uk-UA" b="1" dirty="0" smtClean="0">
                <a:solidFill>
                  <a:srgbClr val="0070C0"/>
                </a:solidFill>
                <a:latin typeface="Comic Sans MS" panose="030F0702030302020204" pitchFamily="66" charset="0"/>
              </a:rPr>
              <a:t> - основний</a:t>
            </a:r>
            <a:endParaRPr lang="ru-RU" b="1" dirty="0">
              <a:solidFill>
                <a:srgbClr val="0070C0"/>
              </a:solidFill>
              <a:latin typeface="Comic Sans MS" panose="030F0702030302020204" pitchFamily="66" charset="0"/>
            </a:endParaRPr>
          </a:p>
        </p:txBody>
      </p:sp>
      <p:sp>
        <p:nvSpPr>
          <p:cNvPr id="11" name="Объект 2"/>
          <p:cNvSpPr txBox="1">
            <a:spLocks/>
          </p:cNvSpPr>
          <p:nvPr/>
        </p:nvSpPr>
        <p:spPr>
          <a:xfrm>
            <a:off x="371475" y="5121275"/>
            <a:ext cx="6796088" cy="576263"/>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smtClean="0">
                <a:solidFill>
                  <a:srgbClr val="0070C0"/>
                </a:solidFill>
                <a:latin typeface="Comic Sans MS" panose="030F0702030302020204" pitchFamily="66" charset="0"/>
              </a:rPr>
              <a:t>reconstruction</a:t>
            </a:r>
            <a:r>
              <a:rPr lang="uk-UA" b="1" dirty="0" smtClean="0">
                <a:solidFill>
                  <a:srgbClr val="0070C0"/>
                </a:solidFill>
                <a:latin typeface="Comic Sans MS" panose="030F0702030302020204" pitchFamily="66" charset="0"/>
              </a:rPr>
              <a:t> - реконструкція</a:t>
            </a:r>
            <a:endParaRPr lang="ru-RU" b="1" dirty="0">
              <a:solidFill>
                <a:srgbClr val="0070C0"/>
              </a:solidFill>
              <a:latin typeface="Comic Sans MS" panose="030F0702030302020204" pitchFamily="66" charset="0"/>
            </a:endParaRPr>
          </a:p>
        </p:txBody>
      </p:sp>
      <p:sp>
        <p:nvSpPr>
          <p:cNvPr id="12" name="Объект 2"/>
          <p:cNvSpPr txBox="1">
            <a:spLocks/>
          </p:cNvSpPr>
          <p:nvPr/>
        </p:nvSpPr>
        <p:spPr>
          <a:xfrm>
            <a:off x="323850" y="5805488"/>
            <a:ext cx="6796088" cy="576262"/>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b="1" dirty="0">
                <a:solidFill>
                  <a:srgbClr val="0070C0"/>
                </a:solidFill>
                <a:latin typeface="Comic Sans MS" panose="030F0702030302020204" pitchFamily="66" charset="0"/>
              </a:rPr>
              <a:t>the original </a:t>
            </a:r>
            <a:r>
              <a:rPr lang="en-US" b="1" dirty="0" smtClean="0">
                <a:solidFill>
                  <a:srgbClr val="0070C0"/>
                </a:solidFill>
                <a:latin typeface="Comic Sans MS" panose="030F0702030302020204" pitchFamily="66" charset="0"/>
              </a:rPr>
              <a:t>site</a:t>
            </a:r>
            <a:r>
              <a:rPr lang="uk-UA" b="1" dirty="0" smtClean="0">
                <a:solidFill>
                  <a:srgbClr val="0070C0"/>
                </a:solidFill>
                <a:latin typeface="Comic Sans MS" panose="030F0702030302020204" pitchFamily="66" charset="0"/>
              </a:rPr>
              <a:t> – старе місце</a:t>
            </a:r>
            <a:endParaRPr lang="ru-RU" b="1"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44621273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21886"/>
            <a:ext cx="9465732" cy="6978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356651"/>
            <a:ext cx="8424936" cy="7509748"/>
          </a:xfrm>
          <a:prstGeom prst="rect">
            <a:avLst/>
          </a:prstGeom>
        </p:spPr>
        <p:txBody>
          <a:bodyPr wrap="square">
            <a:spAutoFit/>
          </a:bodyPr>
          <a:lstStyle/>
          <a:p>
            <a:endParaRPr lang="uk-UA" dirty="0" smtClean="0"/>
          </a:p>
          <a:p>
            <a:pPr algn="ctr"/>
            <a:endParaRPr lang="uk-UA" sz="2000" b="1" dirty="0" smtClean="0">
              <a:solidFill>
                <a:schemeClr val="accent6">
                  <a:lumMod val="75000"/>
                </a:schemeClr>
              </a:solidFill>
              <a:latin typeface="Times New Roman" pitchFamily="18" charset="0"/>
              <a:cs typeface="Times New Roman" pitchFamily="18" charset="0"/>
            </a:endParaRPr>
          </a:p>
          <a:p>
            <a:pPr algn="ctr"/>
            <a:r>
              <a:rPr lang="en-US" sz="3200" b="1" dirty="0" smtClean="0">
                <a:solidFill>
                  <a:schemeClr val="accent6">
                    <a:lumMod val="75000"/>
                  </a:schemeClr>
                </a:solidFill>
                <a:latin typeface="Times New Roman" pitchFamily="18" charset="0"/>
                <a:cs typeface="Times New Roman" pitchFamily="18" charset="0"/>
              </a:rPr>
              <a:t>You </a:t>
            </a:r>
            <a:r>
              <a:rPr lang="en-US" sz="3200" b="1" dirty="0">
                <a:solidFill>
                  <a:schemeClr val="accent6">
                    <a:lumMod val="75000"/>
                  </a:schemeClr>
                </a:solidFill>
                <a:latin typeface="Times New Roman" pitchFamily="18" charset="0"/>
                <a:cs typeface="Times New Roman" pitchFamily="18" charset="0"/>
              </a:rPr>
              <a:t>are given a text to read. Translate it.  </a:t>
            </a:r>
          </a:p>
          <a:p>
            <a:endParaRPr lang="uk-UA" sz="2000" dirty="0" smtClean="0">
              <a:solidFill>
                <a:schemeClr val="accent6">
                  <a:lumMod val="75000"/>
                </a:schemeClr>
              </a:solidFill>
              <a:latin typeface="Times New Roman" pitchFamily="18" charset="0"/>
              <a:cs typeface="Times New Roman" pitchFamily="18" charset="0"/>
            </a:endParaRPr>
          </a:p>
          <a:p>
            <a:r>
              <a:rPr lang="uk-UA" sz="2000" dirty="0">
                <a:solidFill>
                  <a:schemeClr val="accent6">
                    <a:lumMod val="75000"/>
                  </a:schemeClr>
                </a:solidFill>
                <a:latin typeface="Times New Roman" pitchFamily="18" charset="0"/>
                <a:cs typeface="Times New Roman" pitchFamily="18" charset="0"/>
              </a:rPr>
              <a:t>	</a:t>
            </a:r>
            <a:r>
              <a:rPr lang="en-US" sz="3200" dirty="0" smtClean="0">
                <a:solidFill>
                  <a:schemeClr val="accent6">
                    <a:lumMod val="75000"/>
                  </a:schemeClr>
                </a:solidFill>
                <a:latin typeface="Times New Roman" pitchFamily="18" charset="0"/>
                <a:cs typeface="Times New Roman" pitchFamily="18" charset="0"/>
              </a:rPr>
              <a:t>William </a:t>
            </a:r>
            <a:r>
              <a:rPr lang="en-US" sz="3200" dirty="0">
                <a:solidFill>
                  <a:schemeClr val="accent6">
                    <a:lumMod val="75000"/>
                  </a:schemeClr>
                </a:solidFill>
                <a:latin typeface="Times New Roman" pitchFamily="18" charset="0"/>
                <a:cs typeface="Times New Roman" pitchFamily="18" charset="0"/>
              </a:rPr>
              <a:t>Shakespeare was a poet and a playwright, and is widely regarded as the greatest writer in the English language. He was born in Stratford-upon-Avon, in central England, in 1564 and he died in 1616. His surviving work consists of 38 plays, 154 sonnets (a special type of poem with 14 lines), and some other poems. He is best known for his plays which have been translated into every major language and are performed more than those of any other playwright in the world.</a:t>
            </a:r>
          </a:p>
          <a:p>
            <a:endParaRPr lang="uk-UA" sz="2000" dirty="0" smtClean="0">
              <a:solidFill>
                <a:schemeClr val="accent6">
                  <a:lumMod val="75000"/>
                </a:schemeClr>
              </a:solidFill>
              <a:latin typeface="Times New Roman" pitchFamily="18" charset="0"/>
              <a:cs typeface="Times New Roman" pitchFamily="18" charset="0"/>
            </a:endParaRPr>
          </a:p>
          <a:p>
            <a:r>
              <a:rPr lang="uk-UA" sz="2000" dirty="0">
                <a:solidFill>
                  <a:schemeClr val="accent6">
                    <a:lumMod val="75000"/>
                  </a:schemeClr>
                </a:solidFill>
                <a:latin typeface="Times New Roman" pitchFamily="18" charset="0"/>
                <a:cs typeface="Times New Roman" pitchFamily="18" charset="0"/>
              </a:rPr>
              <a:t>	</a:t>
            </a:r>
            <a:r>
              <a:rPr lang="uk-UA" sz="2000" dirty="0" smtClean="0">
                <a:solidFill>
                  <a:schemeClr val="accent6">
                    <a:lumMod val="75000"/>
                  </a:schemeClr>
                </a:solidFill>
                <a:latin typeface="Times New Roman" pitchFamily="18" charset="0"/>
                <a:cs typeface="Times New Roman" pitchFamily="18" charset="0"/>
              </a:rPr>
              <a:t> </a:t>
            </a:r>
            <a:endParaRPr lang="en-US" sz="2000" dirty="0">
              <a:solidFill>
                <a:schemeClr val="accent6">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 y="-57150"/>
            <a:ext cx="9467850" cy="698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402923"/>
            <a:ext cx="8352928" cy="6494085"/>
          </a:xfrm>
          <a:prstGeom prst="rect">
            <a:avLst/>
          </a:prstGeom>
        </p:spPr>
        <p:txBody>
          <a:bodyPr wrap="square">
            <a:spAutoFit/>
          </a:bodyPr>
          <a:lstStyle/>
          <a:p>
            <a:endParaRPr lang="uk-UA" sz="3200" dirty="0" smtClean="0">
              <a:solidFill>
                <a:schemeClr val="accent6">
                  <a:lumMod val="75000"/>
                </a:schemeClr>
              </a:solidFill>
              <a:latin typeface="Times New Roman" pitchFamily="18" charset="0"/>
              <a:cs typeface="Times New Roman" pitchFamily="18" charset="0"/>
            </a:endParaRPr>
          </a:p>
          <a:p>
            <a:r>
              <a:rPr lang="en-US" sz="3200" dirty="0" smtClean="0">
                <a:solidFill>
                  <a:schemeClr val="accent6">
                    <a:lumMod val="75000"/>
                  </a:schemeClr>
                </a:solidFill>
                <a:latin typeface="Times New Roman" pitchFamily="18" charset="0"/>
                <a:cs typeface="Times New Roman" pitchFamily="18" charset="0"/>
              </a:rPr>
              <a:t>When </a:t>
            </a:r>
            <a:r>
              <a:rPr lang="en-US" sz="3200" dirty="0">
                <a:solidFill>
                  <a:schemeClr val="accent6">
                    <a:lumMod val="75000"/>
                  </a:schemeClr>
                </a:solidFill>
                <a:latin typeface="Times New Roman" pitchFamily="18" charset="0"/>
                <a:cs typeface="Times New Roman" pitchFamily="18" charset="0"/>
              </a:rPr>
              <a:t>William Shakespeare was 18 years old he married Anne Hathaway, and they had three children. Shakespeare went to London to work as an actor and a writer. In 1599 the Globe Theatre was built in London and it was in this theatre, situated on the banks of the River Thames, that some of Shakespeare's plays were first performed. In 1613 the theatre was destroyed by a fire. However, a modern reconstruction of the theatre was built near the original site in 1997 so even today you can go to the Globe Theatre to see one of Shakespeare's plays.</a:t>
            </a:r>
            <a:endParaRPr lang="en-US" sz="3200" dirty="0">
              <a:solidFill>
                <a:schemeClr val="accent6">
                  <a:lumMod val="75000"/>
                </a:schemeClr>
              </a:solidFill>
              <a:latin typeface="Times New Roman" pitchFamily="18" charset="0"/>
              <a:cs typeface="Times New Roman" pitchFamily="18" charset="0"/>
            </a:endParaRPr>
          </a:p>
        </p:txBody>
      </p:sp>
      <p:sp>
        <p:nvSpPr>
          <p:cNvPr id="3" name="Прямоугольник 2"/>
          <p:cNvSpPr/>
          <p:nvPr/>
        </p:nvSpPr>
        <p:spPr>
          <a:xfrm>
            <a:off x="683568" y="-243408"/>
            <a:ext cx="7848872" cy="861774"/>
          </a:xfrm>
          <a:prstGeom prst="rect">
            <a:avLst/>
          </a:prstGeom>
        </p:spPr>
        <p:txBody>
          <a:bodyPr wrap="square">
            <a:spAutoFit/>
          </a:bodyPr>
          <a:lstStyle/>
          <a:p>
            <a:pPr algn="ctr"/>
            <a:endParaRPr lang="uk-UA" b="1" dirty="0" smtClean="0">
              <a:solidFill>
                <a:schemeClr val="accent6">
                  <a:lumMod val="75000"/>
                </a:schemeClr>
              </a:solidFill>
              <a:latin typeface="Times New Roman" pitchFamily="18" charset="0"/>
              <a:cs typeface="Times New Roman" pitchFamily="18" charset="0"/>
            </a:endParaRPr>
          </a:p>
          <a:p>
            <a:pPr algn="ctr"/>
            <a:r>
              <a:rPr lang="en-US" sz="3200" b="1" dirty="0" smtClean="0">
                <a:solidFill>
                  <a:schemeClr val="accent6">
                    <a:lumMod val="75000"/>
                  </a:schemeClr>
                </a:solidFill>
                <a:latin typeface="Times New Roman" pitchFamily="18" charset="0"/>
                <a:cs typeface="Times New Roman" pitchFamily="18" charset="0"/>
              </a:rPr>
              <a:t>You </a:t>
            </a:r>
            <a:r>
              <a:rPr lang="en-US" sz="3200" b="1" dirty="0">
                <a:solidFill>
                  <a:schemeClr val="accent6">
                    <a:lumMod val="75000"/>
                  </a:schemeClr>
                </a:solidFill>
                <a:latin typeface="Times New Roman" pitchFamily="18" charset="0"/>
                <a:cs typeface="Times New Roman" pitchFamily="18" charset="0"/>
              </a:rPr>
              <a:t>are given a text to read. Translate it.  </a:t>
            </a:r>
            <a:endParaRPr lang="en-US" sz="3200" b="1" dirty="0">
              <a:solidFill>
                <a:schemeClr val="accent6">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221177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wsh5b"/>
          <p:cNvPicPr>
            <a:picLocks noChangeAspect="1" noChangeArrowheads="1"/>
          </p:cNvPicPr>
          <p:nvPr/>
        </p:nvPicPr>
        <p:blipFill>
          <a:blip r:embed="rId2" cstate="print"/>
          <a:srcRect/>
          <a:stretch>
            <a:fillRect/>
          </a:stretch>
        </p:blipFill>
        <p:spPr bwMode="auto">
          <a:xfrm>
            <a:off x="0" y="0"/>
            <a:ext cx="9144000" cy="6891338"/>
          </a:xfrm>
          <a:prstGeom prst="rect">
            <a:avLst/>
          </a:prstGeom>
          <a:noFill/>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6842" y="1700808"/>
            <a:ext cx="4072086" cy="5330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63688" y="620688"/>
            <a:ext cx="7345240" cy="954107"/>
          </a:xfrm>
          <a:prstGeom prst="rect">
            <a:avLst/>
          </a:prstGeom>
        </p:spPr>
        <p:txBody>
          <a:bodyPr wrap="square">
            <a:spAutoFit/>
          </a:bodyPr>
          <a:lstStyle/>
          <a:p>
            <a:pPr algn="ctr"/>
            <a:r>
              <a:rPr lang="ru-RU" sz="2800" b="1" dirty="0" smtClean="0">
                <a:solidFill>
                  <a:schemeClr val="accent6">
                    <a:lumMod val="60000"/>
                    <a:lumOff val="40000"/>
                  </a:schemeClr>
                </a:solidFill>
                <a:latin typeface="Georgia" pitchFamily="18" charset="0"/>
              </a:rPr>
              <a:t>          </a:t>
            </a:r>
            <a:r>
              <a:rPr lang="ru-RU" sz="2800" b="1" dirty="0" err="1" smtClean="0">
                <a:solidFill>
                  <a:schemeClr val="accent6">
                    <a:lumMod val="60000"/>
                    <a:lumOff val="40000"/>
                  </a:schemeClr>
                </a:solidFill>
                <a:latin typeface="Georgia" pitchFamily="18" charset="0"/>
              </a:rPr>
              <a:t>Історія</a:t>
            </a:r>
            <a:r>
              <a:rPr lang="ru-RU" sz="2800" b="1" dirty="0" smtClean="0">
                <a:solidFill>
                  <a:schemeClr val="accent6">
                    <a:lumMod val="60000"/>
                    <a:lumOff val="40000"/>
                  </a:schemeClr>
                </a:solidFill>
                <a:latin typeface="Georgia" pitchFamily="18" charset="0"/>
              </a:rPr>
              <a:t> </a:t>
            </a:r>
            <a:r>
              <a:rPr lang="ru-RU" sz="2800" b="1" dirty="0" err="1">
                <a:solidFill>
                  <a:schemeClr val="accent6">
                    <a:lumMod val="60000"/>
                    <a:lumOff val="40000"/>
                  </a:schemeClr>
                </a:solidFill>
                <a:latin typeface="Georgia" pitchFamily="18" charset="0"/>
              </a:rPr>
              <a:t>створення</a:t>
            </a:r>
            <a:r>
              <a:rPr lang="ru-RU" sz="2800" b="1" dirty="0">
                <a:solidFill>
                  <a:schemeClr val="accent6">
                    <a:lumMod val="60000"/>
                    <a:lumOff val="40000"/>
                  </a:schemeClr>
                </a:solidFill>
                <a:latin typeface="Georgia" pitchFamily="18" charset="0"/>
              </a:rPr>
              <a:t> </a:t>
            </a:r>
            <a:endParaRPr lang="ru-RU" sz="2800" b="1" dirty="0" smtClean="0">
              <a:solidFill>
                <a:schemeClr val="accent6">
                  <a:lumMod val="60000"/>
                  <a:lumOff val="40000"/>
                </a:schemeClr>
              </a:solidFill>
              <a:latin typeface="Georgia" pitchFamily="18" charset="0"/>
            </a:endParaRPr>
          </a:p>
          <a:p>
            <a:pPr algn="ctr"/>
            <a:r>
              <a:rPr lang="ru-RU" sz="2800" b="1" dirty="0" err="1" smtClean="0">
                <a:solidFill>
                  <a:schemeClr val="accent6">
                    <a:lumMod val="60000"/>
                    <a:lumOff val="40000"/>
                  </a:schemeClr>
                </a:solidFill>
                <a:latin typeface="Georgia" pitchFamily="18" charset="0"/>
              </a:rPr>
              <a:t>трагедії</a:t>
            </a:r>
            <a:r>
              <a:rPr lang="ru-RU" sz="2800" b="1" dirty="0" smtClean="0">
                <a:solidFill>
                  <a:schemeClr val="accent6">
                    <a:lumMod val="60000"/>
                    <a:lumOff val="40000"/>
                  </a:schemeClr>
                </a:solidFill>
                <a:latin typeface="Georgia" pitchFamily="18" charset="0"/>
              </a:rPr>
              <a:t> </a:t>
            </a:r>
            <a:r>
              <a:rPr lang="ru-RU" sz="2800" b="1" dirty="0">
                <a:solidFill>
                  <a:schemeClr val="accent6">
                    <a:lumMod val="60000"/>
                    <a:lumOff val="40000"/>
                  </a:schemeClr>
                </a:solidFill>
                <a:latin typeface="Georgia" pitchFamily="18" charset="0"/>
              </a:rPr>
              <a:t>«Гамлет»</a:t>
            </a:r>
          </a:p>
        </p:txBody>
      </p:sp>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00474"/>
            <a:ext cx="2952328" cy="2363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2780929"/>
            <a:ext cx="3331995" cy="4647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3176"/>
            <a:ext cx="9148233" cy="686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Таблица 2"/>
          <p:cNvGraphicFramePr>
            <a:graphicFrameLocks noGrp="1"/>
          </p:cNvGraphicFramePr>
          <p:nvPr>
            <p:extLst>
              <p:ext uri="{D42A27DB-BD31-4B8C-83A1-F6EECF244321}">
                <p14:modId xmlns:p14="http://schemas.microsoft.com/office/powerpoint/2010/main" val="1854547395"/>
              </p:ext>
            </p:extLst>
          </p:nvPr>
        </p:nvGraphicFramePr>
        <p:xfrm>
          <a:off x="1043609" y="1700813"/>
          <a:ext cx="6768751" cy="4626864"/>
        </p:xfrm>
        <a:graphic>
          <a:graphicData uri="http://schemas.openxmlformats.org/drawingml/2006/table">
            <a:tbl>
              <a:tblPr firstRow="1" firstCol="1" bandRow="1">
                <a:tableStyleId>{2D5ABB26-0587-4C30-8999-92F81FD0307C}</a:tableStyleId>
              </a:tblPr>
              <a:tblGrid>
                <a:gridCol w="3283249"/>
                <a:gridCol w="3485502"/>
              </a:tblGrid>
              <a:tr h="303450">
                <a:tc>
                  <a:txBody>
                    <a:bodyPr/>
                    <a:lstStyle/>
                    <a:p>
                      <a:pPr>
                        <a:lnSpc>
                          <a:spcPct val="115000"/>
                        </a:lnSpc>
                        <a:spcAft>
                          <a:spcPts val="0"/>
                        </a:spcAft>
                      </a:pPr>
                      <a:r>
                        <a:rPr lang="uk-UA" sz="2400" dirty="0" err="1">
                          <a:effectLst/>
                          <a:latin typeface="Times New Roman" pitchFamily="18" charset="0"/>
                          <a:cs typeface="Times New Roman" pitchFamily="18" charset="0"/>
                        </a:rPr>
                        <a:t>Лаерт</a:t>
                      </a:r>
                      <a:r>
                        <a:rPr lang="uk-UA" sz="2400" dirty="0">
                          <a:effectLst/>
                          <a:latin typeface="Times New Roman" pitchFamily="18" charset="0"/>
                          <a:cs typeface="Times New Roman" pitchFamily="18" charset="0"/>
                        </a:rPr>
                        <a:t>		</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королева Данська</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err="1">
                          <a:effectLst/>
                          <a:latin typeface="Times New Roman" pitchFamily="18" charset="0"/>
                          <a:cs typeface="Times New Roman" pitchFamily="18" charset="0"/>
                        </a:rPr>
                        <a:t>Фортинбрас</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король Данський</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a:effectLst/>
                          <a:latin typeface="Times New Roman" pitchFamily="18" charset="0"/>
                          <a:cs typeface="Times New Roman" pitchFamily="18" charset="0"/>
                        </a:rPr>
                        <a:t>Гертруда	</a:t>
                      </a:r>
                      <a:endParaRPr lang="ru-RU" sz="240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принц Данський</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a:effectLst/>
                          <a:latin typeface="Times New Roman" pitchFamily="18" charset="0"/>
                          <a:cs typeface="Times New Roman" pitchFamily="18" charset="0"/>
                        </a:rPr>
                        <a:t>Гамлет	</a:t>
                      </a:r>
                      <a:endParaRPr lang="ru-RU" sz="240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друг Гамлета</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a:effectLst/>
                          <a:latin typeface="Times New Roman" pitchFamily="18" charset="0"/>
                          <a:cs typeface="Times New Roman" pitchFamily="18" charset="0"/>
                        </a:rPr>
                        <a:t>Полоній</a:t>
                      </a:r>
                      <a:endParaRPr lang="ru-RU" sz="240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придворні</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a:effectLst/>
                          <a:latin typeface="Times New Roman" pitchFamily="18" charset="0"/>
                          <a:cs typeface="Times New Roman" pitchFamily="18" charset="0"/>
                        </a:rPr>
                        <a:t>Клавдій	</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дочка Полонія</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err="1">
                          <a:effectLst/>
                          <a:latin typeface="Times New Roman" pitchFamily="18" charset="0"/>
                          <a:cs typeface="Times New Roman" pitchFamily="18" charset="0"/>
                        </a:rPr>
                        <a:t>Розенкранц</a:t>
                      </a:r>
                      <a:r>
                        <a:rPr lang="uk-UA" sz="2400" dirty="0">
                          <a:effectLst/>
                          <a:latin typeface="Times New Roman" pitchFamily="18" charset="0"/>
                          <a:cs typeface="Times New Roman" pitchFamily="18" charset="0"/>
                        </a:rPr>
                        <a:t>	</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син Полонія </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err="1">
                          <a:effectLst/>
                          <a:latin typeface="Times New Roman" pitchFamily="18" charset="0"/>
                          <a:cs typeface="Times New Roman" pitchFamily="18" charset="0"/>
                        </a:rPr>
                        <a:t>Гільденстерн</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принц Норвезький</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err="1">
                          <a:effectLst/>
                          <a:latin typeface="Times New Roman" pitchFamily="18" charset="0"/>
                          <a:cs typeface="Times New Roman" pitchFamily="18" charset="0"/>
                        </a:rPr>
                        <a:t>Офелія</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королівський радник</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pPr algn="just">
                        <a:lnSpc>
                          <a:spcPct val="115000"/>
                        </a:lnSpc>
                        <a:spcAft>
                          <a:spcPts val="0"/>
                        </a:spcAft>
                      </a:pPr>
                      <a:r>
                        <a:rPr lang="uk-UA" sz="2400" dirty="0">
                          <a:effectLst/>
                          <a:latin typeface="Times New Roman" pitchFamily="18" charset="0"/>
                          <a:cs typeface="Times New Roman" pitchFamily="18" charset="0"/>
                        </a:rPr>
                        <a:t>Гораціо</a:t>
                      </a:r>
                      <a:endParaRPr lang="ru-RU" sz="2400" dirty="0">
                        <a:effectLst/>
                        <a:latin typeface="Times New Roman" pitchFamily="18" charset="0"/>
                        <a:ea typeface="Calibri"/>
                        <a:cs typeface="Times New Roman" pitchFamily="18" charset="0"/>
                      </a:endParaRPr>
                    </a:p>
                  </a:txBody>
                  <a:tcPr marL="68580" marR="68580" marT="0" marB="0"/>
                </a:tc>
                <a:tc>
                  <a:txBody>
                    <a:bodyPr/>
                    <a:lstStyle/>
                    <a:p>
                      <a:pPr algn="just">
                        <a:lnSpc>
                          <a:spcPct val="115000"/>
                        </a:lnSpc>
                        <a:spcAft>
                          <a:spcPts val="0"/>
                        </a:spcAft>
                      </a:pPr>
                      <a:r>
                        <a:rPr lang="uk-UA" sz="2400">
                          <a:effectLst/>
                          <a:latin typeface="Times New Roman" pitchFamily="18" charset="0"/>
                          <a:cs typeface="Times New Roman" pitchFamily="18" charset="0"/>
                        </a:rPr>
                        <a:t> </a:t>
                      </a:r>
                      <a:endParaRPr lang="ru-RU" sz="2400">
                        <a:effectLst/>
                        <a:latin typeface="Times New Roman" pitchFamily="18" charset="0"/>
                        <a:ea typeface="Calibri"/>
                        <a:cs typeface="Times New Roman" pitchFamily="18" charset="0"/>
                      </a:endParaRPr>
                    </a:p>
                  </a:txBody>
                  <a:tcPr marL="68580" marR="68580" marT="0" marB="0"/>
                </a:tc>
              </a:tr>
              <a:tr h="303450">
                <a:tc>
                  <a:txBody>
                    <a:bodyPr/>
                    <a:lstStyle/>
                    <a:p>
                      <a:endParaRPr lang="ru-RU" dirty="0"/>
                    </a:p>
                  </a:txBody>
                  <a:tcPr marL="68580" marR="68580" marT="0" marB="0"/>
                </a:tc>
                <a:tc>
                  <a:txBody>
                    <a:bodyPr/>
                    <a:lstStyle/>
                    <a:p>
                      <a:pPr algn="just">
                        <a:lnSpc>
                          <a:spcPct val="115000"/>
                        </a:lnSpc>
                        <a:spcAft>
                          <a:spcPts val="0"/>
                        </a:spcAft>
                      </a:pPr>
                      <a:r>
                        <a:rPr lang="uk-UA" sz="2400" dirty="0">
                          <a:effectLst/>
                          <a:latin typeface="Times New Roman" pitchFamily="18" charset="0"/>
                          <a:cs typeface="Times New Roman" pitchFamily="18" charset="0"/>
                        </a:rPr>
                        <a:t> </a:t>
                      </a:r>
                      <a:endParaRPr lang="ru-RU" sz="2400" dirty="0">
                        <a:effectLst/>
                        <a:latin typeface="Times New Roman" pitchFamily="18" charset="0"/>
                        <a:ea typeface="Calibri"/>
                        <a:cs typeface="Times New Roman" pitchFamily="18" charset="0"/>
                      </a:endParaRPr>
                    </a:p>
                  </a:txBody>
                  <a:tcPr marL="68580" marR="68580" marT="0" marB="0"/>
                </a:tc>
              </a:tr>
            </a:tbl>
          </a:graphicData>
        </a:graphic>
      </p:graphicFrame>
      <p:sp>
        <p:nvSpPr>
          <p:cNvPr id="4" name="Прямоугольник 3"/>
          <p:cNvSpPr/>
          <p:nvPr/>
        </p:nvSpPr>
        <p:spPr>
          <a:xfrm>
            <a:off x="0" y="-3176"/>
            <a:ext cx="7020272" cy="1384995"/>
          </a:xfrm>
          <a:prstGeom prst="rect">
            <a:avLst/>
          </a:prstGeom>
        </p:spPr>
        <p:txBody>
          <a:bodyPr wrap="square">
            <a:spAutoFit/>
          </a:bodyPr>
          <a:lstStyle/>
          <a:p>
            <a:endParaRPr lang="ru-RU" dirty="0" smtClean="0"/>
          </a:p>
          <a:p>
            <a:pPr algn="ctr"/>
            <a:r>
              <a:rPr lang="ru-RU" sz="2400" dirty="0" err="1" smtClean="0">
                <a:solidFill>
                  <a:schemeClr val="accent6">
                    <a:lumMod val="60000"/>
                    <a:lumOff val="40000"/>
                  </a:schemeClr>
                </a:solidFill>
                <a:latin typeface="Georgia" pitchFamily="18" charset="0"/>
              </a:rPr>
              <a:t>Поєднайте</a:t>
            </a:r>
            <a:r>
              <a:rPr lang="ru-RU" sz="2400" dirty="0" smtClean="0">
                <a:solidFill>
                  <a:schemeClr val="accent6">
                    <a:lumMod val="60000"/>
                    <a:lumOff val="40000"/>
                  </a:schemeClr>
                </a:solidFill>
                <a:latin typeface="Georgia" pitchFamily="18" charset="0"/>
              </a:rPr>
              <a:t> </a:t>
            </a:r>
            <a:r>
              <a:rPr lang="ru-RU" sz="2400" dirty="0">
                <a:solidFill>
                  <a:schemeClr val="accent6">
                    <a:lumMod val="60000"/>
                    <a:lumOff val="40000"/>
                  </a:schemeClr>
                </a:solidFill>
                <a:latin typeface="Georgia" pitchFamily="18" charset="0"/>
              </a:rPr>
              <a:t>на </a:t>
            </a:r>
            <a:r>
              <a:rPr lang="ru-RU" sz="2400" dirty="0" err="1">
                <a:solidFill>
                  <a:schemeClr val="accent6">
                    <a:lumMod val="60000"/>
                    <a:lumOff val="40000"/>
                  </a:schemeClr>
                </a:solidFill>
                <a:latin typeface="Georgia" pitchFamily="18" charset="0"/>
              </a:rPr>
              <a:t>екрані</a:t>
            </a:r>
            <a:r>
              <a:rPr lang="ru-RU" sz="2400" dirty="0">
                <a:solidFill>
                  <a:schemeClr val="accent6">
                    <a:lumMod val="60000"/>
                    <a:lumOff val="40000"/>
                  </a:schemeClr>
                </a:solidFill>
                <a:latin typeface="Georgia" pitchFamily="18" charset="0"/>
              </a:rPr>
              <a:t>  </a:t>
            </a:r>
            <a:r>
              <a:rPr lang="ru-RU" sz="2400" dirty="0" err="1" smtClean="0">
                <a:solidFill>
                  <a:schemeClr val="accent6">
                    <a:lumMod val="60000"/>
                    <a:lumOff val="40000"/>
                  </a:schemeClr>
                </a:solidFill>
                <a:latin typeface="Georgia" pitchFamily="18" charset="0"/>
              </a:rPr>
              <a:t>імена</a:t>
            </a:r>
            <a:r>
              <a:rPr lang="ru-RU" sz="2400" dirty="0" smtClean="0">
                <a:solidFill>
                  <a:schemeClr val="accent6">
                    <a:lumMod val="60000"/>
                    <a:lumOff val="40000"/>
                  </a:schemeClr>
                </a:solidFill>
                <a:latin typeface="Georgia" pitchFamily="18" charset="0"/>
              </a:rPr>
              <a:t> </a:t>
            </a:r>
            <a:r>
              <a:rPr lang="ru-RU" sz="2400" dirty="0" err="1" smtClean="0">
                <a:solidFill>
                  <a:schemeClr val="accent6">
                    <a:lumMod val="60000"/>
                    <a:lumOff val="40000"/>
                  </a:schemeClr>
                </a:solidFill>
                <a:latin typeface="Georgia" pitchFamily="18" charset="0"/>
              </a:rPr>
              <a:t>героїв</a:t>
            </a:r>
            <a:r>
              <a:rPr lang="ru-RU" sz="2400" dirty="0" smtClean="0">
                <a:solidFill>
                  <a:schemeClr val="accent6">
                    <a:lumMod val="60000"/>
                    <a:lumOff val="40000"/>
                  </a:schemeClr>
                </a:solidFill>
                <a:latin typeface="Georgia" pitchFamily="18" charset="0"/>
              </a:rPr>
              <a:t>  </a:t>
            </a:r>
            <a:r>
              <a:rPr lang="ru-RU" sz="2400" dirty="0" err="1">
                <a:solidFill>
                  <a:schemeClr val="accent6">
                    <a:lumMod val="60000"/>
                    <a:lumOff val="40000"/>
                  </a:schemeClr>
                </a:solidFill>
                <a:latin typeface="Georgia" pitchFamily="18" charset="0"/>
              </a:rPr>
              <a:t>трагедії</a:t>
            </a:r>
            <a:r>
              <a:rPr lang="ru-RU" sz="2400" dirty="0">
                <a:solidFill>
                  <a:schemeClr val="accent6">
                    <a:lumMod val="60000"/>
                    <a:lumOff val="40000"/>
                  </a:schemeClr>
                </a:solidFill>
                <a:latin typeface="Georgia" pitchFamily="18" charset="0"/>
              </a:rPr>
              <a:t> </a:t>
            </a:r>
            <a:r>
              <a:rPr lang="ru-RU" sz="2400" dirty="0" err="1">
                <a:solidFill>
                  <a:schemeClr val="accent6">
                    <a:lumMod val="60000"/>
                    <a:lumOff val="40000"/>
                  </a:schemeClr>
                </a:solidFill>
                <a:latin typeface="Georgia" pitchFamily="18" charset="0"/>
              </a:rPr>
              <a:t>Шекспіра</a:t>
            </a:r>
            <a:r>
              <a:rPr lang="ru-RU" sz="2400" dirty="0">
                <a:solidFill>
                  <a:schemeClr val="accent6">
                    <a:lumMod val="60000"/>
                    <a:lumOff val="40000"/>
                  </a:schemeClr>
                </a:solidFill>
                <a:latin typeface="Georgia" pitchFamily="18" charset="0"/>
              </a:rPr>
              <a:t> «Гамлет»</a:t>
            </a:r>
            <a:r>
              <a:rPr lang="ru-RU" sz="2400" dirty="0" smtClean="0">
                <a:solidFill>
                  <a:schemeClr val="accent6">
                    <a:lumMod val="60000"/>
                    <a:lumOff val="40000"/>
                  </a:schemeClr>
                </a:solidFill>
                <a:latin typeface="Georgia" pitchFamily="18" charset="0"/>
              </a:rPr>
              <a:t> </a:t>
            </a:r>
            <a:r>
              <a:rPr lang="ru-RU" sz="2400" dirty="0" err="1" smtClean="0">
                <a:solidFill>
                  <a:schemeClr val="accent6">
                    <a:lumMod val="60000"/>
                    <a:lumOff val="40000"/>
                  </a:schemeClr>
                </a:solidFill>
                <a:latin typeface="Georgia" pitchFamily="18" charset="0"/>
              </a:rPr>
              <a:t>із</a:t>
            </a:r>
            <a:r>
              <a:rPr lang="ru-RU" sz="2400" dirty="0" smtClean="0">
                <a:solidFill>
                  <a:schemeClr val="accent6">
                    <a:lumMod val="60000"/>
                    <a:lumOff val="40000"/>
                  </a:schemeClr>
                </a:solidFill>
                <a:latin typeface="Georgia" pitchFamily="18" charset="0"/>
              </a:rPr>
              <a:t> </a:t>
            </a:r>
            <a:r>
              <a:rPr lang="ru-RU" sz="2400" dirty="0" err="1" smtClean="0">
                <a:solidFill>
                  <a:schemeClr val="accent6">
                    <a:lumMod val="60000"/>
                    <a:lumOff val="40000"/>
                  </a:schemeClr>
                </a:solidFill>
                <a:latin typeface="Georgia" pitchFamily="18" charset="0"/>
              </a:rPr>
              <a:t>їх</a:t>
            </a:r>
            <a:r>
              <a:rPr lang="ru-RU" sz="2400" dirty="0" smtClean="0">
                <a:solidFill>
                  <a:schemeClr val="accent6">
                    <a:lumMod val="60000"/>
                    <a:lumOff val="40000"/>
                  </a:schemeClr>
                </a:solidFill>
                <a:latin typeface="Georgia" pitchFamily="18" charset="0"/>
              </a:rPr>
              <a:t>  </a:t>
            </a:r>
            <a:r>
              <a:rPr lang="ru-RU" sz="2400" dirty="0" err="1">
                <a:solidFill>
                  <a:schemeClr val="accent6">
                    <a:lumMod val="60000"/>
                    <a:lumOff val="40000"/>
                  </a:schemeClr>
                </a:solidFill>
                <a:latin typeface="Georgia" pitchFamily="18" charset="0"/>
              </a:rPr>
              <a:t>соціальним</a:t>
            </a:r>
            <a:r>
              <a:rPr lang="ru-RU" sz="2400" dirty="0">
                <a:solidFill>
                  <a:schemeClr val="accent6">
                    <a:lumMod val="60000"/>
                    <a:lumOff val="40000"/>
                  </a:schemeClr>
                </a:solidFill>
                <a:latin typeface="Georgia" pitchFamily="18" charset="0"/>
              </a:rPr>
              <a:t> статусом</a:t>
            </a:r>
          </a:p>
          <a:p>
            <a:endParaRPr lang="ru-RU" dirty="0"/>
          </a:p>
        </p:txBody>
      </p:sp>
    </p:spTree>
    <p:extLst>
      <p:ext uri="{BB962C8B-B14F-4D97-AF65-F5344CB8AC3E}">
        <p14:creationId xmlns:p14="http://schemas.microsoft.com/office/powerpoint/2010/main" val="180399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06" y="0"/>
            <a:ext cx="9144000" cy="349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83" y="3490119"/>
            <a:ext cx="9196089" cy="3367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6911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wsh5c"/>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686"/>
            <a:ext cx="9289032" cy="6876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wsh6"/>
          <p:cNvPicPr>
            <a:picLocks noChangeAspect="1" noChangeArrowheads="1"/>
          </p:cNvPicPr>
          <p:nvPr/>
        </p:nvPicPr>
        <p:blipFill>
          <a:blip r:embed="rId2" cstate="print"/>
          <a:srcRect/>
          <a:stretch>
            <a:fillRect/>
          </a:stretch>
        </p:blipFill>
        <p:spPr bwMode="auto">
          <a:xfrm>
            <a:off x="0" y="0"/>
            <a:ext cx="9144000" cy="6873875"/>
          </a:xfrm>
          <a:prstGeom prst="rect">
            <a:avLst/>
          </a:prstGeom>
          <a:noFill/>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0984"/>
            <a:ext cx="4556530" cy="7295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44008" y="188640"/>
            <a:ext cx="4499992" cy="6001643"/>
          </a:xfrm>
          <a:prstGeom prst="rect">
            <a:avLst/>
          </a:prstGeom>
        </p:spPr>
        <p:txBody>
          <a:bodyPr wrap="square">
            <a:spAutoFit/>
          </a:bodyPr>
          <a:lstStyle/>
          <a:p>
            <a:endParaRPr lang="uk-UA" sz="2400" b="1" dirty="0" smtClean="0">
              <a:solidFill>
                <a:schemeClr val="accent2">
                  <a:lumMod val="75000"/>
                </a:schemeClr>
              </a:solidFill>
              <a:latin typeface="Times New Roman" pitchFamily="18" charset="0"/>
              <a:cs typeface="Times New Roman" pitchFamily="18" charset="0"/>
            </a:endParaRPr>
          </a:p>
          <a:p>
            <a:endParaRPr lang="uk-UA" sz="2400" b="1" dirty="0">
              <a:solidFill>
                <a:schemeClr val="accent2">
                  <a:lumMod val="75000"/>
                </a:schemeClr>
              </a:solidFill>
              <a:latin typeface="Times New Roman" pitchFamily="18" charset="0"/>
              <a:cs typeface="Times New Roman" pitchFamily="18" charset="0"/>
            </a:endParaRPr>
          </a:p>
          <a:p>
            <a:endParaRPr lang="uk-UA" sz="2400" b="1" dirty="0" smtClean="0">
              <a:solidFill>
                <a:schemeClr val="accent2">
                  <a:lumMod val="75000"/>
                </a:schemeClr>
              </a:solidFill>
              <a:latin typeface="Times New Roman" pitchFamily="18" charset="0"/>
              <a:cs typeface="Times New Roman" pitchFamily="18" charset="0"/>
            </a:endParaRPr>
          </a:p>
          <a:p>
            <a:endParaRPr lang="uk-UA" sz="2400" b="1" dirty="0">
              <a:solidFill>
                <a:schemeClr val="accent2">
                  <a:lumMod val="75000"/>
                </a:schemeClr>
              </a:solidFill>
              <a:latin typeface="Times New Roman" pitchFamily="18" charset="0"/>
              <a:cs typeface="Times New Roman" pitchFamily="18" charset="0"/>
            </a:endParaRPr>
          </a:p>
          <a:p>
            <a:endParaRPr lang="uk-UA" sz="2400" b="1" dirty="0" smtClean="0">
              <a:solidFill>
                <a:schemeClr val="accent2">
                  <a:lumMod val="75000"/>
                </a:schemeClr>
              </a:solidFill>
              <a:latin typeface="Times New Roman" pitchFamily="18" charset="0"/>
              <a:cs typeface="Times New Roman" pitchFamily="18" charset="0"/>
            </a:endParaRPr>
          </a:p>
          <a:p>
            <a:endParaRPr lang="uk-UA" sz="2400" b="1" dirty="0">
              <a:solidFill>
                <a:schemeClr val="accent2">
                  <a:lumMod val="75000"/>
                </a:schemeClr>
              </a:solidFill>
              <a:latin typeface="Times New Roman" pitchFamily="18" charset="0"/>
              <a:cs typeface="Times New Roman" pitchFamily="18" charset="0"/>
            </a:endParaRPr>
          </a:p>
          <a:p>
            <a:endParaRPr lang="uk-UA" sz="2400" b="1" dirty="0" smtClean="0">
              <a:solidFill>
                <a:schemeClr val="accent2">
                  <a:lumMod val="75000"/>
                </a:schemeClr>
              </a:solidFill>
              <a:latin typeface="Times New Roman" pitchFamily="18" charset="0"/>
              <a:cs typeface="Times New Roman" pitchFamily="18" charset="0"/>
            </a:endParaRPr>
          </a:p>
          <a:p>
            <a:r>
              <a:rPr lang="uk-UA" sz="2400" b="1" dirty="0" smtClean="0">
                <a:solidFill>
                  <a:schemeClr val="accent2">
                    <a:lumMod val="75000"/>
                  </a:schemeClr>
                </a:solidFill>
                <a:latin typeface="Times New Roman" pitchFamily="18" charset="0"/>
                <a:cs typeface="Times New Roman" pitchFamily="18" charset="0"/>
              </a:rPr>
              <a:t>Удар об землю лихом тим і нас</a:t>
            </a:r>
          </a:p>
          <a:p>
            <a:r>
              <a:rPr lang="uk-UA" sz="2400" b="1" dirty="0" smtClean="0">
                <a:solidFill>
                  <a:schemeClr val="accent2">
                    <a:lumMod val="75000"/>
                  </a:schemeClr>
                </a:solidFill>
                <a:latin typeface="Times New Roman" pitchFamily="18" charset="0"/>
                <a:cs typeface="Times New Roman" pitchFamily="18" charset="0"/>
              </a:rPr>
              <a:t>За батька май. І хай ввесь знає світ,</a:t>
            </a:r>
          </a:p>
          <a:p>
            <a:r>
              <a:rPr lang="uk-UA" sz="2400" b="1" dirty="0" smtClean="0">
                <a:solidFill>
                  <a:schemeClr val="accent2">
                    <a:lumMod val="75000"/>
                  </a:schemeClr>
                </a:solidFill>
                <a:latin typeface="Times New Roman" pitchFamily="18" charset="0"/>
                <a:cs typeface="Times New Roman" pitchFamily="18" charset="0"/>
              </a:rPr>
              <a:t>Що ти до трону нашого найближчий;</a:t>
            </a:r>
          </a:p>
          <a:p>
            <a:r>
              <a:rPr lang="uk-UA" sz="2400" b="1" dirty="0" smtClean="0">
                <a:solidFill>
                  <a:schemeClr val="accent2">
                    <a:lumMod val="75000"/>
                  </a:schemeClr>
                </a:solidFill>
                <a:latin typeface="Times New Roman" pitchFamily="18" charset="0"/>
                <a:cs typeface="Times New Roman" pitchFamily="18" charset="0"/>
              </a:rPr>
              <a:t>І ми тебе </a:t>
            </a:r>
            <a:r>
              <a:rPr lang="uk-UA" sz="2400" b="1" dirty="0" err="1" smtClean="0">
                <a:solidFill>
                  <a:schemeClr val="accent2">
                    <a:lumMod val="75000"/>
                  </a:schemeClr>
                </a:solidFill>
                <a:latin typeface="Times New Roman" pitchFamily="18" charset="0"/>
                <a:cs typeface="Times New Roman" pitchFamily="18" charset="0"/>
              </a:rPr>
              <a:t>любитимем</a:t>
            </a:r>
            <a:r>
              <a:rPr lang="uk-UA" sz="2400" b="1" dirty="0" smtClean="0">
                <a:solidFill>
                  <a:schemeClr val="accent2">
                    <a:lumMod val="75000"/>
                  </a:schemeClr>
                </a:solidFill>
                <a:latin typeface="Times New Roman" pitchFamily="18" charset="0"/>
                <a:cs typeface="Times New Roman" pitchFamily="18" charset="0"/>
              </a:rPr>
              <a:t> не менше,</a:t>
            </a:r>
          </a:p>
          <a:p>
            <a:r>
              <a:rPr lang="uk-UA" sz="2400" b="1" dirty="0" smtClean="0">
                <a:solidFill>
                  <a:schemeClr val="accent2">
                    <a:lumMod val="75000"/>
                  </a:schemeClr>
                </a:solidFill>
                <a:latin typeface="Times New Roman" pitchFamily="18" charset="0"/>
                <a:cs typeface="Times New Roman" pitchFamily="18" charset="0"/>
              </a:rPr>
              <a:t>Ніж рідний батько сина дорогого.</a:t>
            </a:r>
            <a:endParaRPr lang="uk-UA" sz="2400" b="1"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wsh7"/>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2699792" y="-891480"/>
            <a:ext cx="6444208" cy="3785652"/>
          </a:xfrm>
          <a:prstGeom prst="rect">
            <a:avLst/>
          </a:prstGeom>
        </p:spPr>
        <p:txBody>
          <a:bodyPr wrap="square">
            <a:spAutoFit/>
          </a:bodyPr>
          <a:lstStyle/>
          <a:p>
            <a:endParaRPr lang="uk-UA" dirty="0" smtClean="0"/>
          </a:p>
          <a:p>
            <a:endParaRPr lang="uk-UA" dirty="0"/>
          </a:p>
          <a:p>
            <a:endParaRPr lang="uk-UA" dirty="0" smtClean="0"/>
          </a:p>
          <a:p>
            <a:endParaRPr lang="uk-UA" dirty="0"/>
          </a:p>
          <a:p>
            <a:r>
              <a:rPr lang="en-US" sz="2800" b="1" dirty="0" smtClean="0">
                <a:solidFill>
                  <a:schemeClr val="accent2">
                    <a:lumMod val="75000"/>
                  </a:schemeClr>
                </a:solidFill>
                <a:latin typeface="Times New Roman" pitchFamily="18" charset="0"/>
                <a:cs typeface="Times New Roman" pitchFamily="18" charset="0"/>
              </a:rPr>
              <a:t>To </a:t>
            </a:r>
            <a:r>
              <a:rPr lang="en-US" sz="2800" b="1" dirty="0">
                <a:solidFill>
                  <a:schemeClr val="accent2">
                    <a:lumMod val="75000"/>
                  </a:schemeClr>
                </a:solidFill>
                <a:latin typeface="Times New Roman" pitchFamily="18" charset="0"/>
                <a:cs typeface="Times New Roman" pitchFamily="18" charset="0"/>
              </a:rPr>
              <a:t>be, or not to be: that is the question: </a:t>
            </a:r>
            <a:endParaRPr lang="uk-UA" sz="2800" b="1" dirty="0" smtClean="0">
              <a:solidFill>
                <a:schemeClr val="accent2">
                  <a:lumMod val="75000"/>
                </a:schemeClr>
              </a:solidFill>
              <a:latin typeface="Times New Roman" pitchFamily="18" charset="0"/>
              <a:cs typeface="Times New Roman" pitchFamily="18" charset="0"/>
            </a:endParaRPr>
          </a:p>
          <a:p>
            <a:r>
              <a:rPr lang="en-US" sz="2800" b="1" dirty="0" smtClean="0">
                <a:solidFill>
                  <a:schemeClr val="accent2">
                    <a:lumMod val="75000"/>
                  </a:schemeClr>
                </a:solidFill>
                <a:latin typeface="Times New Roman" pitchFamily="18" charset="0"/>
                <a:cs typeface="Times New Roman" pitchFamily="18" charset="0"/>
              </a:rPr>
              <a:t>Whether </a:t>
            </a:r>
            <a:r>
              <a:rPr lang="en-US" sz="2800" b="1" dirty="0">
                <a:solidFill>
                  <a:schemeClr val="accent2">
                    <a:lumMod val="75000"/>
                  </a:schemeClr>
                </a:solidFill>
                <a:latin typeface="Times New Roman" pitchFamily="18" charset="0"/>
                <a:cs typeface="Times New Roman" pitchFamily="18" charset="0"/>
              </a:rPr>
              <a:t>’tis nobler in the mind to suffer </a:t>
            </a:r>
            <a:endParaRPr lang="uk-UA" sz="2800" b="1" dirty="0" smtClean="0">
              <a:solidFill>
                <a:schemeClr val="accent2">
                  <a:lumMod val="75000"/>
                </a:schemeClr>
              </a:solidFill>
              <a:latin typeface="Times New Roman" pitchFamily="18" charset="0"/>
              <a:cs typeface="Times New Roman" pitchFamily="18" charset="0"/>
            </a:endParaRPr>
          </a:p>
          <a:p>
            <a:r>
              <a:rPr lang="en-US" sz="2800" b="1" dirty="0" smtClean="0">
                <a:solidFill>
                  <a:schemeClr val="accent2">
                    <a:lumMod val="75000"/>
                  </a:schemeClr>
                </a:solidFill>
                <a:latin typeface="Times New Roman" pitchFamily="18" charset="0"/>
                <a:cs typeface="Times New Roman" pitchFamily="18" charset="0"/>
              </a:rPr>
              <a:t>The </a:t>
            </a:r>
            <a:r>
              <a:rPr lang="en-US" sz="2800" b="1" dirty="0">
                <a:solidFill>
                  <a:schemeClr val="accent2">
                    <a:lumMod val="75000"/>
                  </a:schemeClr>
                </a:solidFill>
                <a:latin typeface="Times New Roman" pitchFamily="18" charset="0"/>
                <a:cs typeface="Times New Roman" pitchFamily="18" charset="0"/>
              </a:rPr>
              <a:t>slings and arrows of outrageous fortune, </a:t>
            </a:r>
            <a:endParaRPr lang="uk-UA" sz="2800" b="1" dirty="0" smtClean="0">
              <a:solidFill>
                <a:schemeClr val="accent2">
                  <a:lumMod val="75000"/>
                </a:schemeClr>
              </a:solidFill>
              <a:latin typeface="Times New Roman" pitchFamily="18" charset="0"/>
              <a:cs typeface="Times New Roman" pitchFamily="18" charset="0"/>
            </a:endParaRPr>
          </a:p>
          <a:p>
            <a:r>
              <a:rPr lang="en-US" sz="2800" b="1" dirty="0" smtClean="0">
                <a:solidFill>
                  <a:schemeClr val="accent2">
                    <a:lumMod val="75000"/>
                  </a:schemeClr>
                </a:solidFill>
                <a:latin typeface="Times New Roman" pitchFamily="18" charset="0"/>
                <a:cs typeface="Times New Roman" pitchFamily="18" charset="0"/>
              </a:rPr>
              <a:t>Or </a:t>
            </a:r>
            <a:r>
              <a:rPr lang="en-US" sz="2800" b="1" dirty="0">
                <a:solidFill>
                  <a:schemeClr val="accent2">
                    <a:lumMod val="75000"/>
                  </a:schemeClr>
                </a:solidFill>
                <a:latin typeface="Times New Roman" pitchFamily="18" charset="0"/>
                <a:cs typeface="Times New Roman" pitchFamily="18" charset="0"/>
              </a:rPr>
              <a:t>to take arms against a sea of troubles, </a:t>
            </a:r>
            <a:endParaRPr lang="uk-UA" sz="2800" b="1" dirty="0" smtClean="0">
              <a:solidFill>
                <a:schemeClr val="accent2">
                  <a:lumMod val="75000"/>
                </a:schemeClr>
              </a:solidFill>
              <a:latin typeface="Times New Roman" pitchFamily="18" charset="0"/>
              <a:cs typeface="Times New Roman" pitchFamily="18" charset="0"/>
            </a:endParaRPr>
          </a:p>
          <a:p>
            <a:r>
              <a:rPr lang="en-US" sz="2800" b="1" dirty="0" smtClean="0">
                <a:solidFill>
                  <a:schemeClr val="accent2">
                    <a:lumMod val="75000"/>
                  </a:schemeClr>
                </a:solidFill>
                <a:latin typeface="Times New Roman" pitchFamily="18" charset="0"/>
                <a:cs typeface="Times New Roman" pitchFamily="18" charset="0"/>
              </a:rPr>
              <a:t>And </a:t>
            </a:r>
            <a:r>
              <a:rPr lang="en-US" sz="2800" b="1" dirty="0">
                <a:solidFill>
                  <a:schemeClr val="accent2">
                    <a:lumMod val="75000"/>
                  </a:schemeClr>
                </a:solidFill>
                <a:latin typeface="Times New Roman" pitchFamily="18" charset="0"/>
                <a:cs typeface="Times New Roman" pitchFamily="18" charset="0"/>
              </a:rPr>
              <a:t>by opposing end them? </a:t>
            </a:r>
            <a:r>
              <a:rPr lang="uk-UA" sz="2800" b="1" dirty="0" smtClean="0">
                <a:solidFill>
                  <a:schemeClr val="accent2">
                    <a:lumMod val="75000"/>
                  </a:schemeClr>
                </a:solidFill>
                <a:latin typeface="Times New Roman" pitchFamily="18" charset="0"/>
                <a:cs typeface="Times New Roman" pitchFamily="18" charset="0"/>
              </a:rPr>
              <a:t> </a:t>
            </a:r>
            <a:endParaRPr lang="ru-RU" sz="2800" b="1" dirty="0">
              <a:solidFill>
                <a:schemeClr val="accent2">
                  <a:lumMod val="75000"/>
                </a:schemeClr>
              </a:solidFill>
              <a:latin typeface="Times New Roman" pitchFamily="18" charset="0"/>
              <a:cs typeface="Times New Roman" pitchFamily="18" charset="0"/>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2402" y="3140968"/>
            <a:ext cx="5894065"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wsh5d"/>
          <p:cNvPicPr>
            <a:picLocks noChangeAspect="1" noChangeArrowheads="1"/>
          </p:cNvPicPr>
          <p:nvPr/>
        </p:nvPicPr>
        <p:blipFill>
          <a:blip r:embed="rId2" cstate="print"/>
          <a:srcRect/>
          <a:stretch>
            <a:fillRect/>
          </a:stretch>
        </p:blipFill>
        <p:spPr bwMode="auto">
          <a:xfrm>
            <a:off x="0" y="0"/>
            <a:ext cx="9144000" cy="6854825"/>
          </a:xfrm>
          <a:prstGeom prst="rect">
            <a:avLst/>
          </a:prstGeom>
          <a:noFill/>
        </p:spPr>
      </p:pic>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520" y="0"/>
            <a:ext cx="4825110" cy="685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716590" y="260648"/>
            <a:ext cx="4247898" cy="3416320"/>
          </a:xfrm>
          <a:prstGeom prst="rect">
            <a:avLst/>
          </a:prstGeom>
        </p:spPr>
        <p:txBody>
          <a:bodyPr wrap="square">
            <a:spAutoFit/>
          </a:bodyPr>
          <a:lstStyle/>
          <a:p>
            <a:r>
              <a:rPr lang="uk-UA" sz="2400" b="1" dirty="0" smtClean="0">
                <a:latin typeface="Times New Roman" pitchFamily="18" charset="0"/>
                <a:cs typeface="Times New Roman" pitchFamily="18" charset="0"/>
              </a:rPr>
              <a:t>Ядучий сморід злочину мого!</a:t>
            </a:r>
          </a:p>
          <a:p>
            <a:r>
              <a:rPr lang="uk-UA" sz="2400" b="1" dirty="0" smtClean="0">
                <a:latin typeface="Times New Roman" pitchFamily="18" charset="0"/>
                <a:cs typeface="Times New Roman" pitchFamily="18" charset="0"/>
              </a:rPr>
              <a:t>На нім прокляття перше й найдревніше -</a:t>
            </a:r>
          </a:p>
          <a:p>
            <a:r>
              <a:rPr lang="uk-UA" sz="2400" b="1" dirty="0" smtClean="0">
                <a:latin typeface="Times New Roman" pitchFamily="18" charset="0"/>
                <a:cs typeface="Times New Roman" pitchFamily="18" charset="0"/>
              </a:rPr>
              <a:t>Прокляття братовбивства! Не молюся,</a:t>
            </a:r>
          </a:p>
          <a:p>
            <a:r>
              <a:rPr lang="uk-UA" sz="2400" b="1" dirty="0" smtClean="0">
                <a:latin typeface="Times New Roman" pitchFamily="18" charset="0"/>
                <a:cs typeface="Times New Roman" pitchFamily="18" charset="0"/>
              </a:rPr>
              <a:t>Хоча душа моя молитви прагне.</a:t>
            </a:r>
          </a:p>
          <a:p>
            <a:r>
              <a:rPr lang="uk-UA" sz="2400" b="1" dirty="0" smtClean="0">
                <a:latin typeface="Times New Roman" pitchFamily="18" charset="0"/>
                <a:cs typeface="Times New Roman" pitchFamily="18" charset="0"/>
              </a:rPr>
              <a:t>Бажання - сильне, гріх - куди сильніший.</a:t>
            </a:r>
            <a:endParaRPr lang="uk-UA"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wsh"/>
          <p:cNvPicPr>
            <a:picLocks noChangeAspect="1" noChangeArrowheads="1"/>
          </p:cNvPicPr>
          <p:nvPr/>
        </p:nvPicPr>
        <p:blipFill>
          <a:blip r:embed="rId2" cstate="print"/>
          <a:srcRect/>
          <a:stretch>
            <a:fillRect/>
          </a:stretch>
        </p:blipFill>
        <p:spPr bwMode="auto">
          <a:xfrm>
            <a:off x="0" y="0"/>
            <a:ext cx="9144000" cy="6870700"/>
          </a:xfrm>
          <a:prstGeom prst="rect">
            <a:avLst/>
          </a:prstGeom>
          <a:noFill/>
        </p:spPr>
      </p:pic>
      <p:sp>
        <p:nvSpPr>
          <p:cNvPr id="2" name="Прямоугольник 1"/>
          <p:cNvSpPr/>
          <p:nvPr/>
        </p:nvSpPr>
        <p:spPr>
          <a:xfrm>
            <a:off x="2339752" y="836712"/>
            <a:ext cx="6336704" cy="2523768"/>
          </a:xfrm>
          <a:prstGeom prst="rect">
            <a:avLst/>
          </a:prstGeom>
        </p:spPr>
        <p:txBody>
          <a:bodyPr wrap="square">
            <a:spAutoFit/>
          </a:bodyPr>
          <a:lstStyle/>
          <a:p>
            <a:r>
              <a:rPr lang="ru-RU" sz="2800" dirty="0">
                <a:solidFill>
                  <a:schemeClr val="accent6">
                    <a:lumMod val="75000"/>
                  </a:schemeClr>
                </a:solidFill>
                <a:latin typeface="Georgia" pitchFamily="18" charset="0"/>
              </a:rPr>
              <a:t>«</a:t>
            </a:r>
            <a:r>
              <a:rPr lang="ru-RU" sz="2800" dirty="0" err="1">
                <a:solidFill>
                  <a:schemeClr val="accent6">
                    <a:lumMod val="75000"/>
                  </a:schemeClr>
                </a:solidFill>
                <a:latin typeface="Georgia" pitchFamily="18" charset="0"/>
              </a:rPr>
              <a:t>Шекспір</a:t>
            </a:r>
            <a:r>
              <a:rPr lang="ru-RU" sz="2800" dirty="0">
                <a:solidFill>
                  <a:schemeClr val="accent6">
                    <a:lumMod val="75000"/>
                  </a:schemeClr>
                </a:solidFill>
                <a:latin typeface="Georgia" pitchFamily="18" charset="0"/>
              </a:rPr>
              <a:t> – </a:t>
            </a:r>
            <a:r>
              <a:rPr lang="ru-RU" sz="2800" dirty="0" err="1">
                <a:solidFill>
                  <a:schemeClr val="accent6">
                    <a:lumMod val="75000"/>
                  </a:schemeClr>
                </a:solidFill>
                <a:latin typeface="Georgia" pitchFamily="18" charset="0"/>
              </a:rPr>
              <a:t>це</a:t>
            </a:r>
            <a:r>
              <a:rPr lang="ru-RU" sz="2800" dirty="0">
                <a:solidFill>
                  <a:schemeClr val="accent6">
                    <a:lumMod val="75000"/>
                  </a:schemeClr>
                </a:solidFill>
                <a:latin typeface="Georgia" pitchFamily="18" charset="0"/>
              </a:rPr>
              <a:t> пророк, </a:t>
            </a:r>
            <a:endParaRPr lang="ru-RU" sz="2800" dirty="0" smtClean="0">
              <a:solidFill>
                <a:schemeClr val="accent6">
                  <a:lumMod val="75000"/>
                </a:schemeClr>
              </a:solidFill>
              <a:latin typeface="Georgia" pitchFamily="18" charset="0"/>
            </a:endParaRPr>
          </a:p>
          <a:p>
            <a:r>
              <a:rPr lang="ru-RU" sz="2800" dirty="0">
                <a:solidFill>
                  <a:schemeClr val="accent6">
                    <a:lumMod val="75000"/>
                  </a:schemeClr>
                </a:solidFill>
                <a:latin typeface="Georgia" pitchFamily="18" charset="0"/>
              </a:rPr>
              <a:t> </a:t>
            </a:r>
            <a:r>
              <a:rPr lang="ru-RU" sz="2800" dirty="0" smtClean="0">
                <a:solidFill>
                  <a:schemeClr val="accent6">
                    <a:lumMod val="75000"/>
                  </a:schemeClr>
                </a:solidFill>
                <a:latin typeface="Georgia" pitchFamily="18" charset="0"/>
              </a:rPr>
              <a:t> посланий </a:t>
            </a:r>
            <a:r>
              <a:rPr lang="ru-RU" sz="2800" dirty="0">
                <a:solidFill>
                  <a:schemeClr val="accent6">
                    <a:lumMod val="75000"/>
                  </a:schemeClr>
                </a:solidFill>
                <a:latin typeface="Georgia" pitchFamily="18" charset="0"/>
              </a:rPr>
              <a:t>Богом,</a:t>
            </a:r>
          </a:p>
          <a:p>
            <a:r>
              <a:rPr lang="ru-RU" sz="2800" dirty="0">
                <a:solidFill>
                  <a:schemeClr val="accent6">
                    <a:lumMod val="75000"/>
                  </a:schemeClr>
                </a:solidFill>
                <a:latin typeface="Georgia" pitchFamily="18" charset="0"/>
              </a:rPr>
              <a:t> </a:t>
            </a:r>
            <a:r>
              <a:rPr lang="ru-RU" sz="2800" dirty="0" smtClean="0">
                <a:solidFill>
                  <a:schemeClr val="accent6">
                    <a:lumMod val="75000"/>
                  </a:schemeClr>
                </a:solidFill>
                <a:latin typeface="Georgia" pitchFamily="18" charset="0"/>
              </a:rPr>
              <a:t> </a:t>
            </a:r>
            <a:r>
              <a:rPr lang="ru-RU" sz="2800" dirty="0" err="1" smtClean="0">
                <a:solidFill>
                  <a:schemeClr val="accent6">
                    <a:lumMod val="75000"/>
                  </a:schemeClr>
                </a:solidFill>
                <a:latin typeface="Georgia" pitchFamily="18" charset="0"/>
              </a:rPr>
              <a:t>щоб</a:t>
            </a:r>
            <a:r>
              <a:rPr lang="ru-RU" sz="2800" dirty="0" smtClean="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просвітити</a:t>
            </a:r>
            <a:r>
              <a:rPr lang="ru-RU" sz="2800" dirty="0">
                <a:solidFill>
                  <a:schemeClr val="accent6">
                    <a:lumMod val="75000"/>
                  </a:schemeClr>
                </a:solidFill>
                <a:latin typeface="Georgia" pitchFamily="18" charset="0"/>
              </a:rPr>
              <a:t> нам </a:t>
            </a:r>
            <a:r>
              <a:rPr lang="ru-RU" sz="2800" dirty="0" err="1">
                <a:solidFill>
                  <a:schemeClr val="accent6">
                    <a:lumMod val="75000"/>
                  </a:schemeClr>
                </a:solidFill>
                <a:latin typeface="Georgia" pitchFamily="18" charset="0"/>
              </a:rPr>
              <a:t>таємницю</a:t>
            </a:r>
            <a:r>
              <a:rPr lang="ru-RU" sz="2800" dirty="0">
                <a:solidFill>
                  <a:schemeClr val="accent6">
                    <a:lumMod val="75000"/>
                  </a:schemeClr>
                </a:solidFill>
                <a:latin typeface="Georgia" pitchFamily="18" charset="0"/>
              </a:rPr>
              <a:t> про </a:t>
            </a:r>
          </a:p>
          <a:p>
            <a:r>
              <a:rPr lang="ru-RU" sz="2800" dirty="0" smtClean="0">
                <a:solidFill>
                  <a:schemeClr val="accent6">
                    <a:lumMod val="75000"/>
                  </a:schemeClr>
                </a:solidFill>
                <a:latin typeface="Georgia" pitchFamily="18" charset="0"/>
              </a:rPr>
              <a:t>  </a:t>
            </a:r>
            <a:r>
              <a:rPr lang="ru-RU" sz="2800" dirty="0" err="1" smtClean="0">
                <a:solidFill>
                  <a:schemeClr val="accent6">
                    <a:lumMod val="75000"/>
                  </a:schemeClr>
                </a:solidFill>
                <a:latin typeface="Georgia" pitchFamily="18" charset="0"/>
              </a:rPr>
              <a:t>людину</a:t>
            </a:r>
            <a:r>
              <a:rPr lang="ru-RU" sz="2800" dirty="0">
                <a:solidFill>
                  <a:schemeClr val="accent6">
                    <a:lumMod val="75000"/>
                  </a:schemeClr>
                </a:solidFill>
                <a:latin typeface="Georgia" pitchFamily="18" charset="0"/>
              </a:rPr>
              <a:t>, про душу </a:t>
            </a:r>
            <a:r>
              <a:rPr lang="ru-RU" sz="2800" dirty="0" err="1">
                <a:solidFill>
                  <a:schemeClr val="accent6">
                    <a:lumMod val="75000"/>
                  </a:schemeClr>
                </a:solidFill>
                <a:latin typeface="Georgia" pitchFamily="18" charset="0"/>
              </a:rPr>
              <a:t>людську</a:t>
            </a:r>
            <a:r>
              <a:rPr lang="ru-RU" sz="2800" dirty="0">
                <a:solidFill>
                  <a:schemeClr val="accent6">
                    <a:lumMod val="75000"/>
                  </a:schemeClr>
                </a:solidFill>
                <a:latin typeface="Georgia" pitchFamily="18" charset="0"/>
              </a:rPr>
              <a:t>».</a:t>
            </a:r>
          </a:p>
          <a:p>
            <a:pPr algn="r"/>
            <a:r>
              <a:rPr lang="ru-RU" dirty="0"/>
              <a:t> </a:t>
            </a:r>
            <a:r>
              <a:rPr lang="ru-RU" sz="2800" dirty="0">
                <a:solidFill>
                  <a:schemeClr val="accent6">
                    <a:lumMod val="75000"/>
                  </a:schemeClr>
                </a:solidFill>
                <a:latin typeface="Georgia" pitchFamily="18" charset="0"/>
              </a:rPr>
              <a:t>Ф. </a:t>
            </a:r>
            <a:r>
              <a:rPr lang="ru-RU" sz="2800" dirty="0" err="1">
                <a:solidFill>
                  <a:schemeClr val="accent6">
                    <a:lumMod val="75000"/>
                  </a:schemeClr>
                </a:solidFill>
                <a:latin typeface="Georgia" pitchFamily="18" charset="0"/>
              </a:rPr>
              <a:t>Достоєвський</a:t>
            </a:r>
            <a:endParaRPr lang="ru-RU" sz="2800" dirty="0">
              <a:solidFill>
                <a:schemeClr val="accent6">
                  <a:lumMod val="75000"/>
                </a:schemeClr>
              </a:solidFill>
              <a:latin typeface="Georgia" pitchFamily="18" charset="0"/>
            </a:endParaRP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wsh8"/>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1800" y="94053"/>
            <a:ext cx="6110453" cy="458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83568" y="2828836"/>
            <a:ext cx="6174432" cy="3754874"/>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uk-UA" sz="2800" b="1" dirty="0" smtClean="0">
                <a:solidFill>
                  <a:schemeClr val="accent2">
                    <a:lumMod val="75000"/>
                  </a:schemeClr>
                </a:solidFill>
                <a:latin typeface="Times New Roman" pitchFamily="18" charset="0"/>
                <a:cs typeface="Times New Roman" pitchFamily="18" charset="0"/>
              </a:rPr>
              <a:t>О годі, сину!</a:t>
            </a:r>
          </a:p>
          <a:p>
            <a:r>
              <a:rPr lang="uk-UA" sz="2800" b="1" dirty="0" smtClean="0">
                <a:solidFill>
                  <a:schemeClr val="accent2">
                    <a:lumMod val="75000"/>
                  </a:schemeClr>
                </a:solidFill>
                <a:latin typeface="Times New Roman" pitchFamily="18" charset="0"/>
                <a:cs typeface="Times New Roman" pitchFamily="18" charset="0"/>
              </a:rPr>
              <a:t>Звернув мені ти очі в глиб душі:</a:t>
            </a:r>
          </a:p>
          <a:p>
            <a:r>
              <a:rPr lang="uk-UA" sz="2800" b="1" dirty="0" smtClean="0">
                <a:solidFill>
                  <a:schemeClr val="accent2">
                    <a:lumMod val="75000"/>
                  </a:schemeClr>
                </a:solidFill>
                <a:latin typeface="Times New Roman" pitchFamily="18" charset="0"/>
                <a:cs typeface="Times New Roman" pitchFamily="18" charset="0"/>
              </a:rPr>
              <a:t>У ній тепер я чорні плями бачу,</a:t>
            </a:r>
          </a:p>
          <a:p>
            <a:r>
              <a:rPr lang="uk-UA" sz="2800" b="1" dirty="0" smtClean="0">
                <a:solidFill>
                  <a:schemeClr val="accent2">
                    <a:lumMod val="75000"/>
                  </a:schemeClr>
                </a:solidFill>
                <a:latin typeface="Times New Roman" pitchFamily="18" charset="0"/>
                <a:cs typeface="Times New Roman" pitchFamily="18" charset="0"/>
              </a:rPr>
              <a:t>Яких нічим не вивести.</a:t>
            </a:r>
            <a:endParaRPr lang="uk-UA" sz="2800" b="1" dirty="0">
              <a:solidFill>
                <a:schemeClr val="accent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wsh5"/>
          <p:cNvPicPr>
            <a:picLocks noChangeAspect="1" noChangeArrowheads="1"/>
          </p:cNvPicPr>
          <p:nvPr/>
        </p:nvPicPr>
        <p:blipFill>
          <a:blip r:embed="rId2" cstate="print"/>
          <a:srcRect/>
          <a:stretch>
            <a:fillRect/>
          </a:stretch>
        </p:blipFill>
        <p:spPr bwMode="auto">
          <a:xfrm>
            <a:off x="0" y="0"/>
            <a:ext cx="9144000" cy="6883400"/>
          </a:xfrm>
          <a:prstGeom prst="rect">
            <a:avLst/>
          </a:prstGeom>
          <a:noFill/>
        </p:spPr>
      </p:pic>
      <p:sp>
        <p:nvSpPr>
          <p:cNvPr id="2" name="Прямоугольник 1"/>
          <p:cNvSpPr/>
          <p:nvPr/>
        </p:nvSpPr>
        <p:spPr>
          <a:xfrm>
            <a:off x="107504" y="404664"/>
            <a:ext cx="7416824" cy="4278094"/>
          </a:xfrm>
          <a:prstGeom prst="rect">
            <a:avLst/>
          </a:prstGeom>
        </p:spPr>
        <p:txBody>
          <a:bodyPr wrap="square">
            <a:spAutoFit/>
          </a:bodyPr>
          <a:lstStyle/>
          <a:p>
            <a:r>
              <a:rPr lang="uk-UA" sz="2800" dirty="0" smtClean="0">
                <a:latin typeface="Georgia" pitchFamily="18" charset="0"/>
              </a:rPr>
              <a:t>Що можна сказати про Шекспіра як про людину, виходячи із цих слів?</a:t>
            </a:r>
          </a:p>
          <a:p>
            <a:endParaRPr lang="uk-UA" sz="3600" dirty="0" smtClean="0">
              <a:solidFill>
                <a:schemeClr val="accent6">
                  <a:lumMod val="60000"/>
                  <a:lumOff val="40000"/>
                </a:schemeClr>
              </a:solidFill>
              <a:latin typeface="Georgia" pitchFamily="18" charset="0"/>
            </a:endParaRPr>
          </a:p>
          <a:p>
            <a:pPr algn="ctr"/>
            <a:r>
              <a:rPr lang="uk-UA" sz="3600" b="1" dirty="0" smtClean="0">
                <a:solidFill>
                  <a:schemeClr val="accent2">
                    <a:lumMod val="75000"/>
                  </a:schemeClr>
                </a:solidFill>
                <a:latin typeface="Georgia" pitchFamily="18" charset="0"/>
              </a:rPr>
              <a:t>«Шекспір – це пророк, </a:t>
            </a:r>
          </a:p>
          <a:p>
            <a:pPr algn="ctr"/>
            <a:r>
              <a:rPr lang="uk-UA" sz="3600" b="1" dirty="0" smtClean="0">
                <a:solidFill>
                  <a:schemeClr val="accent2">
                    <a:lumMod val="75000"/>
                  </a:schemeClr>
                </a:solidFill>
                <a:latin typeface="Georgia" pitchFamily="18" charset="0"/>
              </a:rPr>
              <a:t>посланий Богом, </a:t>
            </a:r>
          </a:p>
          <a:p>
            <a:pPr algn="ctr"/>
            <a:r>
              <a:rPr lang="uk-UA" sz="3600" b="1" dirty="0" smtClean="0">
                <a:solidFill>
                  <a:schemeClr val="accent2">
                    <a:lumMod val="75000"/>
                  </a:schemeClr>
                </a:solidFill>
                <a:latin typeface="Georgia" pitchFamily="18" charset="0"/>
              </a:rPr>
              <a:t>щоб просвітити нам </a:t>
            </a:r>
          </a:p>
          <a:p>
            <a:pPr algn="ctr"/>
            <a:r>
              <a:rPr lang="uk-UA" sz="3600" b="1" dirty="0" smtClean="0">
                <a:solidFill>
                  <a:schemeClr val="accent2">
                    <a:lumMod val="75000"/>
                  </a:schemeClr>
                </a:solidFill>
                <a:latin typeface="Georgia" pitchFamily="18" charset="0"/>
              </a:rPr>
              <a:t>таємницю про людину, </a:t>
            </a:r>
          </a:p>
          <a:p>
            <a:pPr algn="ctr"/>
            <a:r>
              <a:rPr lang="uk-UA" sz="3600" b="1" dirty="0" smtClean="0">
                <a:solidFill>
                  <a:schemeClr val="accent2">
                    <a:lumMod val="75000"/>
                  </a:schemeClr>
                </a:solidFill>
                <a:latin typeface="Georgia" pitchFamily="18" charset="0"/>
              </a:rPr>
              <a:t>про душу людську».</a:t>
            </a:r>
            <a:endParaRPr lang="uk-UA" sz="3600" b="1" dirty="0">
              <a:solidFill>
                <a:schemeClr val="accent2">
                  <a:lumMod val="75000"/>
                </a:schemeClr>
              </a:solidFill>
              <a:latin typeface="Georgia"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wsh9"/>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1835696" y="404665"/>
            <a:ext cx="7308304" cy="1815882"/>
          </a:xfrm>
          <a:prstGeom prst="rect">
            <a:avLst/>
          </a:prstGeom>
        </p:spPr>
        <p:txBody>
          <a:bodyPr wrap="square">
            <a:spAutoFit/>
          </a:bodyPr>
          <a:lstStyle/>
          <a:p>
            <a:pPr algn="ctr"/>
            <a:r>
              <a:rPr lang="uk-UA" sz="2800" b="1" dirty="0" smtClean="0">
                <a:solidFill>
                  <a:schemeClr val="accent2">
                    <a:lumMod val="75000"/>
                  </a:schemeClr>
                </a:solidFill>
                <a:latin typeface="Times New Roman" pitchFamily="18" charset="0"/>
                <a:cs typeface="Times New Roman" pitchFamily="18" charset="0"/>
              </a:rPr>
              <a:t>          Образ Гамлета – вічний образ. </a:t>
            </a:r>
            <a:endParaRPr lang="uk-UA" sz="2800" b="1" dirty="0">
              <a:solidFill>
                <a:schemeClr val="accent2">
                  <a:lumMod val="75000"/>
                </a:schemeClr>
              </a:solidFill>
              <a:latin typeface="Times New Roman" pitchFamily="18" charset="0"/>
              <a:cs typeface="Times New Roman" pitchFamily="18" charset="0"/>
            </a:endParaRPr>
          </a:p>
          <a:p>
            <a:pPr algn="ctr"/>
            <a:r>
              <a:rPr lang="uk-UA" sz="2800" b="1" dirty="0" smtClean="0">
                <a:solidFill>
                  <a:schemeClr val="accent2">
                    <a:lumMod val="75000"/>
                  </a:schemeClr>
                </a:solidFill>
                <a:latin typeface="Times New Roman" pitchFamily="18" charset="0"/>
                <a:cs typeface="Times New Roman" pitchFamily="18" charset="0"/>
              </a:rPr>
              <a:t>        Можливість вибору є у всіх. </a:t>
            </a:r>
          </a:p>
          <a:p>
            <a:pPr algn="ctr"/>
            <a:r>
              <a:rPr lang="uk-UA" sz="2800" b="1" dirty="0" smtClean="0">
                <a:solidFill>
                  <a:schemeClr val="accent2">
                    <a:lumMod val="75000"/>
                  </a:schemeClr>
                </a:solidFill>
                <a:latin typeface="Times New Roman" pitchFamily="18" charset="0"/>
                <a:cs typeface="Times New Roman" pitchFamily="18" charset="0"/>
              </a:rPr>
              <a:t>Який це буде вибір, </a:t>
            </a:r>
          </a:p>
          <a:p>
            <a:pPr algn="ctr"/>
            <a:r>
              <a:rPr lang="uk-UA" sz="2800" b="1" dirty="0" smtClean="0">
                <a:solidFill>
                  <a:schemeClr val="accent2">
                    <a:lumMod val="75000"/>
                  </a:schemeClr>
                </a:solidFill>
                <a:latin typeface="Times New Roman" pitchFamily="18" charset="0"/>
                <a:cs typeface="Times New Roman" pitchFamily="18" charset="0"/>
              </a:rPr>
              <a:t>залежить лише від людини.</a:t>
            </a:r>
            <a:endParaRPr lang="uk-UA" sz="2800" b="1" dirty="0">
              <a:solidFill>
                <a:schemeClr val="accent2">
                  <a:lumMod val="75000"/>
                </a:schemeClr>
              </a:solidFill>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895600"/>
            <a:ext cx="761047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wsh10"/>
          <p:cNvPicPr>
            <a:picLocks noChangeAspect="1" noChangeArrowheads="1"/>
          </p:cNvPicPr>
          <p:nvPr/>
        </p:nvPicPr>
        <p:blipFill>
          <a:blip r:embed="rId2" cstate="print"/>
          <a:srcRect/>
          <a:stretch>
            <a:fillRect/>
          </a:stretch>
        </p:blipFill>
        <p:spPr bwMode="auto">
          <a:xfrm>
            <a:off x="0" y="0"/>
            <a:ext cx="9144000" cy="68611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wsh1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wsh1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wsh1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wsh14"/>
          <p:cNvPicPr>
            <a:picLocks noChangeAspect="1" noChangeArrowheads="1"/>
          </p:cNvPicPr>
          <p:nvPr/>
        </p:nvPicPr>
        <p:blipFill>
          <a:blip r:embed="rId2" cstate="print"/>
          <a:srcRect/>
          <a:stretch>
            <a:fillRect/>
          </a:stretch>
        </p:blipFill>
        <p:spPr bwMode="auto">
          <a:xfrm>
            <a:off x="0" y="0"/>
            <a:ext cx="9144000" cy="686593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wsh15"/>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wsh1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wsh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2483768" y="0"/>
            <a:ext cx="6552728" cy="3662541"/>
          </a:xfrm>
          <a:prstGeom prst="rect">
            <a:avLst/>
          </a:prstGeom>
        </p:spPr>
        <p:txBody>
          <a:bodyPr wrap="square">
            <a:spAutoFit/>
          </a:bodyPr>
          <a:lstStyle/>
          <a:p>
            <a:endParaRPr lang="ru-RU" sz="3600" dirty="0" smtClean="0">
              <a:solidFill>
                <a:schemeClr val="accent6">
                  <a:lumMod val="60000"/>
                  <a:lumOff val="40000"/>
                </a:schemeClr>
              </a:solidFill>
              <a:latin typeface="Georgia" pitchFamily="18" charset="0"/>
            </a:endParaRPr>
          </a:p>
          <a:p>
            <a:r>
              <a:rPr lang="ru-RU" sz="3600" dirty="0">
                <a:solidFill>
                  <a:schemeClr val="accent6">
                    <a:lumMod val="60000"/>
                    <a:lumOff val="40000"/>
                  </a:schemeClr>
                </a:solidFill>
                <a:latin typeface="Georgia" pitchFamily="18" charset="0"/>
              </a:rPr>
              <a:t> </a:t>
            </a:r>
            <a:r>
              <a:rPr lang="ru-RU" sz="3600" dirty="0" smtClean="0">
                <a:solidFill>
                  <a:schemeClr val="accent6">
                    <a:lumMod val="60000"/>
                    <a:lumOff val="40000"/>
                  </a:schemeClr>
                </a:solidFill>
                <a:latin typeface="Georgia" pitchFamily="18" charset="0"/>
              </a:rPr>
              <a:t>   </a:t>
            </a:r>
            <a:r>
              <a:rPr lang="ru-RU" sz="3200" dirty="0" err="1" smtClean="0">
                <a:solidFill>
                  <a:schemeClr val="accent6">
                    <a:lumMod val="60000"/>
                    <a:lumOff val="40000"/>
                  </a:schemeClr>
                </a:solidFill>
                <a:latin typeface="Georgia" pitchFamily="18" charset="0"/>
              </a:rPr>
              <a:t>Шекспір</a:t>
            </a:r>
            <a:r>
              <a:rPr lang="ru-RU" sz="3200" dirty="0" smtClean="0">
                <a:solidFill>
                  <a:schemeClr val="accent6">
                    <a:lumMod val="60000"/>
                    <a:lumOff val="40000"/>
                  </a:schemeClr>
                </a:solidFill>
                <a:latin typeface="Georgia" pitchFamily="18" charset="0"/>
              </a:rPr>
              <a:t> </a:t>
            </a:r>
            <a:r>
              <a:rPr lang="ru-RU" sz="3200" dirty="0">
                <a:solidFill>
                  <a:schemeClr val="accent6">
                    <a:lumMod val="60000"/>
                    <a:lumOff val="40000"/>
                  </a:schemeClr>
                </a:solidFill>
                <a:latin typeface="Georgia" pitchFamily="18" charset="0"/>
              </a:rPr>
              <a:t>— </a:t>
            </a:r>
            <a:r>
              <a:rPr lang="ru-RU" sz="3200" dirty="0" err="1">
                <a:solidFill>
                  <a:schemeClr val="accent6">
                    <a:lumMod val="60000"/>
                    <a:lumOff val="40000"/>
                  </a:schemeClr>
                </a:solidFill>
                <a:latin typeface="Georgia" pitchFamily="18" charset="0"/>
              </a:rPr>
              <a:t>найвидатніший</a:t>
            </a:r>
            <a:r>
              <a:rPr lang="ru-RU" sz="3200" dirty="0">
                <a:solidFill>
                  <a:schemeClr val="accent6">
                    <a:lumMod val="60000"/>
                    <a:lumOff val="40000"/>
                  </a:schemeClr>
                </a:solidFill>
                <a:latin typeface="Georgia" pitchFamily="18" charset="0"/>
              </a:rPr>
              <a:t> </a:t>
            </a:r>
            <a:r>
              <a:rPr lang="ru-RU" sz="3200" dirty="0" err="1">
                <a:solidFill>
                  <a:schemeClr val="accent6">
                    <a:lumMod val="60000"/>
                    <a:lumOff val="40000"/>
                  </a:schemeClr>
                </a:solidFill>
                <a:latin typeface="Georgia" pitchFamily="18" charset="0"/>
              </a:rPr>
              <a:t>англійський</a:t>
            </a:r>
            <a:r>
              <a:rPr lang="ru-RU" sz="3200" dirty="0">
                <a:solidFill>
                  <a:schemeClr val="accent6">
                    <a:lumMod val="60000"/>
                    <a:lumOff val="40000"/>
                  </a:schemeClr>
                </a:solidFill>
                <a:latin typeface="Georgia" pitchFamily="18" charset="0"/>
              </a:rPr>
              <a:t> поет і драматург. </a:t>
            </a:r>
            <a:endParaRPr lang="ru-RU" sz="3200" dirty="0" smtClean="0">
              <a:solidFill>
                <a:schemeClr val="accent6">
                  <a:lumMod val="60000"/>
                  <a:lumOff val="40000"/>
                </a:schemeClr>
              </a:solidFill>
              <a:latin typeface="Georgia" pitchFamily="18" charset="0"/>
            </a:endParaRPr>
          </a:p>
          <a:p>
            <a:r>
              <a:rPr lang="ru-RU" sz="3200" dirty="0">
                <a:solidFill>
                  <a:schemeClr val="accent6">
                    <a:lumMod val="60000"/>
                    <a:lumOff val="40000"/>
                  </a:schemeClr>
                </a:solidFill>
                <a:latin typeface="Georgia" pitchFamily="18" charset="0"/>
              </a:rPr>
              <a:t> </a:t>
            </a:r>
            <a:r>
              <a:rPr lang="ru-RU" sz="3200" dirty="0" smtClean="0">
                <a:solidFill>
                  <a:schemeClr val="accent6">
                    <a:lumMod val="60000"/>
                    <a:lumOff val="40000"/>
                  </a:schemeClr>
                </a:solidFill>
                <a:latin typeface="Georgia" pitchFamily="18" charset="0"/>
              </a:rPr>
              <a:t>    У </a:t>
            </a:r>
            <a:r>
              <a:rPr lang="ru-RU" sz="3200" dirty="0" err="1">
                <a:solidFill>
                  <a:schemeClr val="accent6">
                    <a:lumMod val="60000"/>
                    <a:lumOff val="40000"/>
                  </a:schemeClr>
                </a:solidFill>
                <a:latin typeface="Georgia" pitchFamily="18" charset="0"/>
              </a:rPr>
              <a:t>геніальних</a:t>
            </a:r>
            <a:r>
              <a:rPr lang="ru-RU" sz="3200" dirty="0">
                <a:solidFill>
                  <a:schemeClr val="accent6">
                    <a:lumMod val="60000"/>
                    <a:lumOff val="40000"/>
                  </a:schemeClr>
                </a:solidFill>
                <a:latin typeface="Georgia" pitchFamily="18" charset="0"/>
              </a:rPr>
              <a:t> </a:t>
            </a:r>
            <a:r>
              <a:rPr lang="ru-RU" sz="3200" dirty="0" err="1">
                <a:solidFill>
                  <a:schemeClr val="accent6">
                    <a:lumMod val="60000"/>
                    <a:lumOff val="40000"/>
                  </a:schemeClr>
                </a:solidFill>
                <a:latin typeface="Georgia" pitchFamily="18" charset="0"/>
              </a:rPr>
              <a:t>творіннях</a:t>
            </a:r>
            <a:r>
              <a:rPr lang="ru-RU" sz="3200" dirty="0">
                <a:solidFill>
                  <a:schemeClr val="accent6">
                    <a:lumMod val="60000"/>
                    <a:lumOff val="40000"/>
                  </a:schemeClr>
                </a:solidFill>
                <a:latin typeface="Georgia" pitchFamily="18" charset="0"/>
              </a:rPr>
              <a:t> </a:t>
            </a:r>
            <a:r>
              <a:rPr lang="ru-RU" sz="3200" dirty="0" err="1">
                <a:solidFill>
                  <a:schemeClr val="accent6">
                    <a:lumMod val="60000"/>
                    <a:lumOff val="40000"/>
                  </a:schemeClr>
                </a:solidFill>
                <a:latin typeface="Georgia" pitchFamily="18" charset="0"/>
              </a:rPr>
              <a:t>Шекспіра</a:t>
            </a:r>
            <a:r>
              <a:rPr lang="ru-RU" sz="3200" dirty="0">
                <a:solidFill>
                  <a:schemeClr val="accent6">
                    <a:lumMod val="60000"/>
                    <a:lumOff val="40000"/>
                  </a:schemeClr>
                </a:solidFill>
                <a:latin typeface="Georgia" pitchFamily="18" charset="0"/>
              </a:rPr>
              <a:t> перед нами </a:t>
            </a:r>
            <a:r>
              <a:rPr lang="ru-RU" sz="3200" dirty="0" err="1">
                <a:solidFill>
                  <a:schemeClr val="accent6">
                    <a:lumMod val="60000"/>
                    <a:lumOff val="40000"/>
                  </a:schemeClr>
                </a:solidFill>
                <a:latin typeface="Georgia" pitchFamily="18" charset="0"/>
              </a:rPr>
              <a:t>постає</a:t>
            </a:r>
            <a:r>
              <a:rPr lang="ru-RU" sz="3200" dirty="0">
                <a:solidFill>
                  <a:schemeClr val="accent6">
                    <a:lumMod val="60000"/>
                    <a:lumOff val="40000"/>
                  </a:schemeClr>
                </a:solidFill>
                <a:latin typeface="Georgia" pitchFamily="18" charset="0"/>
              </a:rPr>
              <a:t> широка і правдива картина </a:t>
            </a:r>
            <a:r>
              <a:rPr lang="ru-RU" sz="3200" dirty="0" err="1">
                <a:solidFill>
                  <a:schemeClr val="accent6">
                    <a:lumMod val="60000"/>
                    <a:lumOff val="40000"/>
                  </a:schemeClr>
                </a:solidFill>
                <a:latin typeface="Georgia" pitchFamily="18" charset="0"/>
              </a:rPr>
              <a:t>Англії</a:t>
            </a:r>
            <a:r>
              <a:rPr lang="ru-RU" sz="3200" dirty="0">
                <a:solidFill>
                  <a:schemeClr val="accent6">
                    <a:lumMod val="60000"/>
                    <a:lumOff val="40000"/>
                  </a:schemeClr>
                </a:solidFill>
                <a:latin typeface="Georgia" pitchFamily="18" charset="0"/>
              </a:rPr>
              <a:t> </a:t>
            </a:r>
            <a:r>
              <a:rPr lang="ru-RU" sz="3200" dirty="0" err="1">
                <a:solidFill>
                  <a:schemeClr val="accent6">
                    <a:lumMod val="60000"/>
                    <a:lumOff val="40000"/>
                  </a:schemeClr>
                </a:solidFill>
                <a:latin typeface="Georgia" pitchFamily="18" charset="0"/>
              </a:rPr>
              <a:t>ХVIст</a:t>
            </a:r>
            <a:r>
              <a:rPr lang="ru-RU" sz="3200" dirty="0">
                <a:solidFill>
                  <a:schemeClr val="accent6">
                    <a:lumMod val="60000"/>
                    <a:lumOff val="40000"/>
                  </a:schemeClr>
                </a:solidFill>
                <a:latin typeface="Georgia" pitchFamily="18" charset="0"/>
              </a:rPr>
              <a:t>. </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3932" y="3662541"/>
            <a:ext cx="5111140" cy="341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wsh17"/>
          <p:cNvPicPr>
            <a:picLocks noChangeAspect="1" noChangeArrowheads="1"/>
          </p:cNvPicPr>
          <p:nvPr/>
        </p:nvPicPr>
        <p:blipFill>
          <a:blip r:embed="rId2" cstate="print"/>
          <a:srcRect/>
          <a:stretch>
            <a:fillRect/>
          </a:stretch>
        </p:blipFill>
        <p:spPr bwMode="auto">
          <a:xfrm>
            <a:off x="0" y="0"/>
            <a:ext cx="9144000" cy="684212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wsh18"/>
          <p:cNvPicPr>
            <a:picLocks noChangeAspect="1" noChangeArrowheads="1"/>
          </p:cNvPicPr>
          <p:nvPr/>
        </p:nvPicPr>
        <p:blipFill>
          <a:blip r:embed="rId2" cstate="print"/>
          <a:srcRect/>
          <a:stretch>
            <a:fillRect/>
          </a:stretch>
        </p:blipFill>
        <p:spPr bwMode="auto">
          <a:xfrm>
            <a:off x="0" y="0"/>
            <a:ext cx="9144000" cy="686435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wsh19"/>
          <p:cNvPicPr>
            <a:picLocks noChangeAspect="1" noChangeArrowheads="1"/>
          </p:cNvPicPr>
          <p:nvPr/>
        </p:nvPicPr>
        <p:blipFill>
          <a:blip r:embed="rId2" cstate="print"/>
          <a:srcRect/>
          <a:stretch>
            <a:fillRect/>
          </a:stretch>
        </p:blipFill>
        <p:spPr bwMode="auto">
          <a:xfrm>
            <a:off x="0" y="0"/>
            <a:ext cx="9144000" cy="688975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wsh20"/>
          <p:cNvPicPr>
            <a:picLocks noChangeAspect="1" noChangeArrowheads="1"/>
          </p:cNvPicPr>
          <p:nvPr/>
        </p:nvPicPr>
        <p:blipFill>
          <a:blip r:embed="rId2" cstate="print"/>
          <a:srcRect/>
          <a:stretch>
            <a:fillRect/>
          </a:stretch>
        </p:blipFill>
        <p:spPr bwMode="auto">
          <a:xfrm>
            <a:off x="0" y="0"/>
            <a:ext cx="9144000" cy="686117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wsh2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wsh22"/>
          <p:cNvPicPr>
            <a:picLocks noChangeAspect="1" noChangeArrowheads="1"/>
          </p:cNvPicPr>
          <p:nvPr/>
        </p:nvPicPr>
        <p:blipFill>
          <a:blip r:embed="rId2" cstate="print"/>
          <a:srcRect/>
          <a:stretch>
            <a:fillRect/>
          </a:stretch>
        </p:blipFill>
        <p:spPr bwMode="auto">
          <a:xfrm>
            <a:off x="0" y="0"/>
            <a:ext cx="9144000" cy="6848475"/>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wsh23"/>
          <p:cNvPicPr>
            <a:picLocks noChangeAspect="1" noChangeArrowheads="1"/>
          </p:cNvPicPr>
          <p:nvPr/>
        </p:nvPicPr>
        <p:blipFill>
          <a:blip r:embed="rId2" cstate="print"/>
          <a:srcRect/>
          <a:stretch>
            <a:fillRect/>
          </a:stretch>
        </p:blipFill>
        <p:spPr bwMode="auto">
          <a:xfrm>
            <a:off x="0" y="0"/>
            <a:ext cx="9144000" cy="686435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wsh24"/>
          <p:cNvPicPr>
            <a:picLocks noChangeAspect="1" noChangeArrowheads="1"/>
          </p:cNvPicPr>
          <p:nvPr/>
        </p:nvPicPr>
        <p:blipFill>
          <a:blip r:embed="rId2" cstate="print"/>
          <a:srcRect/>
          <a:stretch>
            <a:fillRect/>
          </a:stretch>
        </p:blipFill>
        <p:spPr bwMode="auto">
          <a:xfrm>
            <a:off x="0" y="0"/>
            <a:ext cx="9144000" cy="69088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wsh25"/>
          <p:cNvPicPr>
            <a:picLocks noChangeAspect="1" noChangeArrowheads="1"/>
          </p:cNvPicPr>
          <p:nvPr/>
        </p:nvPicPr>
        <p:blipFill>
          <a:blip r:embed="rId2" cstate="print"/>
          <a:srcRect/>
          <a:stretch>
            <a:fillRect/>
          </a:stretch>
        </p:blipFill>
        <p:spPr bwMode="auto">
          <a:xfrm>
            <a:off x="0" y="0"/>
            <a:ext cx="9144000" cy="688975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wsh26"/>
          <p:cNvPicPr>
            <a:picLocks noChangeAspect="1" noChangeArrowheads="1"/>
          </p:cNvPicPr>
          <p:nvPr/>
        </p:nvPicPr>
        <p:blipFill>
          <a:blip r:embed="rId2" cstate="print"/>
          <a:srcRect/>
          <a:stretch>
            <a:fillRect/>
          </a:stretch>
        </p:blipFill>
        <p:spPr bwMode="auto">
          <a:xfrm>
            <a:off x="0" y="0"/>
            <a:ext cx="9144000" cy="684212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sh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Прямоугольник 1"/>
          <p:cNvSpPr/>
          <p:nvPr/>
        </p:nvSpPr>
        <p:spPr>
          <a:xfrm>
            <a:off x="2339752" y="332657"/>
            <a:ext cx="6480720" cy="2677656"/>
          </a:xfrm>
          <a:prstGeom prst="rect">
            <a:avLst/>
          </a:prstGeom>
        </p:spPr>
        <p:txBody>
          <a:bodyPr wrap="square">
            <a:spAutoFit/>
          </a:bodyPr>
          <a:lstStyle/>
          <a:p>
            <a:r>
              <a:rPr lang="ru-RU" sz="2800" dirty="0" err="1">
                <a:solidFill>
                  <a:schemeClr val="accent6">
                    <a:lumMod val="75000"/>
                  </a:schemeClr>
                </a:solidFill>
                <a:latin typeface="Georgia" pitchFamily="18" charset="0"/>
              </a:rPr>
              <a:t>Віжродження</a:t>
            </a:r>
            <a:r>
              <a:rPr lang="ru-RU" sz="2800" dirty="0">
                <a:solidFill>
                  <a:schemeClr val="accent6">
                    <a:lumMod val="75000"/>
                  </a:schemeClr>
                </a:solidFill>
                <a:latin typeface="Georgia" pitchFamily="18" charset="0"/>
              </a:rPr>
              <a:t> – </a:t>
            </a:r>
            <a:r>
              <a:rPr lang="ru-RU" sz="2800" dirty="0" err="1" smtClean="0">
                <a:solidFill>
                  <a:schemeClr val="accent6">
                    <a:lumMod val="75000"/>
                  </a:schemeClr>
                </a:solidFill>
                <a:latin typeface="Georgia" pitchFamily="18" charset="0"/>
              </a:rPr>
              <a:t>це</a:t>
            </a:r>
            <a:r>
              <a:rPr lang="ru-RU" sz="2800" dirty="0" smtClean="0">
                <a:solidFill>
                  <a:schemeClr val="accent6">
                    <a:lumMod val="75000"/>
                  </a:schemeClr>
                </a:solidFill>
                <a:latin typeface="Georgia" pitchFamily="18" charset="0"/>
              </a:rPr>
              <a:t> </a:t>
            </a:r>
            <a:r>
              <a:rPr lang="ru-RU" sz="2800" dirty="0" err="1" smtClean="0">
                <a:solidFill>
                  <a:schemeClr val="accent6">
                    <a:lumMod val="75000"/>
                  </a:schemeClr>
                </a:solidFill>
                <a:latin typeface="Georgia" pitchFamily="18" charset="0"/>
              </a:rPr>
              <a:t>період</a:t>
            </a:r>
            <a:r>
              <a:rPr lang="ru-RU" sz="2800" dirty="0" smtClean="0">
                <a:solidFill>
                  <a:schemeClr val="accent6">
                    <a:lumMod val="75000"/>
                  </a:schemeClr>
                </a:solidFill>
                <a:latin typeface="Georgia" pitchFamily="18" charset="0"/>
              </a:rPr>
              <a:t> </a:t>
            </a:r>
            <a:r>
              <a:rPr lang="ru-RU" sz="2800" dirty="0">
                <a:solidFill>
                  <a:schemeClr val="accent6">
                    <a:lumMod val="75000"/>
                  </a:schemeClr>
                </a:solidFill>
                <a:latin typeface="Georgia" pitchFamily="18" charset="0"/>
              </a:rPr>
              <a:t>в </a:t>
            </a:r>
            <a:r>
              <a:rPr lang="ru-RU" sz="2800" dirty="0" err="1">
                <a:solidFill>
                  <a:schemeClr val="accent6">
                    <a:lumMod val="75000"/>
                  </a:schemeClr>
                </a:solidFill>
                <a:latin typeface="Georgia" pitchFamily="18" charset="0"/>
              </a:rPr>
              <a:t>історії</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культури</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Західної</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Європи</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який</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почався</a:t>
            </a:r>
            <a:r>
              <a:rPr lang="ru-RU" sz="2800" dirty="0">
                <a:solidFill>
                  <a:schemeClr val="accent6">
                    <a:lumMod val="75000"/>
                  </a:schemeClr>
                </a:solidFill>
                <a:latin typeface="Georgia" pitchFamily="18" charset="0"/>
              </a:rPr>
              <a:t> в </a:t>
            </a:r>
            <a:r>
              <a:rPr lang="ru-RU" sz="2800" dirty="0" err="1">
                <a:solidFill>
                  <a:schemeClr val="accent6">
                    <a:lumMod val="75000"/>
                  </a:schemeClr>
                </a:solidFill>
                <a:latin typeface="Georgia" pitchFamily="18" charset="0"/>
              </a:rPr>
              <a:t>Італії</a:t>
            </a:r>
            <a:r>
              <a:rPr lang="ru-RU" sz="2800" dirty="0">
                <a:solidFill>
                  <a:schemeClr val="accent6">
                    <a:lumMod val="75000"/>
                  </a:schemeClr>
                </a:solidFill>
                <a:latin typeface="Georgia" pitchFamily="18" charset="0"/>
              </a:rPr>
              <a:t> в </a:t>
            </a:r>
            <a:r>
              <a:rPr lang="ru-RU" sz="2800" dirty="0" err="1">
                <a:solidFill>
                  <a:schemeClr val="accent6">
                    <a:lumMod val="75000"/>
                  </a:schemeClr>
                </a:solidFill>
                <a:latin typeface="Georgia" pitchFamily="18" charset="0"/>
              </a:rPr>
              <a:t>кінці</a:t>
            </a:r>
            <a:r>
              <a:rPr lang="ru-RU" sz="2800" dirty="0">
                <a:solidFill>
                  <a:schemeClr val="accent6">
                    <a:lumMod val="75000"/>
                  </a:schemeClr>
                </a:solidFill>
                <a:latin typeface="Georgia" pitchFamily="18" charset="0"/>
              </a:rPr>
              <a:t> </a:t>
            </a:r>
            <a:r>
              <a:rPr lang="en-US" sz="2800" dirty="0">
                <a:solidFill>
                  <a:schemeClr val="accent6">
                    <a:lumMod val="75000"/>
                  </a:schemeClr>
                </a:solidFill>
                <a:latin typeface="Georgia" pitchFamily="18" charset="0"/>
              </a:rPr>
              <a:t>XIII </a:t>
            </a:r>
            <a:r>
              <a:rPr lang="ru-RU" sz="2800" dirty="0">
                <a:solidFill>
                  <a:schemeClr val="accent6">
                    <a:lumMod val="75000"/>
                  </a:schemeClr>
                </a:solidFill>
                <a:latin typeface="Georgia" pitchFamily="18" charset="0"/>
              </a:rPr>
              <a:t>ст., </a:t>
            </a:r>
            <a:r>
              <a:rPr lang="ru-RU" sz="2800" dirty="0" err="1">
                <a:solidFill>
                  <a:schemeClr val="accent6">
                    <a:lumMod val="75000"/>
                  </a:schemeClr>
                </a:solidFill>
                <a:latin typeface="Georgia" pitchFamily="18" charset="0"/>
              </a:rPr>
              <a:t>зайняв</a:t>
            </a:r>
            <a:r>
              <a:rPr lang="ru-RU" sz="2800" dirty="0">
                <a:solidFill>
                  <a:schemeClr val="accent6">
                    <a:lumMod val="75000"/>
                  </a:schemeClr>
                </a:solidFill>
                <a:latin typeface="Georgia" pitchFamily="18" charset="0"/>
              </a:rPr>
              <a:t> у </a:t>
            </a:r>
            <a:r>
              <a:rPr lang="ru-RU" sz="2800" dirty="0" err="1">
                <a:solidFill>
                  <a:schemeClr val="accent6">
                    <a:lumMod val="75000"/>
                  </a:schemeClr>
                </a:solidFill>
                <a:latin typeface="Georgia" pitchFamily="18" charset="0"/>
              </a:rPr>
              <a:t>більшості</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європейських</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країн</a:t>
            </a:r>
            <a:r>
              <a:rPr lang="ru-RU" sz="2800" dirty="0">
                <a:solidFill>
                  <a:schemeClr val="accent6">
                    <a:lumMod val="75000"/>
                  </a:schemeClr>
                </a:solidFill>
                <a:latin typeface="Georgia" pitchFamily="18" charset="0"/>
              </a:rPr>
              <a:t> </a:t>
            </a:r>
            <a:r>
              <a:rPr lang="en-US" sz="2800" dirty="0">
                <a:solidFill>
                  <a:schemeClr val="accent6">
                    <a:lumMod val="75000"/>
                  </a:schemeClr>
                </a:solidFill>
                <a:latin typeface="Georgia" pitchFamily="18" charset="0"/>
              </a:rPr>
              <a:t>XIV-XVI </a:t>
            </a:r>
            <a:r>
              <a:rPr lang="ru-RU" sz="2800" dirty="0">
                <a:solidFill>
                  <a:schemeClr val="accent6">
                    <a:lumMod val="75000"/>
                  </a:schemeClr>
                </a:solidFill>
                <a:latin typeface="Georgia" pitchFamily="18" charset="0"/>
              </a:rPr>
              <a:t>ст., а в </a:t>
            </a:r>
            <a:r>
              <a:rPr lang="ru-RU" sz="2800" dirty="0" err="1">
                <a:solidFill>
                  <a:schemeClr val="accent6">
                    <a:lumMod val="75000"/>
                  </a:schemeClr>
                </a:solidFill>
                <a:latin typeface="Georgia" pitchFamily="18" charset="0"/>
              </a:rPr>
              <a:t>Іспанії</a:t>
            </a:r>
            <a:r>
              <a:rPr lang="ru-RU" sz="2800" dirty="0">
                <a:solidFill>
                  <a:schemeClr val="accent6">
                    <a:lumMod val="75000"/>
                  </a:schemeClr>
                </a:solidFill>
                <a:latin typeface="Georgia" pitchFamily="18" charset="0"/>
              </a:rPr>
              <a:t> та </a:t>
            </a:r>
            <a:r>
              <a:rPr lang="ru-RU" sz="2800" dirty="0" err="1">
                <a:solidFill>
                  <a:schemeClr val="accent6">
                    <a:lumMod val="75000"/>
                  </a:schemeClr>
                </a:solidFill>
                <a:latin typeface="Georgia" pitchFamily="18" charset="0"/>
              </a:rPr>
              <a:t>Англії</a:t>
            </a:r>
            <a:r>
              <a:rPr lang="ru-RU" sz="2800" dirty="0">
                <a:solidFill>
                  <a:schemeClr val="accent6">
                    <a:lumMod val="75000"/>
                  </a:schemeClr>
                </a:solidFill>
                <a:latin typeface="Georgia" pitchFamily="18" charset="0"/>
              </a:rPr>
              <a:t> </a:t>
            </a:r>
            <a:r>
              <a:rPr lang="ru-RU" sz="2800" dirty="0" err="1">
                <a:solidFill>
                  <a:schemeClr val="accent6">
                    <a:lumMod val="75000"/>
                  </a:schemeClr>
                </a:solidFill>
                <a:latin typeface="Georgia" pitchFamily="18" charset="0"/>
              </a:rPr>
              <a:t>тривав</a:t>
            </a:r>
            <a:r>
              <a:rPr lang="ru-RU" sz="2800" dirty="0">
                <a:solidFill>
                  <a:schemeClr val="accent6">
                    <a:lumMod val="75000"/>
                  </a:schemeClr>
                </a:solidFill>
                <a:latin typeface="Georgia" pitchFamily="18" charset="0"/>
              </a:rPr>
              <a:t> до початку </a:t>
            </a:r>
            <a:r>
              <a:rPr lang="en-US" sz="2800" dirty="0">
                <a:solidFill>
                  <a:schemeClr val="accent6">
                    <a:lumMod val="75000"/>
                  </a:schemeClr>
                </a:solidFill>
                <a:latin typeface="Georgia" pitchFamily="18" charset="0"/>
              </a:rPr>
              <a:t>XVII </a:t>
            </a:r>
            <a:r>
              <a:rPr lang="ru-RU" sz="2800" dirty="0" err="1" smtClean="0">
                <a:solidFill>
                  <a:schemeClr val="accent6">
                    <a:lumMod val="75000"/>
                  </a:schemeClr>
                </a:solidFill>
                <a:latin typeface="Georgia" pitchFamily="18" charset="0"/>
              </a:rPr>
              <a:t>століття</a:t>
            </a:r>
            <a:r>
              <a:rPr lang="ru-RU" sz="2800" dirty="0" smtClean="0">
                <a:solidFill>
                  <a:schemeClr val="accent6">
                    <a:lumMod val="75000"/>
                  </a:schemeClr>
                </a:solidFill>
                <a:latin typeface="Georgia" pitchFamily="18" charset="0"/>
              </a:rPr>
              <a:t>.</a:t>
            </a:r>
            <a:endParaRPr lang="ru-RU" sz="2800" dirty="0">
              <a:solidFill>
                <a:schemeClr val="accent6">
                  <a:lumMod val="75000"/>
                </a:schemeClr>
              </a:solidFill>
              <a:latin typeface="Georgia" pitchFamily="18"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752" y="3284983"/>
            <a:ext cx="5976664" cy="3361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wsh27"/>
          <p:cNvPicPr>
            <a:picLocks noChangeAspect="1" noChangeArrowheads="1"/>
          </p:cNvPicPr>
          <p:nvPr/>
        </p:nvPicPr>
        <p:blipFill>
          <a:blip r:embed="rId2" cstate="print"/>
          <a:srcRect/>
          <a:stretch>
            <a:fillRect/>
          </a:stretch>
        </p:blipFill>
        <p:spPr bwMode="auto">
          <a:xfrm>
            <a:off x="0" y="0"/>
            <a:ext cx="9144000" cy="6886575"/>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wsh28"/>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wsh29"/>
          <p:cNvPicPr>
            <a:picLocks noChangeAspect="1" noChangeArrowheads="1"/>
          </p:cNvPicPr>
          <p:nvPr/>
        </p:nvPicPr>
        <p:blipFill>
          <a:blip r:embed="rId2" cstate="print"/>
          <a:srcRect/>
          <a:stretch>
            <a:fillRect/>
          </a:stretch>
        </p:blipFill>
        <p:spPr bwMode="auto">
          <a:xfrm>
            <a:off x="0" y="0"/>
            <a:ext cx="9144000" cy="6927850"/>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wsh30"/>
          <p:cNvPicPr>
            <a:picLocks noChangeAspect="1" noChangeArrowheads="1"/>
          </p:cNvPicPr>
          <p:nvPr/>
        </p:nvPicPr>
        <p:blipFill>
          <a:blip r:embed="rId2" cstate="print"/>
          <a:srcRect/>
          <a:stretch>
            <a:fillRect/>
          </a:stretch>
        </p:blipFill>
        <p:spPr bwMode="auto">
          <a:xfrm>
            <a:off x="0" y="0"/>
            <a:ext cx="9144000" cy="68453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wsh31"/>
          <p:cNvPicPr>
            <a:picLocks noChangeAspect="1" noChangeArrowheads="1"/>
          </p:cNvPicPr>
          <p:nvPr/>
        </p:nvPicPr>
        <p:blipFill>
          <a:blip r:embed="rId2" cstate="print"/>
          <a:srcRect/>
          <a:stretch>
            <a:fillRect/>
          </a:stretch>
        </p:blipFill>
        <p:spPr bwMode="auto">
          <a:xfrm>
            <a:off x="0" y="0"/>
            <a:ext cx="9144000" cy="688975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wsh3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wsh33"/>
          <p:cNvPicPr>
            <a:picLocks noChangeAspect="1" noChangeArrowheads="1"/>
          </p:cNvPicPr>
          <p:nvPr/>
        </p:nvPicPr>
        <p:blipFill>
          <a:blip r:embed="rId2" cstate="print"/>
          <a:srcRect/>
          <a:stretch>
            <a:fillRect/>
          </a:stretch>
        </p:blipFill>
        <p:spPr bwMode="auto">
          <a:xfrm>
            <a:off x="0" y="0"/>
            <a:ext cx="9144000" cy="688975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wsh34"/>
          <p:cNvPicPr>
            <a:picLocks noChangeAspect="1" noChangeArrowheads="1"/>
          </p:cNvPicPr>
          <p:nvPr/>
        </p:nvPicPr>
        <p:blipFill>
          <a:blip r:embed="rId2" cstate="print"/>
          <a:srcRect/>
          <a:stretch>
            <a:fillRect/>
          </a:stretch>
        </p:blipFill>
        <p:spPr bwMode="auto">
          <a:xfrm>
            <a:off x="0" y="0"/>
            <a:ext cx="9144000" cy="6880225"/>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wsh35"/>
          <p:cNvPicPr>
            <a:picLocks noChangeAspect="1" noChangeArrowheads="1"/>
          </p:cNvPicPr>
          <p:nvPr/>
        </p:nvPicPr>
        <p:blipFill>
          <a:blip r:embed="rId2" cstate="print"/>
          <a:srcRect/>
          <a:stretch>
            <a:fillRect/>
          </a:stretch>
        </p:blipFill>
        <p:spPr bwMode="auto">
          <a:xfrm>
            <a:off x="0" y="0"/>
            <a:ext cx="9144000" cy="68707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wsh3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sh3"/>
          <p:cNvPicPr>
            <a:picLocks noChangeAspect="1" noChangeArrowheads="1"/>
          </p:cNvPicPr>
          <p:nvPr/>
        </p:nvPicPr>
        <p:blipFill>
          <a:blip r:embed="rId2" cstate="print"/>
          <a:srcRect/>
          <a:stretch>
            <a:fillRect/>
          </a:stretch>
        </p:blipFill>
        <p:spPr bwMode="auto">
          <a:xfrm>
            <a:off x="-108520" y="116632"/>
            <a:ext cx="9252520" cy="6858000"/>
          </a:xfrm>
          <a:prstGeom prst="rect">
            <a:avLst/>
          </a:prstGeom>
          <a:noFill/>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1461" y="818456"/>
            <a:ext cx="2386279" cy="2727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3092" y="789112"/>
            <a:ext cx="3642419" cy="2423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3329712"/>
            <a:ext cx="2506357" cy="325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99" y="3360060"/>
            <a:ext cx="2263135" cy="2877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59832" y="3594744"/>
            <a:ext cx="2605342" cy="301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0485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wsh37"/>
          <p:cNvPicPr>
            <a:picLocks noChangeAspect="1" noChangeArrowheads="1"/>
          </p:cNvPicPr>
          <p:nvPr/>
        </p:nvPicPr>
        <p:blipFill>
          <a:blip r:embed="rId2" cstate="print"/>
          <a:srcRect/>
          <a:stretch>
            <a:fillRect/>
          </a:stretch>
        </p:blipFill>
        <p:spPr bwMode="auto">
          <a:xfrm>
            <a:off x="0" y="0"/>
            <a:ext cx="9144000" cy="6848475"/>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wsh38"/>
          <p:cNvPicPr>
            <a:picLocks noChangeAspect="1" noChangeArrowheads="1"/>
          </p:cNvPicPr>
          <p:nvPr/>
        </p:nvPicPr>
        <p:blipFill>
          <a:blip r:embed="rId2" cstate="print"/>
          <a:srcRect/>
          <a:stretch>
            <a:fillRect/>
          </a:stretch>
        </p:blipFill>
        <p:spPr bwMode="auto">
          <a:xfrm>
            <a:off x="0" y="0"/>
            <a:ext cx="9144000" cy="6894513"/>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wsh39"/>
          <p:cNvPicPr>
            <a:picLocks noChangeAspect="1" noChangeArrowheads="1"/>
          </p:cNvPicPr>
          <p:nvPr/>
        </p:nvPicPr>
        <p:blipFill>
          <a:blip r:embed="rId2" cstate="print"/>
          <a:srcRect/>
          <a:stretch>
            <a:fillRect/>
          </a:stretch>
        </p:blipFill>
        <p:spPr bwMode="auto">
          <a:xfrm>
            <a:off x="0" y="0"/>
            <a:ext cx="9144000" cy="683260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wsh40"/>
          <p:cNvPicPr>
            <a:picLocks noChangeAspect="1" noChangeArrowheads="1"/>
          </p:cNvPicPr>
          <p:nvPr/>
        </p:nvPicPr>
        <p:blipFill>
          <a:blip r:embed="rId2" cstate="print"/>
          <a:srcRect/>
          <a:stretch>
            <a:fillRect/>
          </a:stretch>
        </p:blipFill>
        <p:spPr bwMode="auto">
          <a:xfrm>
            <a:off x="0" y="0"/>
            <a:ext cx="9144000" cy="688340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wsh41"/>
          <p:cNvPicPr>
            <a:picLocks noChangeAspect="1" noChangeArrowheads="1"/>
          </p:cNvPicPr>
          <p:nvPr/>
        </p:nvPicPr>
        <p:blipFill>
          <a:blip r:embed="rId2" cstate="print"/>
          <a:srcRect/>
          <a:stretch>
            <a:fillRect/>
          </a:stretch>
        </p:blipFill>
        <p:spPr bwMode="auto">
          <a:xfrm>
            <a:off x="0" y="0"/>
            <a:ext cx="9144000" cy="6848475"/>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wsh4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835696" y="-315416"/>
            <a:ext cx="7308304" cy="4524315"/>
          </a:xfrm>
          <a:prstGeom prst="rect">
            <a:avLst/>
          </a:prstGeom>
        </p:spPr>
        <p:txBody>
          <a:bodyPr wrap="square">
            <a:spAutoFit/>
          </a:bodyPr>
          <a:lstStyle/>
          <a:p>
            <a:endParaRPr lang="uk-UA" sz="2400" dirty="0" smtClean="0">
              <a:latin typeface="Times New Roman" pitchFamily="18" charset="0"/>
              <a:cs typeface="Times New Roman" pitchFamily="18" charset="0"/>
            </a:endParaRPr>
          </a:p>
          <a:p>
            <a:r>
              <a:rPr lang="uk-UA" sz="2400" dirty="0" err="1" smtClean="0">
                <a:latin typeface="Times New Roman" pitchFamily="18" charset="0"/>
                <a:cs typeface="Times New Roman" pitchFamily="18" charset="0"/>
              </a:rPr>
              <a:t>Уільям</a:t>
            </a:r>
            <a:r>
              <a:rPr lang="uk-UA" sz="2400" dirty="0" smtClean="0">
                <a:latin typeface="Times New Roman" pitchFamily="18" charset="0"/>
                <a:cs typeface="Times New Roman" pitchFamily="18" charset="0"/>
              </a:rPr>
              <a:t> Шекспір народився 23 квітня, 1564. Його батько, Джон Шекспір,  переїхав на </a:t>
            </a:r>
            <a:r>
              <a:rPr lang="uk-UA" sz="2400" dirty="0" err="1" smtClean="0">
                <a:latin typeface="Times New Roman" pitchFamily="18" charset="0"/>
                <a:cs typeface="Times New Roman" pitchFamily="18" charset="0"/>
              </a:rPr>
              <a:t>Стратфорд</a:t>
            </a:r>
            <a:r>
              <a:rPr lang="uk-UA" sz="2400" dirty="0" smtClean="0">
                <a:latin typeface="Times New Roman" pitchFamily="18" charset="0"/>
                <a:cs typeface="Times New Roman" pitchFamily="18" charset="0"/>
              </a:rPr>
              <a:t> на </a:t>
            </a:r>
            <a:r>
              <a:rPr lang="uk-UA" sz="2400" dirty="0" err="1" smtClean="0">
                <a:latin typeface="Times New Roman" pitchFamily="18" charset="0"/>
                <a:cs typeface="Times New Roman" pitchFamily="18" charset="0"/>
              </a:rPr>
              <a:t>Ейвоні</a:t>
            </a:r>
            <a:r>
              <a:rPr lang="uk-UA" sz="2400" dirty="0" smtClean="0">
                <a:latin typeface="Times New Roman" pitchFamily="18" charset="0"/>
                <a:cs typeface="Times New Roman" pitchFamily="18" charset="0"/>
              </a:rPr>
              <a:t> близько 1550 року. Мати автора, Мері  Арден була дочкою багатого фермера. Джон Шекспір і його дружина жили в двоповерховому будинку. Цей                     				</a:t>
            </a:r>
            <a:r>
              <a:rPr lang="uk-UA" sz="2400" dirty="0" smtClean="0">
                <a:latin typeface="Times New Roman" pitchFamily="18" charset="0"/>
                <a:cs typeface="Times New Roman" pitchFamily="18" charset="0"/>
              </a:rPr>
              <a:t>	будинок </a:t>
            </a:r>
            <a:r>
              <a:rPr lang="uk-UA" sz="2400" dirty="0" smtClean="0">
                <a:latin typeface="Times New Roman" pitchFamily="18" charset="0"/>
                <a:cs typeface="Times New Roman" pitchFamily="18" charset="0"/>
              </a:rPr>
              <a:t>-      зараз    				одне з найвідоміших   				місць у світі. Там є 					кімнатка на другому 					поверсі, де </a:t>
            </a:r>
            <a:r>
              <a:rPr lang="uk-UA" sz="2400" dirty="0" err="1" smtClean="0">
                <a:latin typeface="Times New Roman" pitchFamily="18" charset="0"/>
                <a:cs typeface="Times New Roman" pitchFamily="18" charset="0"/>
              </a:rPr>
              <a:t>Уільям</a:t>
            </a:r>
            <a:r>
              <a:rPr lang="uk-UA" sz="2400" dirty="0" smtClean="0">
                <a:latin typeface="Times New Roman" pitchFamily="18" charset="0"/>
                <a:cs typeface="Times New Roman" pitchFamily="18" charset="0"/>
              </a:rPr>
              <a:t> 					</a:t>
            </a:r>
            <a:r>
              <a:rPr lang="uk-UA" sz="2400" dirty="0" smtClean="0">
                <a:latin typeface="Times New Roman" pitchFamily="18" charset="0"/>
                <a:cs typeface="Times New Roman" pitchFamily="18" charset="0"/>
              </a:rPr>
              <a:t>народився</a:t>
            </a:r>
            <a:r>
              <a:rPr lang="uk-UA" sz="2400" dirty="0" smtClean="0">
                <a:latin typeface="Times New Roman" pitchFamily="18" charset="0"/>
                <a:cs typeface="Times New Roman" pitchFamily="18" charset="0"/>
              </a:rPr>
              <a:t>.</a:t>
            </a:r>
            <a:endParaRPr lang="uk-UA" sz="24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520" y="2131144"/>
            <a:ext cx="5400600" cy="472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3551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3" y="0"/>
            <a:ext cx="9148233" cy="686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286000" y="0"/>
            <a:ext cx="6839744" cy="3785652"/>
          </a:xfrm>
          <a:prstGeom prst="rect">
            <a:avLst/>
          </a:prstGeom>
        </p:spPr>
        <p:txBody>
          <a:bodyPr wrap="square">
            <a:spAutoFit/>
          </a:bodyPr>
          <a:lstStyle/>
          <a:p>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Уільям</a:t>
            </a:r>
            <a:r>
              <a:rPr lang="uk-UA" sz="2400" dirty="0" smtClean="0">
                <a:latin typeface="Times New Roman" pitchFamily="18" charset="0"/>
                <a:cs typeface="Times New Roman" pitchFamily="18" charset="0"/>
              </a:rPr>
              <a:t> вивчився в </a:t>
            </a:r>
            <a:r>
              <a:rPr lang="uk-UA" sz="2400" dirty="0" err="1" smtClean="0">
                <a:latin typeface="Times New Roman" pitchFamily="18" charset="0"/>
                <a:cs typeface="Times New Roman" pitchFamily="18" charset="0"/>
              </a:rPr>
              <a:t>Стратфордській</a:t>
            </a:r>
            <a:r>
              <a:rPr lang="uk-UA" sz="2400" dirty="0" smtClean="0">
                <a:latin typeface="Times New Roman" pitchFamily="18" charset="0"/>
                <a:cs typeface="Times New Roman" pitchFamily="18" charset="0"/>
              </a:rPr>
              <a:t>  школі граматики, але він був навчений більше людьми і природою що була навколо нього, ніж школою. 	Коли </a:t>
            </a:r>
            <a:r>
              <a:rPr lang="uk-UA" sz="2400" dirty="0" err="1" smtClean="0">
                <a:latin typeface="Times New Roman" pitchFamily="18" charset="0"/>
                <a:cs typeface="Times New Roman" pitchFamily="18" charset="0"/>
              </a:rPr>
              <a:t>Уільяму</a:t>
            </a:r>
            <a:r>
              <a:rPr lang="uk-UA" sz="2400" dirty="0" smtClean="0">
                <a:latin typeface="Times New Roman" pitchFamily="18" charset="0"/>
                <a:cs typeface="Times New Roman" pitchFamily="18" charset="0"/>
              </a:rPr>
              <a:t> виповнилося тільки 18 років, він одружився з Ганною </a:t>
            </a:r>
            <a:r>
              <a:rPr lang="uk-UA" sz="2400" dirty="0" err="1" smtClean="0">
                <a:latin typeface="Times New Roman" pitchFamily="18" charset="0"/>
                <a:cs typeface="Times New Roman" pitchFamily="18" charset="0"/>
              </a:rPr>
              <a:t>Хеттевей</a:t>
            </a:r>
            <a:r>
              <a:rPr lang="uk-UA" sz="2400" dirty="0" smtClean="0">
                <a:latin typeface="Times New Roman" pitchFamily="18" charset="0"/>
                <a:cs typeface="Times New Roman" pitchFamily="18" charset="0"/>
              </a:rPr>
              <a:t>, дочкою фермера. Трьома роками пізніше молодий Шекспір, вже мав трьох дітей. Переїжджає до  Лондона, тому що він захотів бути актором. Декількома роками пізніше він став відомим як драматург</a:t>
            </a:r>
            <a:r>
              <a:rPr lang="uk-UA" sz="2400" dirty="0" smtClean="0"/>
              <a:t>.</a:t>
            </a:r>
            <a:endParaRPr lang="uk-UA" sz="2400"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7824" y="3789040"/>
            <a:ext cx="6137920" cy="306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9133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3176"/>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88640"/>
            <a:ext cx="6678488" cy="3785652"/>
          </a:xfrm>
          <a:prstGeom prst="rect">
            <a:avLst/>
          </a:prstGeom>
        </p:spPr>
        <p:txBody>
          <a:bodyPr wrap="square">
            <a:spAutoFit/>
          </a:bodyPr>
          <a:lstStyle/>
          <a:p>
            <a:r>
              <a:rPr lang="uk-UA" sz="2400" dirty="0" smtClean="0">
                <a:latin typeface="Times New Roman" pitchFamily="18" charset="0"/>
                <a:cs typeface="Times New Roman" pitchFamily="18" charset="0"/>
              </a:rPr>
              <a:t>Багато  з його п’єс  було поставлено в Лондонському театрі під назвою "Глобус", який   відкрився у 1599 році. Шекспір написав 37  п’єс, 154 сонети і 2 поеми. Він відомий як автор комедій, історичних драм і трагедій.  Найвідоміші його трагедії - "Отелло", "Ромео і Джульєтта", "Гамлет". У 1611 Шекспір повернувся до  </a:t>
            </a:r>
            <a:r>
              <a:rPr lang="uk-UA" sz="2400" dirty="0" err="1" smtClean="0">
                <a:latin typeface="Times New Roman" pitchFamily="18" charset="0"/>
                <a:cs typeface="Times New Roman" pitchFamily="18" charset="0"/>
              </a:rPr>
              <a:t>Стретфорда</a:t>
            </a:r>
            <a:r>
              <a:rPr lang="uk-UA" sz="2400" dirty="0" smtClean="0">
                <a:latin typeface="Times New Roman" pitchFamily="18" charset="0"/>
                <a:cs typeface="Times New Roman" pitchFamily="18" charset="0"/>
              </a:rPr>
              <a:t>, де він помер 23 квітня, 1616. Він був похований у  чудовій старій церкві в  рідному містечку.</a:t>
            </a:r>
            <a:endParaRPr lang="uk-UA" sz="2400"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654" y="4149080"/>
            <a:ext cx="3727274" cy="249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4091929"/>
            <a:ext cx="3938561" cy="261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017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700"/>
            <a:ext cx="91440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970407"/>
            <a:ext cx="3970097" cy="492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066" r="13732"/>
          <a:stretch/>
        </p:blipFill>
        <p:spPr bwMode="auto">
          <a:xfrm>
            <a:off x="176385" y="188640"/>
            <a:ext cx="4380932" cy="4778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716016" y="0"/>
            <a:ext cx="4320480" cy="584775"/>
          </a:xfrm>
          <a:prstGeom prst="rect">
            <a:avLst/>
          </a:prstGeom>
        </p:spPr>
        <p:txBody>
          <a:bodyPr wrap="square">
            <a:spAutoFit/>
          </a:bodyPr>
          <a:lstStyle/>
          <a:p>
            <a:r>
              <a:rPr lang="ru-RU" sz="3200" dirty="0" smtClean="0">
                <a:solidFill>
                  <a:schemeClr val="accent2">
                    <a:lumMod val="75000"/>
                  </a:schemeClr>
                </a:solidFill>
                <a:latin typeface="Times New Roman" pitchFamily="18" charset="0"/>
                <a:cs typeface="Times New Roman" pitchFamily="18" charset="0"/>
              </a:rPr>
              <a:t>      </a:t>
            </a:r>
            <a:r>
              <a:rPr lang="ru-RU" sz="3200" dirty="0" err="1" smtClean="0">
                <a:solidFill>
                  <a:schemeClr val="accent2">
                    <a:lumMod val="75000"/>
                  </a:schemeClr>
                </a:solidFill>
                <a:latin typeface="Times New Roman" pitchFamily="18" charset="0"/>
                <a:cs typeface="Times New Roman" pitchFamily="18" charset="0"/>
              </a:rPr>
              <a:t>Едуард</a:t>
            </a:r>
            <a:r>
              <a:rPr lang="ru-RU" sz="3200" dirty="0" smtClean="0">
                <a:solidFill>
                  <a:schemeClr val="accent2">
                    <a:lumMod val="75000"/>
                  </a:schemeClr>
                </a:solidFill>
                <a:latin typeface="Times New Roman" pitchFamily="18" charset="0"/>
                <a:cs typeface="Times New Roman" pitchFamily="18" charset="0"/>
              </a:rPr>
              <a:t> </a:t>
            </a:r>
            <a:r>
              <a:rPr lang="ru-RU" sz="3200" dirty="0">
                <a:solidFill>
                  <a:schemeClr val="accent2">
                    <a:lumMod val="75000"/>
                  </a:schemeClr>
                </a:solidFill>
                <a:latin typeface="Times New Roman" pitchFamily="18" charset="0"/>
                <a:cs typeface="Times New Roman" pitchFamily="18" charset="0"/>
              </a:rPr>
              <a:t>де </a:t>
            </a:r>
            <a:r>
              <a:rPr lang="ru-RU" sz="3200" dirty="0" smtClean="0">
                <a:solidFill>
                  <a:schemeClr val="accent2">
                    <a:lumMod val="75000"/>
                  </a:schemeClr>
                </a:solidFill>
                <a:latin typeface="Times New Roman" pitchFamily="18" charset="0"/>
                <a:cs typeface="Times New Roman" pitchFamily="18" charset="0"/>
              </a:rPr>
              <a:t>Вер</a:t>
            </a:r>
            <a:endParaRPr lang="ru-RU" sz="3200" dirty="0">
              <a:solidFill>
                <a:schemeClr val="accent2">
                  <a:lumMod val="75000"/>
                </a:schemeClr>
              </a:solidFill>
              <a:latin typeface="Times New Roman" pitchFamily="18" charset="0"/>
              <a:cs typeface="Times New Roman" pitchFamily="18" charset="0"/>
            </a:endParaRPr>
          </a:p>
        </p:txBody>
      </p:sp>
      <p:sp>
        <p:nvSpPr>
          <p:cNvPr id="3" name="Прямоугольник 2"/>
          <p:cNvSpPr/>
          <p:nvPr/>
        </p:nvSpPr>
        <p:spPr>
          <a:xfrm>
            <a:off x="683568" y="3244332"/>
            <a:ext cx="4816411" cy="2800767"/>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sz="3200" dirty="0" err="1" smtClean="0">
                <a:solidFill>
                  <a:schemeClr val="accent2">
                    <a:lumMod val="75000"/>
                  </a:schemeClr>
                </a:solidFill>
                <a:latin typeface="Times New Roman" pitchFamily="18" charset="0"/>
                <a:cs typeface="Times New Roman" pitchFamily="18" charset="0"/>
              </a:rPr>
              <a:t>Вільям</a:t>
            </a:r>
            <a:r>
              <a:rPr lang="ru-RU" sz="3200" dirty="0" smtClean="0">
                <a:solidFill>
                  <a:schemeClr val="accent2">
                    <a:lumMod val="75000"/>
                  </a:schemeClr>
                </a:solidFill>
                <a:latin typeface="Times New Roman" pitchFamily="18" charset="0"/>
                <a:cs typeface="Times New Roman" pitchFamily="18" charset="0"/>
              </a:rPr>
              <a:t> </a:t>
            </a:r>
            <a:r>
              <a:rPr lang="ru-RU" sz="3200" dirty="0" err="1">
                <a:solidFill>
                  <a:schemeClr val="accent2">
                    <a:lumMod val="75000"/>
                  </a:schemeClr>
                </a:solidFill>
                <a:latin typeface="Times New Roman" pitchFamily="18" charset="0"/>
                <a:cs typeface="Times New Roman" pitchFamily="18" charset="0"/>
              </a:rPr>
              <a:t>Шекспір</a:t>
            </a:r>
            <a:endParaRPr lang="ru-RU" sz="3200" dirty="0">
              <a:solidFill>
                <a:schemeClr val="accent2">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407311924"/>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134</TotalTime>
  <Words>665</Words>
  <Application>Microsoft Office PowerPoint</Application>
  <PresentationFormat>Экран (4:3)</PresentationFormat>
  <Paragraphs>121</Paragraphs>
  <Slides>55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Elena</dc:creator>
  <cp:lastModifiedBy>Ольга</cp:lastModifiedBy>
  <cp:revision>23</cp:revision>
  <dcterms:created xsi:type="dcterms:W3CDTF">2013-08-24T07:45:19Z</dcterms:created>
  <dcterms:modified xsi:type="dcterms:W3CDTF">2019-10-30T15:58:22Z</dcterms:modified>
</cp:coreProperties>
</file>