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5" r:id="rId4"/>
    <p:sldId id="266" r:id="rId5"/>
    <p:sldId id="258" r:id="rId6"/>
    <p:sldId id="272" r:id="rId7"/>
    <p:sldId id="273" r:id="rId8"/>
    <p:sldId id="259" r:id="rId9"/>
    <p:sldId id="262" r:id="rId10"/>
    <p:sldId id="257" r:id="rId11"/>
    <p:sldId id="264" r:id="rId12"/>
    <p:sldId id="261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837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20369-218B-4D40-97CC-EF6958C361AB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B45BC-E7FD-4FDB-9FF5-185C00F64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428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F40E1-1641-4971-9AF1-54B9D80778B5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AB8F4-3A42-418B-8F56-B64E59638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19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78D03-E7F0-47D6-8381-496C96C94E27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FB21E-AEED-4F35-8AC6-9993630CC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80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17844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311E8-6C7A-4A44-920F-9E70DC77864F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B3D5F-CC8F-4E1D-9C19-971DDAF48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74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37AEB-A163-49D2-B9FC-8B1568F18745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FF07-116D-4617-97B7-2397D116F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694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FFC71-CEEF-4AC8-A975-FC9AE9BBCC81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BB726-AD64-404C-A80E-CEB7B477A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8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7266-0333-4CCA-9AD2-E57A50134447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AD67B-D6E0-4E17-98A3-D64AC052D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06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388D-8948-42D0-BD2E-19380DDC0947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2D03-E755-4702-BF5B-9B3AAB6C9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4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B443A-F518-4F49-8546-1BAEFF3B8D36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64BD7-7741-4399-85AB-1ED7FE610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2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300F77-DA4B-4F37-B2D1-2F35A865B0A6}" type="datetimeFigureOut">
              <a:rPr lang="ru-RU"/>
              <a:pPr>
                <a:defRPr/>
              </a:pPr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B24964-8F31-47B3-92B2-3105A9B3F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115964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115964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115964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62704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«За свою </a:t>
            </a:r>
            <a:r>
              <a:rPr lang="ru-RU" sz="2800" dirty="0" err="1"/>
              <a:t>кар’єру</a:t>
            </a:r>
            <a:r>
              <a:rPr lang="ru-RU" sz="2800" dirty="0"/>
              <a:t> я пропустив </a:t>
            </a:r>
            <a:r>
              <a:rPr lang="ru-RU" sz="2800" dirty="0" err="1"/>
              <a:t>понад</a:t>
            </a:r>
            <a:r>
              <a:rPr lang="ru-RU" sz="2800" dirty="0"/>
              <a:t> 9000 </a:t>
            </a:r>
            <a:r>
              <a:rPr lang="ru-RU" sz="2800" dirty="0" err="1"/>
              <a:t>кидків</a:t>
            </a:r>
            <a:r>
              <a:rPr lang="ru-RU" sz="2800" dirty="0"/>
              <a:t>, </a:t>
            </a:r>
            <a:r>
              <a:rPr lang="ru-RU" sz="2800" dirty="0" err="1"/>
              <a:t>програв</a:t>
            </a:r>
            <a:r>
              <a:rPr lang="ru-RU" sz="2800" dirty="0"/>
              <a:t> </a:t>
            </a:r>
            <a:r>
              <a:rPr lang="ru-RU" sz="2800" dirty="0" err="1"/>
              <a:t>майже</a:t>
            </a:r>
            <a:r>
              <a:rPr lang="ru-RU" sz="2800" dirty="0"/>
              <a:t> 300 </a:t>
            </a:r>
            <a:r>
              <a:rPr lang="ru-RU" sz="2800" dirty="0" err="1"/>
              <a:t>ігор</a:t>
            </a:r>
            <a:r>
              <a:rPr lang="ru-RU" sz="2800" dirty="0"/>
              <a:t>. 26 </a:t>
            </a:r>
            <a:r>
              <a:rPr lang="ru-RU" sz="2800" dirty="0" err="1" smtClean="0"/>
              <a:t>разів</a:t>
            </a:r>
            <a:r>
              <a:rPr lang="ru-RU" sz="2800" dirty="0" smtClean="0"/>
              <a:t> </a:t>
            </a:r>
            <a:r>
              <a:rPr lang="ru-RU" sz="2800" dirty="0" err="1"/>
              <a:t>мені</a:t>
            </a:r>
            <a:r>
              <a:rPr lang="ru-RU" sz="2800" dirty="0"/>
              <a:t> </a:t>
            </a:r>
            <a:r>
              <a:rPr lang="ru-RU" sz="2800" dirty="0" err="1"/>
              <a:t>довіряли</a:t>
            </a:r>
            <a:r>
              <a:rPr lang="ru-RU" sz="2800" dirty="0"/>
              <a:t> </a:t>
            </a:r>
            <a:r>
              <a:rPr lang="ru-RU" sz="2800" dirty="0" err="1"/>
              <a:t>зробити</a:t>
            </a:r>
            <a:r>
              <a:rPr lang="ru-RU" sz="2800" dirty="0"/>
              <a:t> </a:t>
            </a:r>
            <a:r>
              <a:rPr lang="ru-RU" sz="2800" dirty="0" err="1"/>
              <a:t>фінальний</a:t>
            </a:r>
            <a:r>
              <a:rPr lang="ru-RU" sz="2800" dirty="0"/>
              <a:t> </a:t>
            </a:r>
            <a:r>
              <a:rPr lang="ru-RU" sz="2800" dirty="0" err="1"/>
              <a:t>переможний</a:t>
            </a:r>
            <a:r>
              <a:rPr lang="ru-RU" sz="2800" dirty="0"/>
              <a:t> </a:t>
            </a:r>
            <a:r>
              <a:rPr lang="ru-RU" sz="2800" dirty="0" err="1"/>
              <a:t>кидок</a:t>
            </a:r>
            <a:r>
              <a:rPr lang="ru-RU" sz="2800" dirty="0"/>
              <a:t>, і я </a:t>
            </a:r>
            <a:r>
              <a:rPr lang="ru-RU" sz="2800" dirty="0" err="1"/>
              <a:t>промахувався</a:t>
            </a:r>
            <a:r>
              <a:rPr lang="ru-RU" sz="2800" dirty="0"/>
              <a:t>. Я </a:t>
            </a:r>
            <a:r>
              <a:rPr lang="ru-RU" sz="2800" dirty="0" err="1"/>
              <a:t>зазнавав</a:t>
            </a:r>
            <a:r>
              <a:rPr lang="ru-RU" sz="2800" dirty="0"/>
              <a:t> </a:t>
            </a:r>
            <a:r>
              <a:rPr lang="ru-RU" sz="2800" dirty="0" err="1"/>
              <a:t>поразок</a:t>
            </a:r>
            <a:r>
              <a:rPr lang="ru-RU" sz="2800" dirty="0"/>
              <a:t> </a:t>
            </a:r>
            <a:r>
              <a:rPr lang="ru-RU" sz="2800" dirty="0" err="1"/>
              <a:t>знову</a:t>
            </a:r>
            <a:r>
              <a:rPr lang="ru-RU" sz="2800" dirty="0"/>
              <a:t>, і </a:t>
            </a:r>
            <a:r>
              <a:rPr lang="ru-RU" sz="2800" dirty="0" err="1"/>
              <a:t>знову</a:t>
            </a:r>
            <a:r>
              <a:rPr lang="ru-RU" sz="2800" dirty="0"/>
              <a:t>, і </a:t>
            </a:r>
            <a:r>
              <a:rPr lang="ru-RU" sz="2800" dirty="0" err="1"/>
              <a:t>знову</a:t>
            </a:r>
            <a:r>
              <a:rPr lang="ru-RU" sz="2800" dirty="0"/>
              <a:t>. І </a:t>
            </a:r>
            <a:r>
              <a:rPr lang="ru-RU" sz="2800" dirty="0" err="1"/>
              <a:t>саме</a:t>
            </a:r>
            <a:r>
              <a:rPr lang="ru-RU" sz="2800" dirty="0"/>
              <a:t> тому я </a:t>
            </a:r>
            <a:r>
              <a:rPr lang="ru-RU" sz="2800" dirty="0" err="1"/>
              <a:t>домігся</a:t>
            </a:r>
            <a:r>
              <a:rPr lang="ru-RU" sz="2800" dirty="0"/>
              <a:t> </a:t>
            </a:r>
            <a:r>
              <a:rPr lang="ru-RU" sz="2800" dirty="0" err="1"/>
              <a:t>успіху</a:t>
            </a:r>
            <a:r>
              <a:rPr lang="ru-RU" sz="2800" dirty="0"/>
              <a:t>»</a:t>
            </a:r>
          </a:p>
          <a:p>
            <a:pPr algn="r"/>
            <a:r>
              <a:rPr lang="ru-RU" sz="2800" dirty="0"/>
              <a:t> </a:t>
            </a:r>
            <a:r>
              <a:rPr lang="ru-RU" sz="2800" b="1" i="1" dirty="0"/>
              <a:t>Майкл </a:t>
            </a:r>
            <a:r>
              <a:rPr lang="ru-RU" sz="2800" b="1" i="1" dirty="0" err="1"/>
              <a:t>Джордан</a:t>
            </a:r>
            <a:endParaRPr lang="ru-RU" sz="28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206" y="3758025"/>
            <a:ext cx="3881780" cy="291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41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82" b="10994"/>
          <a:stretch/>
        </p:blipFill>
        <p:spPr bwMode="auto">
          <a:xfrm>
            <a:off x="1414907" y="2060848"/>
            <a:ext cx="3096343" cy="297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2648"/>
            <a:ext cx="3552056" cy="266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24944"/>
            <a:ext cx="2762191" cy="360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20688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en-US" sz="6000" b="1" dirty="0">
                <a:solidFill>
                  <a:srgbClr val="FF0000"/>
                </a:solidFill>
                <a:latin typeface="Monotype Corsiva" pitchFamily="66" charset="0"/>
              </a:rPr>
              <a:t>T</a:t>
            </a:r>
            <a:r>
              <a:rPr lang="uk-UA" sz="6000" b="1" dirty="0" err="1">
                <a:solidFill>
                  <a:srgbClr val="FF0000"/>
                </a:solidFill>
                <a:latin typeface="Monotype Corsiva" pitchFamily="66" charset="0"/>
              </a:rPr>
              <a:t>opiary</a:t>
            </a:r>
            <a:r>
              <a:rPr lang="uk-UA" sz="6000" b="1" dirty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5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543800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1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49"/>
          <a:stretch/>
        </p:blipFill>
        <p:spPr bwMode="auto">
          <a:xfrm>
            <a:off x="1004544" y="895479"/>
            <a:ext cx="7344817" cy="476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865"/>
            <a:ext cx="1373138" cy="83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51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9857" y="1680934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</a:rPr>
              <a:t>2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2276872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</a:rPr>
              <a:t>1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810934"/>
            <a:ext cx="333375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2040" y="89570"/>
            <a:ext cx="1152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C00000"/>
                </a:solidFill>
              </a:rPr>
              <a:t>3</a:t>
            </a:r>
            <a:endParaRPr lang="ru-RU" sz="9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19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6768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/>
              <a:t>Домашнє завдання: </a:t>
            </a:r>
            <a:endParaRPr lang="uk-UA" sz="4000" b="1" dirty="0" smtClean="0"/>
          </a:p>
          <a:p>
            <a:pPr marL="742950" indent="-742950">
              <a:buAutoNum type="arabicPeriod"/>
            </a:pPr>
            <a:r>
              <a:rPr lang="uk-UA" sz="4400" dirty="0">
                <a:latin typeface="Monotype Corsiva" pitchFamily="66" charset="0"/>
              </a:rPr>
              <a:t>З</a:t>
            </a:r>
            <a:r>
              <a:rPr lang="uk-UA" sz="4400" dirty="0" smtClean="0">
                <a:latin typeface="Monotype Corsiva" pitchFamily="66" charset="0"/>
              </a:rPr>
              <a:t>найти </a:t>
            </a:r>
            <a:r>
              <a:rPr lang="uk-UA" sz="4400" dirty="0">
                <a:latin typeface="Monotype Corsiva" pitchFamily="66" charset="0"/>
              </a:rPr>
              <a:t>способи побудови </a:t>
            </a:r>
            <a:r>
              <a:rPr lang="uk-UA" sz="4400">
                <a:latin typeface="Monotype Corsiva" pitchFamily="66" charset="0"/>
              </a:rPr>
              <a:t>інтерактивних </a:t>
            </a:r>
            <a:r>
              <a:rPr lang="uk-UA" sz="4400" smtClean="0">
                <a:latin typeface="Monotype Corsiva" pitchFamily="66" charset="0"/>
              </a:rPr>
              <a:t> </a:t>
            </a:r>
            <a:r>
              <a:rPr lang="uk-UA" sz="4400" smtClean="0">
                <a:latin typeface="Monotype Corsiva" pitchFamily="66" charset="0"/>
              </a:rPr>
              <a:t>діаграм</a:t>
            </a:r>
            <a:endParaRPr lang="uk-UA" sz="4400" dirty="0" smtClean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8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548680"/>
            <a:ext cx="7772400" cy="14700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  <a:effectLst/>
              </a:rPr>
              <a:t>Візуалізація даних </a:t>
            </a:r>
            <a:r>
              <a:rPr lang="uk-UA" dirty="0" smtClean="0">
                <a:solidFill>
                  <a:srgbClr val="C00000"/>
                </a:solidFill>
                <a:effectLst/>
              </a:rPr>
              <a:t/>
            </a:r>
            <a:br>
              <a:rPr lang="uk-UA" dirty="0" smtClean="0">
                <a:solidFill>
                  <a:srgbClr val="C00000"/>
                </a:solidFill>
                <a:effectLst/>
              </a:rPr>
            </a:br>
            <a:r>
              <a:rPr lang="uk-UA" dirty="0" smtClean="0">
                <a:solidFill>
                  <a:srgbClr val="C00000"/>
                </a:solidFill>
                <a:effectLst/>
              </a:rPr>
              <a:t>в </a:t>
            </a:r>
            <a:r>
              <a:rPr lang="uk-UA" dirty="0">
                <a:solidFill>
                  <a:srgbClr val="C00000"/>
                </a:solidFill>
                <a:effectLst/>
              </a:rPr>
              <a:t>табличному процесорі</a:t>
            </a:r>
            <a:r>
              <a:rPr lang="ru-RU" dirty="0">
                <a:solidFill>
                  <a:srgbClr val="C00000"/>
                </a:solidFill>
                <a:effectLst/>
              </a:rPr>
              <a:t/>
            </a:r>
            <a:br>
              <a:rPr lang="ru-RU" dirty="0">
                <a:solidFill>
                  <a:srgbClr val="C00000"/>
                </a:solidFill>
                <a:effectLst/>
              </a:rPr>
            </a:b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356" y="5373216"/>
            <a:ext cx="1577662" cy="144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4007942" cy="267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216024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5802"/>
            <a:ext cx="22860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40768"/>
            <a:ext cx="18288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348" y="4654454"/>
            <a:ext cx="3472954" cy="1725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492896"/>
            <a:ext cx="2194631" cy="249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41" y="2866912"/>
            <a:ext cx="2103429" cy="265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7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69824"/>
            <a:ext cx="495300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88640"/>
            <a:ext cx="4447406" cy="2948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37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6048375" cy="2752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622838"/>
            <a:ext cx="4860032" cy="422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9372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889625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7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1" y="188640"/>
            <a:ext cx="5754687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288" y="2590800"/>
            <a:ext cx="5554663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26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5063"/>
            <a:ext cx="4248473" cy="319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68960"/>
            <a:ext cx="4624809" cy="360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0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960440" cy="296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3866"/>
            <a:ext cx="5056795" cy="3405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52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zo9999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uzo9999</Template>
  <TotalTime>470</TotalTime>
  <Words>66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uzo9999</vt:lpstr>
      <vt:lpstr>Презентация PowerPoint</vt:lpstr>
      <vt:lpstr>Візуалізація даних  в табличному процесорі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МАЙЯ</dc:creator>
  <cp:lastModifiedBy>Майя</cp:lastModifiedBy>
  <cp:revision>16</cp:revision>
  <dcterms:created xsi:type="dcterms:W3CDTF">2019-02-07T18:54:53Z</dcterms:created>
  <dcterms:modified xsi:type="dcterms:W3CDTF">2019-12-28T18:47:37Z</dcterms:modified>
</cp:coreProperties>
</file>