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5" r:id="rId2"/>
    <p:sldId id="264" r:id="rId3"/>
    <p:sldId id="269" r:id="rId4"/>
    <p:sldId id="257" r:id="rId5"/>
    <p:sldId id="259" r:id="rId6"/>
    <p:sldId id="273" r:id="rId7"/>
    <p:sldId id="261" r:id="rId8"/>
    <p:sldId id="270" r:id="rId9"/>
    <p:sldId id="263" r:id="rId10"/>
    <p:sldId id="256" r:id="rId11"/>
    <p:sldId id="272" r:id="rId12"/>
    <p:sldId id="266" r:id="rId13"/>
    <p:sldId id="268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02.12.2019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/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02.12.2019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gif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Relationship Id="rId6" Type="http://schemas.openxmlformats.org/officeDocument/2006/relationships/slide" Target="slide12.xml"/><Relationship Id="rId5" Type="http://schemas.openxmlformats.org/officeDocument/2006/relationships/slide" Target="slide5.xml"/><Relationship Id="rId4" Type="http://schemas.openxmlformats.org/officeDocument/2006/relationships/slide" Target="slide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jpeg"/><Relationship Id="rId5" Type="http://schemas.openxmlformats.org/officeDocument/2006/relationships/image" Target="../media/image25.png"/><Relationship Id="rId4" Type="http://schemas.openxmlformats.org/officeDocument/2006/relationships/image" Target="../media/image2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19672" y="620688"/>
            <a:ext cx="705678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Масштаб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0242" name="Picture 2" descr="Пов’язане зображення"/>
          <p:cNvPicPr>
            <a:picLocks noChangeAspect="1" noChangeArrowheads="1"/>
          </p:cNvPicPr>
          <p:nvPr/>
        </p:nvPicPr>
        <p:blipFill>
          <a:blip r:embed="rId2" cstate="print"/>
          <a:srcRect t="14865" b="16216"/>
          <a:stretch>
            <a:fillRect/>
          </a:stretch>
        </p:blipFill>
        <p:spPr bwMode="auto">
          <a:xfrm>
            <a:off x="1187624" y="3861048"/>
            <a:ext cx="3995936" cy="2753956"/>
          </a:xfrm>
          <a:prstGeom prst="rect">
            <a:avLst/>
          </a:prstGeom>
          <a:noFill/>
        </p:spPr>
      </p:pic>
      <p:pic>
        <p:nvPicPr>
          <p:cNvPr id="10244" name="Picture 4" descr="Пов’язане зображення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4048" y="3789040"/>
            <a:ext cx="3853855" cy="2902221"/>
          </a:xfrm>
          <a:prstGeom prst="rect">
            <a:avLst/>
          </a:prstGeom>
          <a:noFill/>
        </p:spPr>
      </p:pic>
      <p:pic>
        <p:nvPicPr>
          <p:cNvPr id="10248" name="Picture 8" descr="Результат пошуку зображень за запитом &quot;математика малюнки&quot;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03648" y="1628800"/>
            <a:ext cx="2054700" cy="2225601"/>
          </a:xfrm>
          <a:prstGeom prst="rect">
            <a:avLst/>
          </a:prstGeom>
          <a:noFill/>
        </p:spPr>
      </p:pic>
      <p:pic>
        <p:nvPicPr>
          <p:cNvPr id="10250" name="Picture 10" descr="Результат пошуку зображень за запитом &quot;географія малюнки&quot;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16216" y="1844824"/>
            <a:ext cx="2342419" cy="17293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14175" t="22887" r="15542" b="11407"/>
          <a:stretch>
            <a:fillRect/>
          </a:stretch>
        </p:blipFill>
        <p:spPr bwMode="auto">
          <a:xfrm>
            <a:off x="323528" y="214660"/>
            <a:ext cx="8424936" cy="63010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3347864" y="3212976"/>
            <a:ext cx="20882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п-</a:t>
            </a:r>
            <a:r>
              <a:rPr lang="uk-UA" dirty="0" err="1" smtClean="0"/>
              <a:t>ів</a:t>
            </a:r>
            <a:r>
              <a:rPr lang="uk-UA" dirty="0" smtClean="0"/>
              <a:t> </a:t>
            </a:r>
            <a:r>
              <a:rPr lang="uk-UA" dirty="0" err="1" smtClean="0"/>
              <a:t>Ягорлицький</a:t>
            </a:r>
            <a:r>
              <a:rPr lang="uk-UA" dirty="0" smtClean="0"/>
              <a:t> Кут</a:t>
            </a:r>
            <a:endParaRPr lang="en-US" dirty="0"/>
          </a:p>
        </p:txBody>
      </p:sp>
      <p:sp>
        <p:nvSpPr>
          <p:cNvPr id="3" name="Блок-схема: узел 2"/>
          <p:cNvSpPr/>
          <p:nvPr/>
        </p:nvSpPr>
        <p:spPr>
          <a:xfrm>
            <a:off x="2843808" y="3573016"/>
            <a:ext cx="216024" cy="288032"/>
          </a:xfrm>
          <a:prstGeom prst="flowChartConnector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117412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441617869"/>
              </p:ext>
            </p:extLst>
          </p:nvPr>
        </p:nvGraphicFramePr>
        <p:xfrm>
          <a:off x="0" y="1027552"/>
          <a:ext cx="8748465" cy="5682261"/>
        </p:xfrm>
        <a:graphic>
          <a:graphicData uri="http://schemas.openxmlformats.org/drawingml/2006/table">
            <a:tbl>
              <a:tblPr/>
              <a:tblGrid>
                <a:gridCol w="115911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89754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827262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827262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2037287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6987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4693" marR="246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dirty="0">
                          <a:latin typeface="Times New Roman"/>
                          <a:ea typeface="Times New Roman"/>
                          <a:cs typeface="Times New Roman"/>
                        </a:rPr>
                        <a:t>1 ряд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4693" marR="246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>
                          <a:latin typeface="Times New Roman"/>
                          <a:ea typeface="Times New Roman"/>
                          <a:cs typeface="Times New Roman"/>
                        </a:rPr>
                        <a:t>2 ряд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4693" marR="246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>
                          <a:latin typeface="Times New Roman"/>
                          <a:ea typeface="Times New Roman"/>
                          <a:cs typeface="Times New Roman"/>
                        </a:rPr>
                        <a:t>3 ряд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4693" marR="246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>
                          <a:latin typeface="Times New Roman"/>
                          <a:ea typeface="Times New Roman"/>
                          <a:cs typeface="Times New Roman"/>
                        </a:rPr>
                        <a:t>4 ряд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4693" marR="246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6013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4693" marR="246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dirty="0" err="1" smtClean="0">
                          <a:latin typeface="Times New Roman"/>
                          <a:ea typeface="Times New Roman"/>
                          <a:cs typeface="Times New Roman"/>
                        </a:rPr>
                        <a:t>смт</a:t>
                      </a:r>
                      <a:r>
                        <a:rPr lang="uk-UA" sz="2000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uk-UA" sz="2000" dirty="0">
                          <a:latin typeface="Times New Roman"/>
                          <a:ea typeface="Times New Roman"/>
                          <a:cs typeface="Times New Roman"/>
                        </a:rPr>
                        <a:t>Лазурне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4693" marR="246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dirty="0">
                          <a:latin typeface="Times New Roman"/>
                          <a:ea typeface="Times New Roman"/>
                          <a:cs typeface="Times New Roman"/>
                        </a:rPr>
                        <a:t>с. Залізний порт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4693" marR="246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dirty="0" err="1">
                          <a:latin typeface="Times New Roman"/>
                          <a:ea typeface="Times New Roman"/>
                          <a:cs typeface="Times New Roman"/>
                        </a:rPr>
                        <a:t>Кінбурський</a:t>
                      </a:r>
                      <a:r>
                        <a:rPr lang="uk-UA" sz="2000" dirty="0">
                          <a:latin typeface="Times New Roman"/>
                          <a:ea typeface="Times New Roman"/>
                          <a:cs typeface="Times New Roman"/>
                        </a:rPr>
                        <a:t> півострів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dirty="0">
                          <a:latin typeface="Times New Roman"/>
                          <a:ea typeface="Times New Roman"/>
                          <a:cs typeface="Times New Roman"/>
                        </a:rPr>
                        <a:t> с. Геройське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4693" marR="246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dirty="0">
                          <a:latin typeface="Times New Roman"/>
                          <a:ea typeface="Times New Roman"/>
                          <a:cs typeface="Times New Roman"/>
                        </a:rPr>
                        <a:t>м. Генічеськ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4693" marR="246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63685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800" dirty="0">
                          <a:latin typeface="Times New Roman"/>
                          <a:ea typeface="Times New Roman"/>
                          <a:cs typeface="Times New Roman"/>
                        </a:rPr>
                        <a:t>Відстань за картою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4693" marR="246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4693" marR="246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4693" marR="246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4693" marR="246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4693" marR="246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7438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800" dirty="0">
                          <a:latin typeface="Times New Roman"/>
                          <a:ea typeface="Times New Roman"/>
                          <a:cs typeface="Times New Roman"/>
                        </a:rPr>
                        <a:t>Маршрут за </a:t>
                      </a:r>
                      <a:r>
                        <a:rPr lang="uk-UA" sz="1800" dirty="0" err="1">
                          <a:latin typeface="Times New Roman"/>
                          <a:ea typeface="Times New Roman"/>
                          <a:cs typeface="Times New Roman"/>
                        </a:rPr>
                        <a:t>Google</a:t>
                      </a:r>
                      <a:r>
                        <a:rPr lang="uk-UA" sz="1800" dirty="0">
                          <a:latin typeface="Times New Roman"/>
                          <a:ea typeface="Times New Roman"/>
                          <a:cs typeface="Times New Roman"/>
                        </a:rPr>
                        <a:t> Картою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4693" marR="246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4693" marR="246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4693" marR="246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4693" marR="246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4693" marR="246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4958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800" dirty="0">
                          <a:latin typeface="Times New Roman"/>
                          <a:ea typeface="Times New Roman"/>
                          <a:cs typeface="Times New Roman"/>
                        </a:rPr>
                        <a:t>Час на дорогу.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4693" marR="246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4693" marR="246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4693" marR="246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4693" marR="246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4693" marR="246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Пов’язане зображення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16632"/>
            <a:ext cx="8768374" cy="6459529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979712" y="980728"/>
            <a:ext cx="495199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Дякую</a:t>
            </a:r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за </a:t>
            </a:r>
            <a:r>
              <a:rPr lang="ru-RU" sz="54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увагу</a:t>
            </a:r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!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Пов’язане зображення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1196752"/>
            <a:ext cx="3548877" cy="2510831"/>
          </a:xfrm>
          <a:prstGeom prst="rect">
            <a:avLst/>
          </a:prstGeom>
          <a:noFill/>
        </p:spPr>
      </p:pic>
      <p:pic>
        <p:nvPicPr>
          <p:cNvPr id="21510" name="Picture 6" descr="Результат пошуку зображень за запитом &quot;чертеж машины&quot;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8064" y="3717032"/>
            <a:ext cx="3863977" cy="1944216"/>
          </a:xfrm>
          <a:prstGeom prst="rect">
            <a:avLst/>
          </a:prstGeom>
          <a:noFill/>
        </p:spPr>
      </p:pic>
      <p:pic>
        <p:nvPicPr>
          <p:cNvPr id="21512" name="Picture 8" descr="Результат пошуку зображень за запитом &quot;чертежи деталей&quot;"/>
          <p:cNvPicPr>
            <a:picLocks noChangeAspect="1" noChangeArrowheads="1"/>
          </p:cNvPicPr>
          <p:nvPr/>
        </p:nvPicPr>
        <p:blipFill>
          <a:blip r:embed="rId4" cstate="print"/>
          <a:srcRect t="4194" b="5179"/>
          <a:stretch>
            <a:fillRect/>
          </a:stretch>
        </p:blipFill>
        <p:spPr bwMode="auto">
          <a:xfrm>
            <a:off x="3707904" y="1268760"/>
            <a:ext cx="3203848" cy="2177671"/>
          </a:xfrm>
          <a:prstGeom prst="rect">
            <a:avLst/>
          </a:prstGeom>
          <a:noFill/>
        </p:spPr>
      </p:pic>
      <p:pic>
        <p:nvPicPr>
          <p:cNvPr id="21514" name="Picture 10" descr="Результат пошуку зображень за запитом &quot;проект дизайн интерьера квартиры&quot;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9512" y="3789040"/>
            <a:ext cx="4884344" cy="2520280"/>
          </a:xfrm>
          <a:prstGeom prst="rect">
            <a:avLst/>
          </a:prstGeom>
          <a:noFill/>
        </p:spPr>
      </p:pic>
      <p:pic>
        <p:nvPicPr>
          <p:cNvPr id="21516" name="Picture 12" descr="Пов’язане зображення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84665" y="1196752"/>
            <a:ext cx="2259335" cy="2086805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683568" y="260648"/>
            <a:ext cx="77512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Масштаб у </a:t>
            </a:r>
            <a:r>
              <a:rPr lang="ru-RU" sz="54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житті</a:t>
            </a:r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54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людини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Результат пошуку зображень за запитом &quot;масштаб карти&quot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556792"/>
            <a:ext cx="3816424" cy="2586913"/>
          </a:xfrm>
          <a:prstGeom prst="rect">
            <a:avLst/>
          </a:prstGeom>
          <a:noFill/>
        </p:spPr>
      </p:pic>
      <p:pic>
        <p:nvPicPr>
          <p:cNvPr id="1030" name="Picture 6" descr="Результат пошуку зображень за запитом &quot;масштаб карти&quot;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8775" y="4221088"/>
            <a:ext cx="3829169" cy="2188097"/>
          </a:xfrm>
          <a:prstGeom prst="rect">
            <a:avLst/>
          </a:prstGeom>
          <a:noFill/>
        </p:spPr>
      </p:pic>
      <p:sp>
        <p:nvSpPr>
          <p:cNvPr id="1032" name="AutoShape 8" descr="Результат пошуку зображень за запитом &quot;масштаб карти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8" name="Picture 14" descr="Пов’язане зображення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15948" y="2060848"/>
            <a:ext cx="5028052" cy="3960440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2130822" y="260648"/>
            <a:ext cx="485671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Види</a:t>
            </a:r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масштабу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Группа 19"/>
          <p:cNvGrpSpPr/>
          <p:nvPr/>
        </p:nvGrpSpPr>
        <p:grpSpPr>
          <a:xfrm>
            <a:off x="0" y="0"/>
            <a:ext cx="9144000" cy="6858000"/>
            <a:chOff x="0" y="476672"/>
            <a:chExt cx="9144000" cy="6381328"/>
          </a:xfrm>
        </p:grpSpPr>
        <p:pic>
          <p:nvPicPr>
            <p:cNvPr id="3076" name="Picture 4" descr="Пов’язане зображення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476672"/>
              <a:ext cx="9144000" cy="6381328"/>
            </a:xfrm>
            <a:prstGeom prst="rect">
              <a:avLst/>
            </a:prstGeom>
            <a:noFill/>
          </p:spPr>
        </p:pic>
        <p:sp>
          <p:nvSpPr>
            <p:cNvPr id="5" name="7-конечная звезда 4"/>
            <p:cNvSpPr/>
            <p:nvPr/>
          </p:nvSpPr>
          <p:spPr>
            <a:xfrm>
              <a:off x="8028384" y="4653136"/>
              <a:ext cx="504056" cy="432048"/>
            </a:xfrm>
            <a:prstGeom prst="star7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 smtClean="0"/>
                <a:t>4</a:t>
              </a:r>
              <a:endParaRPr lang="ru-RU" b="1" dirty="0"/>
            </a:p>
          </p:txBody>
        </p:sp>
        <p:sp>
          <p:nvSpPr>
            <p:cNvPr id="6" name="7-конечная звезда 5">
              <a:hlinkClick r:id="rId3" action="ppaction://hlinksldjump"/>
            </p:cNvPr>
            <p:cNvSpPr/>
            <p:nvPr/>
          </p:nvSpPr>
          <p:spPr>
            <a:xfrm>
              <a:off x="3635896" y="4869160"/>
              <a:ext cx="432048" cy="504056"/>
            </a:xfrm>
            <a:prstGeom prst="star7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 smtClean="0"/>
                <a:t>2</a:t>
              </a:r>
              <a:endParaRPr lang="ru-RU" b="1" dirty="0"/>
            </a:p>
          </p:txBody>
        </p:sp>
        <p:sp>
          <p:nvSpPr>
            <p:cNvPr id="7" name="7-конечная звезда 6"/>
            <p:cNvSpPr/>
            <p:nvPr/>
          </p:nvSpPr>
          <p:spPr>
            <a:xfrm>
              <a:off x="2627784" y="5085184"/>
              <a:ext cx="504056" cy="504056"/>
            </a:xfrm>
            <a:prstGeom prst="star7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 smtClean="0"/>
                <a:t>4</a:t>
              </a:r>
              <a:endParaRPr lang="ru-RU" b="1" dirty="0"/>
            </a:p>
          </p:txBody>
        </p:sp>
        <p:sp>
          <p:nvSpPr>
            <p:cNvPr id="8" name="7-конечная звезда 7">
              <a:hlinkClick r:id="rId4" action="ppaction://hlinksldjump"/>
            </p:cNvPr>
            <p:cNvSpPr/>
            <p:nvPr/>
          </p:nvSpPr>
          <p:spPr>
            <a:xfrm>
              <a:off x="539552" y="4653136"/>
              <a:ext cx="432048" cy="432048"/>
            </a:xfrm>
            <a:prstGeom prst="star7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 smtClean="0"/>
                <a:t>3</a:t>
              </a:r>
              <a:endParaRPr lang="ru-RU" b="1" dirty="0"/>
            </a:p>
          </p:txBody>
        </p:sp>
        <p:sp>
          <p:nvSpPr>
            <p:cNvPr id="10" name="7-конечная звезда 9">
              <a:hlinkClick r:id="rId3" action="ppaction://hlinksldjump"/>
            </p:cNvPr>
            <p:cNvSpPr/>
            <p:nvPr/>
          </p:nvSpPr>
          <p:spPr>
            <a:xfrm>
              <a:off x="4067944" y="5805264"/>
              <a:ext cx="432048" cy="360040"/>
            </a:xfrm>
            <a:prstGeom prst="star7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 smtClean="0"/>
                <a:t>2</a:t>
              </a:r>
              <a:endParaRPr lang="ru-RU" b="1" dirty="0"/>
            </a:p>
          </p:txBody>
        </p:sp>
        <p:sp>
          <p:nvSpPr>
            <p:cNvPr id="11" name="7-конечная звезда 10">
              <a:hlinkClick r:id="rId5" action="ppaction://hlinksldjump"/>
            </p:cNvPr>
            <p:cNvSpPr/>
            <p:nvPr/>
          </p:nvSpPr>
          <p:spPr>
            <a:xfrm>
              <a:off x="6084168" y="3645024"/>
              <a:ext cx="504056" cy="432048"/>
            </a:xfrm>
            <a:prstGeom prst="star7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 smtClean="0"/>
                <a:t>1</a:t>
              </a:r>
              <a:endParaRPr lang="ru-RU" b="1" dirty="0"/>
            </a:p>
          </p:txBody>
        </p:sp>
        <p:sp>
          <p:nvSpPr>
            <p:cNvPr id="21" name="7-конечная звезда 20"/>
            <p:cNvSpPr/>
            <p:nvPr/>
          </p:nvSpPr>
          <p:spPr>
            <a:xfrm>
              <a:off x="1763688" y="5013176"/>
              <a:ext cx="504056" cy="504056"/>
            </a:xfrm>
            <a:prstGeom prst="star7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 smtClean="0"/>
                <a:t>4</a:t>
              </a:r>
              <a:endParaRPr lang="ru-RU" b="1" dirty="0"/>
            </a:p>
          </p:txBody>
        </p:sp>
        <p:sp>
          <p:nvSpPr>
            <p:cNvPr id="22" name="7-конечная звезда 21"/>
            <p:cNvSpPr/>
            <p:nvPr/>
          </p:nvSpPr>
          <p:spPr>
            <a:xfrm>
              <a:off x="827584" y="3861048"/>
              <a:ext cx="504056" cy="504056"/>
            </a:xfrm>
            <a:prstGeom prst="star7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 smtClean="0"/>
                <a:t>4</a:t>
              </a:r>
              <a:endParaRPr lang="ru-RU" b="1" dirty="0"/>
            </a:p>
          </p:txBody>
        </p:sp>
      </p:grpSp>
      <p:sp>
        <p:nvSpPr>
          <p:cNvPr id="12" name="Управляющая кнопка: далее 11">
            <a:hlinkClick r:id="rId6" action="ppaction://hlinksldjump" highlightClick="1"/>
          </p:cNvPr>
          <p:cNvSpPr/>
          <p:nvPr/>
        </p:nvSpPr>
        <p:spPr>
          <a:xfrm>
            <a:off x="0" y="6165304"/>
            <a:ext cx="539552" cy="50405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195736" y="332656"/>
            <a:ext cx="447603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Асканія</a:t>
            </a:r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- Нова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6390" name="AutoShape 6" descr="Результат пошуку зображень за запитом &quot;асканія нова цікаві факти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6392" name="Picture 8" descr="Пов’язане зображення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4077072"/>
            <a:ext cx="4608512" cy="2636912"/>
          </a:xfrm>
          <a:prstGeom prst="rect">
            <a:avLst/>
          </a:prstGeom>
          <a:noFill/>
        </p:spPr>
      </p:pic>
      <p:pic>
        <p:nvPicPr>
          <p:cNvPr id="16394" name="Picture 10" descr="Результат пошуку зображень за запитом &quot;асканія нова цікаві факти&quot;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196753"/>
            <a:ext cx="6048672" cy="2744585"/>
          </a:xfrm>
          <a:prstGeom prst="rect">
            <a:avLst/>
          </a:prstGeom>
          <a:noFill/>
        </p:spPr>
      </p:pic>
      <p:pic>
        <p:nvPicPr>
          <p:cNvPr id="16396" name="Picture 12" descr="Результат пошуку зображень за запитом &quot;асканія нова цікаві факти&quot;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60032" y="4077072"/>
            <a:ext cx="4176464" cy="2640295"/>
          </a:xfrm>
          <a:prstGeom prst="rect">
            <a:avLst/>
          </a:prstGeom>
          <a:noFill/>
        </p:spPr>
      </p:pic>
      <p:pic>
        <p:nvPicPr>
          <p:cNvPr id="16398" name="Picture 14" descr="Пов’язане зображення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00191" y="1196752"/>
            <a:ext cx="2736303" cy="27363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Управляющая кнопка: далее 2">
            <a:hlinkClick r:id="rId2" action="ppaction://hlinksldjump" highlightClick="1"/>
          </p:cNvPr>
          <p:cNvSpPr/>
          <p:nvPr/>
        </p:nvSpPr>
        <p:spPr>
          <a:xfrm>
            <a:off x="179512" y="5877272"/>
            <a:ext cx="648072" cy="62068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11972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Пов’язане зображення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052736"/>
            <a:ext cx="4246723" cy="2880320"/>
          </a:xfrm>
          <a:prstGeom prst="rect">
            <a:avLst/>
          </a:prstGeom>
          <a:noFill/>
        </p:spPr>
      </p:pic>
      <p:pic>
        <p:nvPicPr>
          <p:cNvPr id="18436" name="Picture 4" descr="Пов’язане зображення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4077072"/>
            <a:ext cx="4450784" cy="2376264"/>
          </a:xfrm>
          <a:prstGeom prst="rect">
            <a:avLst/>
          </a:prstGeom>
          <a:noFill/>
        </p:spPr>
      </p:pic>
      <p:pic>
        <p:nvPicPr>
          <p:cNvPr id="18438" name="Picture 6" descr="Результат пошуку зображень за запитом &quot;джарилгач&quot;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4077072"/>
            <a:ext cx="4248472" cy="2389766"/>
          </a:xfrm>
          <a:prstGeom prst="rect">
            <a:avLst/>
          </a:prstGeom>
          <a:noFill/>
        </p:spPr>
      </p:pic>
      <p:pic>
        <p:nvPicPr>
          <p:cNvPr id="18442" name="Picture 10" descr="Результат пошуку зображень за запитом &quot;джарилгач&quot;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0" y="1052736"/>
            <a:ext cx="4384747" cy="2906664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1331640" y="0"/>
            <a:ext cx="741682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Острів </a:t>
            </a:r>
            <a:r>
              <a:rPr lang="ru-RU" sz="54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Джарилгач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Управляющая кнопка: далее 2">
            <a:hlinkClick r:id="rId2" action="ppaction://hlinksldjump" highlightClick="1"/>
          </p:cNvPr>
          <p:cNvSpPr/>
          <p:nvPr/>
        </p:nvSpPr>
        <p:spPr>
          <a:xfrm>
            <a:off x="179512" y="5949280"/>
            <a:ext cx="648072" cy="72008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822384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Результат пошуку зображень за запитом &quot;чорноморський біосферний заповідник&quot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196752"/>
            <a:ext cx="4680520" cy="2573422"/>
          </a:xfrm>
          <a:prstGeom prst="rect">
            <a:avLst/>
          </a:prstGeom>
          <a:noFill/>
        </p:spPr>
      </p:pic>
      <p:pic>
        <p:nvPicPr>
          <p:cNvPr id="20484" name="Picture 4" descr="Результат пошуку зображень за запитом &quot;чорноморський біосферний заповідник&quot;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3861048"/>
            <a:ext cx="4680520" cy="2853313"/>
          </a:xfrm>
          <a:prstGeom prst="rect">
            <a:avLst/>
          </a:prstGeom>
          <a:noFill/>
        </p:spPr>
      </p:pic>
      <p:pic>
        <p:nvPicPr>
          <p:cNvPr id="20486" name="Picture 6" descr="Пов’язане зображення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32040" y="1196752"/>
            <a:ext cx="3816424" cy="2592288"/>
          </a:xfrm>
          <a:prstGeom prst="rect">
            <a:avLst/>
          </a:prstGeom>
          <a:noFill/>
        </p:spPr>
      </p:pic>
      <p:pic>
        <p:nvPicPr>
          <p:cNvPr id="20488" name="Picture 8" descr="Пов’язане зображення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932040" y="3861048"/>
            <a:ext cx="3816424" cy="2862318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0" y="0"/>
            <a:ext cx="8906604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Чорноморський</a:t>
            </a:r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54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біосферний</a:t>
            </a:r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</a:p>
          <a:p>
            <a:pPr algn="ctr"/>
            <a:r>
              <a:rPr lang="ru-RU" sz="54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заповідник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653</TotalTime>
  <Words>64</Words>
  <Application>Microsoft Office PowerPoint</Application>
  <PresentationFormat>Экран (4:3)</PresentationFormat>
  <Paragraphs>29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Солнцестояние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61</cp:revision>
  <dcterms:created xsi:type="dcterms:W3CDTF">2019-11-23T15:57:16Z</dcterms:created>
  <dcterms:modified xsi:type="dcterms:W3CDTF">2019-12-02T15:36:18Z</dcterms:modified>
</cp:coreProperties>
</file>