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tableStyles" Target="tableStyle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heme" Target="theme/theme1.xml" /><Relationship Id="rId5" Type="http://schemas.openxmlformats.org/officeDocument/2006/relationships/slide" Target="slides/slide4.xml" /><Relationship Id="rId10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6522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207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242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753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821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967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17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204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327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176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267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674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334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21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976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389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674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3877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9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79937A-34C0-5A43-A209-2B776A091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013C9C8C-7955-9543-949A-6B883525D91C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0B8D05A-EEF7-244E-9383-1261B81CC60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989280DB-C487-AD43-988E-01796D3AD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582" y="6852"/>
            <a:ext cx="5122107" cy="69381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221054-877C-564B-95CE-EC1938F188A4}"/>
              </a:ext>
            </a:extLst>
          </p:cNvPr>
          <p:cNvSpPr txBox="1"/>
          <p:nvPr/>
        </p:nvSpPr>
        <p:spPr>
          <a:xfrm>
            <a:off x="5179562" y="2557386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631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49B11C-3715-1E4E-A978-F9E2BCAA0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FA564918-70BF-FF40-BF86-CE0EA27BEF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946" y="-17692"/>
            <a:ext cx="8200695" cy="687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726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491C2B-B4B0-5B4A-A5BB-EEA3E8F28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B314EAF6-981C-634E-A5B3-70883FE294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816" y="0"/>
            <a:ext cx="7609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43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E7ACB2-D1A1-FB44-885D-95414E2DD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C380FDB5-3965-564B-AFE6-970E69DB14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30" y="0"/>
            <a:ext cx="102970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632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D0B577-A745-0B42-A57D-2A1FC0C00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E443D63-46EB-B64D-AD98-E49C01F475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65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4F2871-0E69-0041-AA1E-C437E5C98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F3F1BBD5-F26C-BC41-99FE-75ADB620F9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58" y="0"/>
            <a:ext cx="1096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71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73BEFA-4259-8A43-A739-1704BC1E6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0F462A8-E61B-C346-BC2B-DB4DBB8706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306" y="-39716"/>
            <a:ext cx="6630838" cy="689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6739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Небесная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7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Небесная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revision>1</cp:revision>
  <dcterms:modified xsi:type="dcterms:W3CDTF">2019-12-04T05:43:00Z</dcterms:modified>
</cp:coreProperties>
</file>