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0"/>
            <a:ext cx="6480048" cy="1700808"/>
          </a:xfrm>
        </p:spPr>
        <p:txBody>
          <a:bodyPr/>
          <a:lstStyle/>
          <a:p>
            <a:r>
              <a:rPr lang="uk-UA" dirty="0" smtClean="0"/>
              <a:t>Голосовий апарат</a:t>
            </a:r>
            <a:endParaRPr lang="ru-RU" dirty="0"/>
          </a:p>
        </p:txBody>
      </p:sp>
      <p:pic>
        <p:nvPicPr>
          <p:cNvPr id="62466" name="Picture 2" descr="Картинки по запросу голосовий апар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348880"/>
            <a:ext cx="6804248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692696"/>
            <a:ext cx="4996408" cy="698336"/>
          </a:xfrm>
        </p:spPr>
        <p:txBody>
          <a:bodyPr/>
          <a:lstStyle/>
          <a:p>
            <a:r>
              <a:rPr lang="uk-UA" dirty="0" smtClean="0"/>
              <a:t>Гортань</a:t>
            </a:r>
            <a:endParaRPr lang="ru-RU" dirty="0"/>
          </a:p>
        </p:txBody>
      </p:sp>
      <p:pic>
        <p:nvPicPr>
          <p:cNvPr id="75778" name="Picture 2" descr="Картинки по запросу голосовий апар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8840"/>
            <a:ext cx="7329001" cy="3374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dirty="0" smtClean="0"/>
              <a:t>   Нижні (грудні) резонатори</a:t>
            </a:r>
            <a:endParaRPr lang="ru-RU" dirty="0"/>
          </a:p>
        </p:txBody>
      </p:sp>
      <p:pic>
        <p:nvPicPr>
          <p:cNvPr id="89090" name="Picture 2" descr="Картинки по запросу леген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00808"/>
            <a:ext cx="6283457" cy="47125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Верхній (Головний) резонатор</a:t>
            </a:r>
            <a:endParaRPr lang="ru-RU" dirty="0"/>
          </a:p>
        </p:txBody>
      </p:sp>
      <p:pic>
        <p:nvPicPr>
          <p:cNvPr id="90114" name="Picture 2" descr="Картинки по запросу верхние резонато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6768752" cy="4510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63</TotalTime>
  <Words>14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Изящная</vt:lpstr>
      <vt:lpstr>Голосовий апарат</vt:lpstr>
      <vt:lpstr>Гортань</vt:lpstr>
      <vt:lpstr>    Нижні (грудні) резонатори</vt:lpstr>
      <vt:lpstr>Верхній (Головний) резонатор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Голосовий апарат</dc:title>
  <dc:creator>HOME</dc:creator>
  <cp:lastModifiedBy>HOME</cp:lastModifiedBy>
  <cp:revision>8</cp:revision>
  <dcterms:created xsi:type="dcterms:W3CDTF">2019-11-24T17:51:02Z</dcterms:created>
  <dcterms:modified xsi:type="dcterms:W3CDTF">2019-11-24T19:04:39Z</dcterms:modified>
</cp:coreProperties>
</file>