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67" r:id="rId4"/>
    <p:sldId id="258" r:id="rId5"/>
    <p:sldId id="259" r:id="rId6"/>
    <p:sldId id="260" r:id="rId7"/>
    <p:sldId id="261" r:id="rId8"/>
    <p:sldId id="263" r:id="rId9"/>
    <p:sldId id="268" r:id="rId10"/>
    <p:sldId id="266" r:id="rId11"/>
    <p:sldId id="269" r:id="rId12"/>
    <p:sldId id="270" r:id="rId13"/>
    <p:sldId id="271" r:id="rId14"/>
    <p:sldId id="272" r:id="rId15"/>
    <p:sldId id="279" r:id="rId16"/>
    <p:sldId id="273" r:id="rId17"/>
    <p:sldId id="274" r:id="rId18"/>
    <p:sldId id="278" r:id="rId19"/>
    <p:sldId id="275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486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842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844824"/>
            <a:ext cx="7272808" cy="501317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1560" y="332656"/>
            <a:ext cx="7992888" cy="115212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i="1" dirty="0" smtClean="0">
                <a:latin typeface="+mj-lt"/>
                <a:cs typeface="Times New Roman" pitchFamily="18" charset="0"/>
              </a:rPr>
              <a:t>“</a:t>
            </a:r>
            <a:r>
              <a:rPr lang="ru-RU" sz="2800" b="1" i="1" dirty="0" err="1" smtClean="0">
                <a:latin typeface="+mj-lt"/>
                <a:cs typeface="Times New Roman" pitchFamily="18" charset="0"/>
              </a:rPr>
              <a:t>Кажуть</a:t>
            </a:r>
            <a:r>
              <a:rPr lang="ru-RU" sz="2800" b="1" i="1" dirty="0" smtClean="0">
                <a:latin typeface="+mj-lt"/>
                <a:cs typeface="Times New Roman" pitchFamily="18" charset="0"/>
              </a:rPr>
              <a:t>, </a:t>
            </a:r>
            <a:r>
              <a:rPr lang="ru-RU" sz="2800" b="1" i="1" dirty="0" err="1" smtClean="0">
                <a:latin typeface="+mj-lt"/>
                <a:cs typeface="Times New Roman" pitchFamily="18" charset="0"/>
              </a:rPr>
              <a:t>що</a:t>
            </a:r>
            <a:r>
              <a:rPr lang="ru-RU" sz="2800" b="1" i="1" dirty="0" smtClean="0">
                <a:latin typeface="+mj-lt"/>
                <a:cs typeface="Times New Roman" pitchFamily="18" charset="0"/>
              </a:rPr>
              <a:t> </a:t>
            </a:r>
            <a:r>
              <a:rPr lang="ru-RU" sz="2800" b="1" i="1" dirty="0" err="1" smtClean="0">
                <a:latin typeface="+mj-lt"/>
                <a:cs typeface="Times New Roman" pitchFamily="18" charset="0"/>
              </a:rPr>
              <a:t>є</a:t>
            </a:r>
            <a:r>
              <a:rPr lang="ru-RU" sz="2800" b="1" i="1" dirty="0" smtClean="0">
                <a:latin typeface="+mj-lt"/>
                <a:cs typeface="Times New Roman" pitchFamily="18" charset="0"/>
              </a:rPr>
              <a:t> люди, </a:t>
            </a:r>
            <a:r>
              <a:rPr lang="ru-RU" sz="2800" b="1" i="1" dirty="0" err="1" smtClean="0">
                <a:latin typeface="+mj-lt"/>
                <a:cs typeface="Times New Roman" pitchFamily="18" charset="0"/>
              </a:rPr>
              <a:t>байдужі</a:t>
            </a:r>
            <a:r>
              <a:rPr lang="ru-RU" sz="2800" b="1" i="1" dirty="0" smtClean="0">
                <a:latin typeface="+mj-lt"/>
                <a:cs typeface="Times New Roman" pitchFamily="18" charset="0"/>
              </a:rPr>
              <a:t> до </a:t>
            </a:r>
            <a:r>
              <a:rPr lang="ru-RU" sz="2800" b="1" i="1" dirty="0" err="1" smtClean="0">
                <a:latin typeface="+mj-lt"/>
                <a:cs typeface="Times New Roman" pitchFamily="18" charset="0"/>
              </a:rPr>
              <a:t>карти</a:t>
            </a:r>
            <a:r>
              <a:rPr lang="ru-RU" sz="2800" b="1" i="1" dirty="0" smtClean="0">
                <a:latin typeface="+mj-lt"/>
                <a:cs typeface="Times New Roman" pitchFamily="18" charset="0"/>
              </a:rPr>
              <a:t>,</a:t>
            </a:r>
            <a:endParaRPr lang="ru-RU" sz="2800" b="1" dirty="0" smtClean="0">
              <a:latin typeface="+mj-lt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i="1" dirty="0" err="1" smtClean="0">
                <a:latin typeface="+mj-lt"/>
              </a:rPr>
              <a:t>але</a:t>
            </a:r>
            <a:r>
              <a:rPr lang="ru-RU" sz="2800" b="1" i="1" dirty="0" smtClean="0">
                <a:latin typeface="+mj-lt"/>
              </a:rPr>
              <a:t> </a:t>
            </a:r>
            <a:r>
              <a:rPr lang="ru-RU" sz="2800" b="1" i="1" dirty="0" err="1" smtClean="0">
                <a:latin typeface="+mj-lt"/>
              </a:rPr>
              <a:t>мені</a:t>
            </a:r>
            <a:r>
              <a:rPr lang="ru-RU" sz="2800" b="1" i="1" dirty="0" smtClean="0">
                <a:latin typeface="+mj-lt"/>
              </a:rPr>
              <a:t> </a:t>
            </a:r>
            <a:r>
              <a:rPr lang="ru-RU" sz="2800" b="1" i="1" dirty="0" err="1" smtClean="0">
                <a:latin typeface="+mj-lt"/>
              </a:rPr>
              <a:t>важко</a:t>
            </a:r>
            <a:r>
              <a:rPr lang="ru-RU" sz="2800" b="1" i="1" dirty="0" smtClean="0">
                <a:latin typeface="+mj-lt"/>
              </a:rPr>
              <a:t> в </a:t>
            </a:r>
            <a:r>
              <a:rPr lang="ru-RU" sz="2800" b="1" i="1" dirty="0" err="1" smtClean="0">
                <a:latin typeface="+mj-lt"/>
              </a:rPr>
              <a:t>це</a:t>
            </a:r>
            <a:r>
              <a:rPr lang="ru-RU" sz="2800" b="1" i="1" dirty="0" smtClean="0">
                <a:latin typeface="+mj-lt"/>
              </a:rPr>
              <a:t> </a:t>
            </a:r>
            <a:r>
              <a:rPr lang="ru-RU" sz="2800" b="1" i="1" dirty="0" err="1" smtClean="0">
                <a:latin typeface="+mj-lt"/>
              </a:rPr>
              <a:t>повірити</a:t>
            </a:r>
            <a:r>
              <a:rPr lang="ru-RU" sz="2800" b="1" i="1" dirty="0" smtClean="0">
                <a:latin typeface="+mj-lt"/>
              </a:rPr>
              <a:t>”</a:t>
            </a:r>
            <a:endParaRPr lang="ru-RU" sz="2800" b="1" dirty="0" smtClean="0">
              <a:latin typeface="+mj-lt"/>
            </a:endParaRPr>
          </a:p>
          <a:p>
            <a:pPr algn="r">
              <a:buNone/>
            </a:pPr>
            <a:r>
              <a:rPr lang="uk-UA" sz="2400" b="1" i="1" dirty="0" smtClean="0"/>
              <a:t>Р. </a:t>
            </a:r>
            <a:r>
              <a:rPr lang="uk-UA" sz="2400" b="1" i="1" dirty="0" err="1" smtClean="0"/>
              <a:t>Стівенсон</a:t>
            </a:r>
            <a:endParaRPr lang="ru-RU" sz="2400" b="1" dirty="0">
              <a:cs typeface="FrankRuehl" pitchFamily="34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331640" y="620688"/>
            <a:ext cx="6840760" cy="3600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4000" b="1" i="1" dirty="0" smtClean="0"/>
              <a:t>Африка</a:t>
            </a:r>
            <a:endParaRPr lang="ru-RU" sz="4000" b="1" i="1" dirty="0"/>
          </a:p>
        </p:txBody>
      </p:sp>
      <p:pic>
        <p:nvPicPr>
          <p:cNvPr id="7" name="Содержимое 6" descr="африка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268760"/>
            <a:ext cx="5184576" cy="53919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stas\Desktop\африка\фото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4464496" cy="5040560"/>
          </a:xfrm>
          <a:prstGeom prst="rect">
            <a:avLst/>
          </a:prstGeom>
          <a:noFill/>
        </p:spPr>
      </p:pic>
      <p:pic>
        <p:nvPicPr>
          <p:cNvPr id="1027" name="Picture 3" descr="C:\Users\stas\Desktop\африка\фото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24744"/>
            <a:ext cx="3888432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76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8" name="Содержимое 7" descr="thumb2-56dde597ba81c1d26be6e412a5aa614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196752"/>
            <a:ext cx="4248472" cy="4752528"/>
          </a:xfrm>
        </p:spPr>
      </p:pic>
      <p:pic>
        <p:nvPicPr>
          <p:cNvPr id="7" name="Содержимое 6" descr="picture-9897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96752"/>
            <a:ext cx="4320480" cy="4752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" name="Содержимое 9" descr="1941381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628800"/>
            <a:ext cx="4248472" cy="4464496"/>
          </a:xfrm>
        </p:spPr>
      </p:pic>
      <p:pic>
        <p:nvPicPr>
          <p:cNvPr id="9" name="Содержимое 8" descr="11833231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628800"/>
            <a:ext cx="4495800" cy="44644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65836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Содержимое 5" descr="lis_1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556793"/>
            <a:ext cx="4388296" cy="4680519"/>
          </a:xfrm>
        </p:spPr>
      </p:pic>
      <p:pic>
        <p:nvPicPr>
          <p:cNvPr id="4098" name="Picture 2" descr="C:\Users\stas\Desktop\африка\фото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556792"/>
            <a:ext cx="4388296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37626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i="1" u="sng" dirty="0" smtClean="0"/>
              <a:t/>
            </a:r>
            <a:br>
              <a:rPr lang="uk-UA" b="1" i="1" u="sng" dirty="0" smtClean="0"/>
            </a:br>
            <a:r>
              <a:rPr lang="uk-UA" b="1" i="1" u="sng" dirty="0" smtClean="0"/>
              <a:t/>
            </a:r>
            <a:br>
              <a:rPr lang="uk-UA" b="1" i="1" u="sng" dirty="0" smtClean="0"/>
            </a:br>
            <a:r>
              <a:rPr lang="uk-UA" b="1" i="1" u="sng" dirty="0" smtClean="0"/>
              <a:t/>
            </a:r>
            <a:br>
              <a:rPr lang="uk-UA" b="1" i="1" u="sng" dirty="0" smtClean="0"/>
            </a:br>
            <a:r>
              <a:rPr lang="uk-UA" b="1" i="1" u="sng" dirty="0" smtClean="0"/>
              <a:t/>
            </a:r>
            <a:br>
              <a:rPr lang="uk-UA" b="1" i="1" u="sng" dirty="0" smtClean="0"/>
            </a:br>
            <a:r>
              <a:rPr lang="uk-UA" b="1" i="1" u="sng" dirty="0" smtClean="0"/>
              <a:t/>
            </a:r>
            <a:br>
              <a:rPr lang="uk-UA" b="1" i="1" u="sng" dirty="0" smtClean="0"/>
            </a:br>
            <a:r>
              <a:rPr lang="uk-UA" b="1" i="1" u="sng" dirty="0" smtClean="0"/>
              <a:t/>
            </a:r>
            <a:br>
              <a:rPr lang="uk-UA" b="1" i="1" u="sng" dirty="0" smtClean="0"/>
            </a:br>
            <a:r>
              <a:rPr lang="uk-UA" b="1" i="1" u="sng" dirty="0" smtClean="0"/>
              <a:t/>
            </a:r>
            <a:br>
              <a:rPr lang="uk-UA" b="1" i="1" u="sng" dirty="0" smtClean="0"/>
            </a:br>
            <a:r>
              <a:rPr lang="uk-UA" b="1" i="1" u="sng" dirty="0" smtClean="0"/>
              <a:t>Вправа  </a:t>
            </a:r>
            <a:br>
              <a:rPr lang="uk-UA" b="1" i="1" u="sng" dirty="0" smtClean="0"/>
            </a:br>
            <a:r>
              <a:rPr lang="uk-UA" b="1" i="1" u="sng" dirty="0" smtClean="0"/>
              <a:t>«Рятувальні ситуації»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79712" y="2276871"/>
            <a:ext cx="4752528" cy="407805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800" b="1" i="1" dirty="0" err="1" smtClean="0"/>
              <a:t>Ситуація</a:t>
            </a:r>
            <a:r>
              <a:rPr lang="ru-RU" sz="2800" b="1" i="1" dirty="0" smtClean="0"/>
              <a:t>  </a:t>
            </a:r>
            <a:r>
              <a:rPr lang="uk-UA" sz="2800" b="1" i="1" dirty="0" smtClean="0"/>
              <a:t>1.</a:t>
            </a:r>
            <a:r>
              <a:rPr lang="ru-RU" sz="2800" b="1" i="1" dirty="0" smtClean="0"/>
              <a:t>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dirty="0" smtClean="0"/>
          </a:p>
          <a:p>
            <a:pPr algn="ctr">
              <a:buNone/>
            </a:pPr>
            <a:r>
              <a:rPr lang="ru-RU" sz="3600" i="1" dirty="0" smtClean="0">
                <a:solidFill>
                  <a:srgbClr val="FF0000"/>
                </a:solidFill>
              </a:rPr>
              <a:t>20°пн.ш. </a:t>
            </a:r>
            <a:r>
              <a:rPr lang="ru-RU" sz="3600" i="1" dirty="0" err="1" smtClean="0">
                <a:solidFill>
                  <a:srgbClr val="FF0000"/>
                </a:solidFill>
              </a:rPr>
              <a:t>і</a:t>
            </a:r>
            <a:r>
              <a:rPr lang="ru-RU" sz="3600" i="1" dirty="0" smtClean="0">
                <a:solidFill>
                  <a:srgbClr val="FF0000"/>
                </a:solidFill>
              </a:rPr>
              <a:t> 70°сх.д.</a:t>
            </a:r>
          </a:p>
          <a:p>
            <a:pPr algn="ctr">
              <a:buNone/>
            </a:pPr>
            <a:r>
              <a:rPr lang="ru-RU" sz="3600" i="1" dirty="0" smtClean="0">
                <a:solidFill>
                  <a:srgbClr val="FF0000"/>
                </a:solidFill>
              </a:rPr>
              <a:t> </a:t>
            </a:r>
          </a:p>
          <a:p>
            <a:pPr algn="ctr">
              <a:buNone/>
            </a:pPr>
            <a:r>
              <a:rPr lang="ru-RU" sz="2800" b="1" i="1" dirty="0" err="1" smtClean="0"/>
              <a:t>Ситуація</a:t>
            </a:r>
            <a:r>
              <a:rPr lang="ru-RU" sz="2800" b="1" i="1" dirty="0" smtClean="0"/>
              <a:t>  </a:t>
            </a:r>
            <a:r>
              <a:rPr lang="uk-UA" sz="2800" b="1" i="1" dirty="0" smtClean="0"/>
              <a:t>2.</a:t>
            </a:r>
            <a:r>
              <a:rPr lang="ru-RU" sz="2800" b="1" i="1" dirty="0" smtClean="0"/>
              <a:t> </a:t>
            </a:r>
          </a:p>
          <a:p>
            <a:pPr algn="ctr">
              <a:buNone/>
            </a:pPr>
            <a:endParaRPr lang="ru-RU" sz="2800" b="1" i="1" dirty="0" smtClean="0"/>
          </a:p>
          <a:p>
            <a:pPr algn="ctr">
              <a:buNone/>
            </a:pPr>
            <a:r>
              <a:rPr lang="uk-UA" sz="3600" i="1" dirty="0" smtClean="0">
                <a:solidFill>
                  <a:srgbClr val="FF0000"/>
                </a:solidFill>
              </a:rPr>
              <a:t>53°пд.ш. і 70°зх.д.</a:t>
            </a:r>
          </a:p>
          <a:p>
            <a:pPr algn="ctr">
              <a:buNone/>
            </a:pPr>
            <a:r>
              <a:rPr lang="uk-UA" sz="3600" i="1" dirty="0" smtClean="0">
                <a:solidFill>
                  <a:srgbClr val="FF0000"/>
                </a:solidFill>
              </a:rPr>
              <a:t/>
            </a:r>
            <a:br>
              <a:rPr lang="uk-UA" sz="3600" i="1" dirty="0" smtClean="0">
                <a:solidFill>
                  <a:srgbClr val="FF0000"/>
                </a:solidFill>
              </a:rPr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endParaRPr lang="ru-RU" sz="3600" dirty="0" smtClean="0"/>
          </a:p>
          <a:p>
            <a:pPr algn="ctr">
              <a:buNone/>
            </a:pP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83768" y="2060847"/>
            <a:ext cx="4392488" cy="4320481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D:\Ната\заруба\image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764704"/>
            <a:ext cx="8928992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65836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75656" y="476672"/>
            <a:ext cx="6048672" cy="597666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uk-UA" sz="2800" i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r>
              <a:rPr lang="uk-UA" sz="3800" i="1" dirty="0" smtClean="0">
                <a:solidFill>
                  <a:srgbClr val="CC00CC"/>
                </a:solidFill>
              </a:rPr>
              <a:t>1 група</a:t>
            </a:r>
            <a:r>
              <a:rPr lang="uk-UA" sz="38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</a:t>
            </a:r>
            <a:r>
              <a:rPr lang="uk-UA" sz="3800" i="1" dirty="0" smtClean="0"/>
              <a:t>  </a:t>
            </a:r>
            <a:r>
              <a:rPr lang="uk-UA" sz="3800" dirty="0" smtClean="0"/>
              <a:t>58°пн.ш.,5°сх.д. </a:t>
            </a:r>
            <a:endParaRPr lang="ru-RU" sz="3800" dirty="0" smtClean="0"/>
          </a:p>
          <a:p>
            <a:pPr algn="ctr">
              <a:buNone/>
            </a:pPr>
            <a:r>
              <a:rPr lang="uk-UA" sz="3800" i="1" dirty="0" smtClean="0">
                <a:solidFill>
                  <a:srgbClr val="CC00CC"/>
                </a:solidFill>
              </a:rPr>
              <a:t>2 група</a:t>
            </a:r>
            <a:r>
              <a:rPr lang="uk-UA" sz="38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</a:t>
            </a:r>
            <a:r>
              <a:rPr lang="uk-UA" sz="3800" dirty="0" smtClean="0"/>
              <a:t>5°пд.ш., 105°сх.д.</a:t>
            </a:r>
          </a:p>
          <a:p>
            <a:pPr algn="ctr">
              <a:buNone/>
            </a:pPr>
            <a:r>
              <a:rPr lang="uk-UA" sz="3800" i="1" dirty="0" smtClean="0">
                <a:solidFill>
                  <a:srgbClr val="CC00CC"/>
                </a:solidFill>
              </a:rPr>
              <a:t>3 група</a:t>
            </a:r>
            <a:r>
              <a:rPr lang="uk-UA" sz="38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</a:t>
            </a:r>
            <a:r>
              <a:rPr lang="uk-UA" sz="3800" dirty="0" smtClean="0"/>
              <a:t>20°пн.ш., 65°сх.д</a:t>
            </a:r>
            <a:r>
              <a:rPr lang="uk-UA" sz="3800" i="1" dirty="0" smtClean="0"/>
              <a:t>.</a:t>
            </a:r>
          </a:p>
          <a:p>
            <a:pPr algn="ctr">
              <a:buNone/>
            </a:pPr>
            <a:r>
              <a:rPr lang="uk-UA" sz="3800" i="1" dirty="0" smtClean="0">
                <a:solidFill>
                  <a:srgbClr val="CC00CC"/>
                </a:solidFill>
              </a:rPr>
              <a:t>4 група    </a:t>
            </a:r>
            <a:r>
              <a:rPr lang="uk-UA" sz="3800" dirty="0" smtClean="0"/>
              <a:t>22°пд.ш.,44°зх.д.</a:t>
            </a:r>
          </a:p>
          <a:p>
            <a:pPr algn="ctr">
              <a:buNone/>
            </a:pPr>
            <a:r>
              <a:rPr lang="uk-UA" sz="3800" i="1" dirty="0" smtClean="0">
                <a:solidFill>
                  <a:srgbClr val="CC00CC"/>
                </a:solidFill>
              </a:rPr>
              <a:t>5 група</a:t>
            </a:r>
            <a:r>
              <a:rPr lang="uk-UA" sz="3800" dirty="0" smtClean="0">
                <a:solidFill>
                  <a:srgbClr val="CC00CC"/>
                </a:solidFill>
              </a:rPr>
              <a:t>     </a:t>
            </a:r>
            <a:r>
              <a:rPr lang="uk-UA" sz="3800" dirty="0" smtClean="0"/>
              <a:t>15°пн.ш.,90°сх.д.</a:t>
            </a:r>
          </a:p>
          <a:p>
            <a:pPr algn="ctr">
              <a:buNone/>
            </a:pPr>
            <a:r>
              <a:rPr lang="uk-UA" sz="3800" i="1" dirty="0" smtClean="0">
                <a:solidFill>
                  <a:srgbClr val="CC00CC"/>
                </a:solidFill>
              </a:rPr>
              <a:t>6 група     </a:t>
            </a:r>
            <a:r>
              <a:rPr lang="uk-UA" sz="3800" dirty="0" smtClean="0"/>
              <a:t>16°пд.ш.,30°сх.д</a:t>
            </a:r>
            <a:r>
              <a:rPr lang="uk-UA" sz="3800" i="1" dirty="0" smtClean="0"/>
              <a:t>.</a:t>
            </a:r>
          </a:p>
          <a:p>
            <a:pPr algn="ctr">
              <a:buNone/>
            </a:pPr>
            <a:r>
              <a:rPr lang="uk-UA" sz="3800" i="1" dirty="0" smtClean="0">
                <a:solidFill>
                  <a:srgbClr val="CC00CC"/>
                </a:solidFill>
              </a:rPr>
              <a:t>7 група     </a:t>
            </a:r>
            <a:r>
              <a:rPr lang="uk-UA" sz="3800" dirty="0" smtClean="0"/>
              <a:t>43°пн.ш.,79°зх.д.</a:t>
            </a:r>
          </a:p>
          <a:p>
            <a:pPr algn="ctr">
              <a:buNone/>
            </a:pPr>
            <a:r>
              <a:rPr lang="uk-UA" sz="38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</a:t>
            </a:r>
            <a:r>
              <a:rPr lang="uk-UA" sz="3800" i="1" dirty="0" smtClean="0">
                <a:solidFill>
                  <a:srgbClr val="CC00CC"/>
                </a:solidFill>
              </a:rPr>
              <a:t>8 група     </a:t>
            </a:r>
            <a:r>
              <a:rPr lang="uk-UA" sz="3800" dirty="0" smtClean="0"/>
              <a:t>20°пн.ш.,65°сх.д.</a:t>
            </a:r>
          </a:p>
          <a:p>
            <a:pPr algn="ctr">
              <a:buNone/>
            </a:pPr>
            <a:r>
              <a:rPr lang="uk-UA" sz="3800" i="1" dirty="0" smtClean="0">
                <a:solidFill>
                  <a:srgbClr val="CC00CC"/>
                </a:solidFill>
              </a:rPr>
              <a:t>9 група     </a:t>
            </a:r>
            <a:r>
              <a:rPr lang="uk-UA" sz="3800" dirty="0" smtClean="0"/>
              <a:t>43°пн.ш.,79°зх.д. </a:t>
            </a:r>
          </a:p>
          <a:p>
            <a:pPr algn="ctr">
              <a:buNone/>
            </a:pPr>
            <a:r>
              <a:rPr lang="uk-UA" sz="3800" i="1" dirty="0" smtClean="0">
                <a:solidFill>
                  <a:srgbClr val="CC00CC"/>
                </a:solidFill>
              </a:rPr>
              <a:t>10 група     </a:t>
            </a:r>
            <a:r>
              <a:rPr lang="uk-UA" sz="3800" dirty="0" smtClean="0"/>
              <a:t>47°пн.ш., 55° </a:t>
            </a:r>
            <a:r>
              <a:rPr lang="uk-UA" sz="3800" dirty="0" err="1" smtClean="0"/>
              <a:t>зх.д</a:t>
            </a:r>
            <a:r>
              <a:rPr lang="uk-UA" sz="3800" i="1" dirty="0" smtClean="0"/>
              <a:t>. </a:t>
            </a:r>
            <a:endParaRPr lang="uk-UA" sz="3800" dirty="0" smtClean="0"/>
          </a:p>
          <a:p>
            <a:pPr algn="ctr">
              <a:buNone/>
            </a:pPr>
            <a:r>
              <a:rPr lang="uk-UA" sz="3800" i="1" dirty="0" smtClean="0">
                <a:solidFill>
                  <a:srgbClr val="CC00CC"/>
                </a:solidFill>
              </a:rPr>
              <a:t>11 група     </a:t>
            </a:r>
            <a:r>
              <a:rPr lang="uk-UA" sz="3800" dirty="0" smtClean="0"/>
              <a:t>5°пд.ш.,108°сх.д.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552" y="6381328"/>
            <a:ext cx="8147248" cy="36004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1539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95736" y="908721"/>
            <a:ext cx="6192688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3200" b="1" i="1" dirty="0" smtClean="0">
                <a:solidFill>
                  <a:srgbClr val="FF0000"/>
                </a:solidFill>
              </a:rPr>
              <a:t>    С</a:t>
            </a:r>
            <a:r>
              <a:rPr lang="uk-UA" sz="3200" i="1" dirty="0" smtClean="0"/>
              <a:t>кандинавський </a:t>
            </a:r>
            <a:r>
              <a:rPr lang="uk-UA" sz="3200" i="1" dirty="0" err="1" smtClean="0"/>
              <a:t>п-ів</a:t>
            </a:r>
            <a:r>
              <a:rPr lang="uk-UA" sz="3200" i="1" dirty="0" smtClean="0"/>
              <a:t/>
            </a:r>
            <a:br>
              <a:rPr lang="uk-UA" sz="3200" i="1" dirty="0" smtClean="0"/>
            </a:br>
            <a:r>
              <a:rPr lang="uk-UA" sz="3200" dirty="0" smtClean="0"/>
              <a:t> </a:t>
            </a:r>
            <a:r>
              <a:rPr lang="uk-UA" sz="3200" i="1" dirty="0" err="1" smtClean="0"/>
              <a:t>влк.</a:t>
            </a:r>
            <a:r>
              <a:rPr lang="uk-UA" sz="3200" b="1" i="1" dirty="0" err="1" smtClean="0">
                <a:solidFill>
                  <a:srgbClr val="FF0000"/>
                </a:solidFill>
              </a:rPr>
              <a:t>К</a:t>
            </a:r>
            <a:r>
              <a:rPr lang="uk-UA" sz="3200" i="1" dirty="0" err="1" smtClean="0"/>
              <a:t>ракатау</a:t>
            </a:r>
            <a:r>
              <a:rPr lang="uk-UA" sz="3200" i="1" dirty="0" smtClean="0"/>
              <a:t/>
            </a:r>
            <a:br>
              <a:rPr lang="uk-UA" sz="3200" i="1" dirty="0" smtClean="0"/>
            </a:br>
            <a:r>
              <a:rPr lang="uk-UA" sz="3200" b="1" i="1" dirty="0" smtClean="0">
                <a:solidFill>
                  <a:srgbClr val="FF0000"/>
                </a:solidFill>
              </a:rPr>
              <a:t>А</a:t>
            </a:r>
            <a:r>
              <a:rPr lang="uk-UA" sz="3200" i="1" dirty="0" smtClean="0"/>
              <a:t>равійське море</a:t>
            </a:r>
            <a:br>
              <a:rPr lang="uk-UA" sz="3200" i="1" dirty="0" smtClean="0"/>
            </a:br>
            <a:r>
              <a:rPr lang="uk-UA" sz="3200" b="1" i="1" dirty="0" err="1" smtClean="0">
                <a:solidFill>
                  <a:srgbClr val="FF0000"/>
                </a:solidFill>
              </a:rPr>
              <a:t>Р</a:t>
            </a:r>
            <a:r>
              <a:rPr lang="uk-UA" sz="3200" i="1" dirty="0" err="1" smtClean="0"/>
              <a:t>іо-де-Женейро</a:t>
            </a:r>
            <a:r>
              <a:rPr lang="uk-UA" sz="3200" i="1" dirty="0" smtClean="0"/>
              <a:t/>
            </a:r>
            <a:br>
              <a:rPr lang="uk-UA" sz="3200" i="1" dirty="0" smtClean="0"/>
            </a:br>
            <a:r>
              <a:rPr lang="uk-UA" sz="3200" b="1" i="1" dirty="0" smtClean="0">
                <a:solidFill>
                  <a:srgbClr val="FF0000"/>
                </a:solidFill>
              </a:rPr>
              <a:t>Б</a:t>
            </a:r>
            <a:r>
              <a:rPr lang="uk-UA" sz="3200" i="1" dirty="0" smtClean="0"/>
              <a:t>енгальська затока</a:t>
            </a:r>
            <a:br>
              <a:rPr lang="uk-UA" sz="3200" i="1" dirty="0" smtClean="0"/>
            </a:br>
            <a:r>
              <a:rPr lang="uk-UA" sz="3200" i="1" dirty="0" err="1" smtClean="0"/>
              <a:t>р.</a:t>
            </a:r>
            <a:r>
              <a:rPr lang="uk-UA" sz="3200" b="1" i="1" dirty="0" err="1" smtClean="0">
                <a:solidFill>
                  <a:srgbClr val="FF0000"/>
                </a:solidFill>
              </a:rPr>
              <a:t>З</a:t>
            </a:r>
            <a:r>
              <a:rPr lang="uk-UA" sz="3200" i="1" dirty="0" err="1" smtClean="0"/>
              <a:t>амбезі</a:t>
            </a:r>
            <a:endParaRPr lang="uk-UA" sz="3200" i="1" dirty="0" smtClean="0"/>
          </a:p>
          <a:p>
            <a:pPr>
              <a:buNone/>
            </a:pPr>
            <a:r>
              <a:rPr lang="uk-UA" sz="3200" dirty="0" smtClean="0"/>
              <a:t>   </a:t>
            </a:r>
            <a:r>
              <a:rPr lang="uk-UA" sz="3200" b="1" i="1" dirty="0" smtClean="0">
                <a:solidFill>
                  <a:srgbClr val="FF0000"/>
                </a:solidFill>
              </a:rPr>
              <a:t>Н</a:t>
            </a:r>
            <a:r>
              <a:rPr lang="uk-UA" sz="3200" i="1" dirty="0" smtClean="0"/>
              <a:t>іагарський водоспад</a:t>
            </a:r>
            <a:br>
              <a:rPr lang="uk-UA" sz="3200" i="1" dirty="0" smtClean="0"/>
            </a:br>
            <a:r>
              <a:rPr lang="uk-UA" sz="3200" b="1" i="1" dirty="0" smtClean="0">
                <a:solidFill>
                  <a:srgbClr val="FF0000"/>
                </a:solidFill>
              </a:rPr>
              <a:t>А</a:t>
            </a:r>
            <a:r>
              <a:rPr lang="uk-UA" sz="3200" i="1" dirty="0" smtClean="0"/>
              <a:t>равійське море</a:t>
            </a:r>
            <a:br>
              <a:rPr lang="uk-UA" sz="3200" i="1" dirty="0" smtClean="0"/>
            </a:br>
            <a:r>
              <a:rPr lang="uk-UA" sz="3200" b="1" i="1" dirty="0" smtClean="0">
                <a:solidFill>
                  <a:srgbClr val="FF0000"/>
                </a:solidFill>
              </a:rPr>
              <a:t>Н</a:t>
            </a:r>
            <a:r>
              <a:rPr lang="uk-UA" sz="3200" i="1" dirty="0" smtClean="0"/>
              <a:t>іагарський водоспад</a:t>
            </a:r>
            <a:br>
              <a:rPr lang="uk-UA" sz="3200" i="1" dirty="0" smtClean="0"/>
            </a:br>
            <a:r>
              <a:rPr lang="uk-UA" sz="3200" i="1" dirty="0" err="1" smtClean="0"/>
              <a:t>п-в</a:t>
            </a:r>
            <a:r>
              <a:rPr lang="uk-UA" sz="3200" i="1" dirty="0" smtClean="0"/>
              <a:t> </a:t>
            </a:r>
            <a:r>
              <a:rPr lang="uk-UA" sz="3200" b="1" i="1" dirty="0" smtClean="0">
                <a:solidFill>
                  <a:srgbClr val="FF0000"/>
                </a:solidFill>
              </a:rPr>
              <a:t>Н</a:t>
            </a:r>
            <a:r>
              <a:rPr lang="uk-UA" sz="3200" i="1" dirty="0" smtClean="0"/>
              <a:t>ьюфаундленд</a:t>
            </a:r>
          </a:p>
          <a:p>
            <a:pPr>
              <a:buNone/>
            </a:pPr>
            <a:r>
              <a:rPr lang="uk-UA" sz="3200" i="1" dirty="0" smtClean="0"/>
              <a:t>   о. </a:t>
            </a:r>
            <a:r>
              <a:rPr lang="uk-UA" sz="3200" b="1" i="1" dirty="0" smtClean="0">
                <a:solidFill>
                  <a:srgbClr val="FF0000"/>
                </a:solidFill>
              </a:rPr>
              <a:t>Я</a:t>
            </a:r>
            <a:r>
              <a:rPr lang="uk-UA" sz="3200" i="1" dirty="0" smtClean="0"/>
              <a:t>ва</a:t>
            </a:r>
            <a:endParaRPr lang="ru-RU" sz="3200" dirty="0" smtClean="0"/>
          </a:p>
          <a:p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35896" y="6381328"/>
            <a:ext cx="5184576" cy="36004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156960"/>
          </a:xfrm>
        </p:spPr>
        <p:txBody>
          <a:bodyPr>
            <a:noAutofit/>
          </a:bodyPr>
          <a:lstStyle/>
          <a:p>
            <a:pPr lvl="8" algn="ctr"/>
            <a:r>
              <a:rPr lang="uk-UA" sz="8000" i="1" u="sng" dirty="0" err="1" smtClean="0">
                <a:solidFill>
                  <a:srgbClr val="C00000"/>
                </a:solidFill>
              </a:rPr>
              <a:t>Скарб-</a:t>
            </a:r>
            <a:r>
              <a:rPr lang="uk-UA" sz="8000" i="1" u="sng" dirty="0" smtClean="0">
                <a:solidFill>
                  <a:srgbClr val="C00000"/>
                </a:solidFill>
              </a:rPr>
              <a:t> знання</a:t>
            </a:r>
            <a:endParaRPr lang="ru-RU" sz="8000" i="1" u="sng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8" algn="ctr"/>
            <a:endParaRPr lang="ru-RU" i="1" u="sng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1224136"/>
          </a:xfrm>
        </p:spPr>
        <p:txBody>
          <a:bodyPr>
            <a:normAutofit/>
          </a:bodyPr>
          <a:lstStyle/>
          <a:p>
            <a:r>
              <a:rPr lang="uk-UA" sz="4000" b="1" i="1" dirty="0" smtClean="0">
                <a:solidFill>
                  <a:schemeClr val="tx1"/>
                </a:solidFill>
              </a:rPr>
              <a:t>Жуль Верн       Роберт </a:t>
            </a:r>
            <a:r>
              <a:rPr lang="uk-UA" sz="4000" b="1" i="1" dirty="0" err="1" smtClean="0">
                <a:solidFill>
                  <a:schemeClr val="tx1"/>
                </a:solidFill>
              </a:rPr>
              <a:t>Стівенсон</a:t>
            </a:r>
            <a:endParaRPr lang="ru-RU" sz="4000" b="1" i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4" descr="792abeb6Wf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772816"/>
            <a:ext cx="3600400" cy="4320480"/>
          </a:xfrm>
          <a:prstGeom prst="rect">
            <a:avLst/>
          </a:prstGeom>
        </p:spPr>
      </p:pic>
      <p:pic>
        <p:nvPicPr>
          <p:cNvPr id="5" name="Picture 2" descr="ÐÐ°ÑÑÐ¸Ð½ÐºÐ¸ Ð¿Ð¾ Ð·Ð°Ð¿ÑÐ¾ÑÑ Ð¿Ð¾ÑÑÑÐµÑ ÑÑÑÐ²ÐµÐ½ÑÐ¾Ð½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772816"/>
            <a:ext cx="3096344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75656" y="1484784"/>
            <a:ext cx="5760640" cy="44348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rgbClr val="42424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 зустрічі з героями нов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42424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их творів пригодницького жанр</a:t>
            </a: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rgbClr val="42424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у!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D:\Ната\заруба\0066068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86000" y="2780929"/>
            <a:ext cx="45720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i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 зустрічі з героями </a:t>
            </a:r>
            <a:r>
              <a:rPr lang="uk-UA" sz="2800" b="1" i="1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нов</a:t>
            </a: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их </a:t>
            </a:r>
            <a:r>
              <a:rPr lang="ru-RU" sz="2800" b="1" i="1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творів</a:t>
            </a: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пригодницького</a:t>
            </a: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жанр</a:t>
            </a:r>
            <a:r>
              <a:rPr lang="uk-UA" sz="2800" b="1" i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у!</a:t>
            </a:r>
            <a:endParaRPr lang="uk-UA" sz="28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D:\Ната\заруба\112487_50390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52736"/>
            <a:ext cx="3790950" cy="5381625"/>
          </a:xfrm>
          <a:prstGeom prst="rect">
            <a:avLst/>
          </a:prstGeom>
          <a:noFill/>
        </p:spPr>
      </p:pic>
      <p:pic>
        <p:nvPicPr>
          <p:cNvPr id="33795" name="Picture 3" descr="D:\Ната\заруба\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196752"/>
            <a:ext cx="5040560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uk-UA" sz="6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•</a:t>
            </a:r>
            <a:r>
              <a:rPr lang="uk-UA" sz="6000" i="1" dirty="0" smtClean="0"/>
              <a:t> подорожі;</a:t>
            </a:r>
            <a:endParaRPr lang="ru-RU" sz="6000" dirty="0" smtClean="0"/>
          </a:p>
          <a:p>
            <a:pPr>
              <a:buNone/>
            </a:pPr>
            <a:r>
              <a:rPr lang="uk-UA" sz="6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•</a:t>
            </a:r>
            <a:r>
              <a:rPr lang="uk-UA" sz="6000" i="1" dirty="0" smtClean="0"/>
              <a:t> пригоди;</a:t>
            </a:r>
            <a:endParaRPr lang="ru-RU" sz="6000" dirty="0" smtClean="0"/>
          </a:p>
          <a:p>
            <a:pPr>
              <a:buNone/>
            </a:pPr>
            <a:r>
              <a:rPr lang="uk-UA" sz="6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•</a:t>
            </a:r>
            <a:r>
              <a:rPr lang="uk-UA" sz="6000" i="1" dirty="0" smtClean="0"/>
              <a:t> знання з географії</a:t>
            </a:r>
            <a:endParaRPr lang="ru-RU" sz="6000" dirty="0" smtClean="0"/>
          </a:p>
          <a:p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i="1" u="sng" dirty="0" smtClean="0"/>
              <a:t/>
            </a:r>
            <a:br>
              <a:rPr lang="uk-UA" b="1" i="1" u="sng" dirty="0" smtClean="0"/>
            </a:br>
            <a:r>
              <a:rPr lang="uk-UA" b="1" i="1" u="sng" dirty="0" smtClean="0"/>
              <a:t/>
            </a:r>
            <a:br>
              <a:rPr lang="uk-UA" b="1" i="1" u="sng" dirty="0" smtClean="0"/>
            </a:br>
            <a:r>
              <a:rPr lang="uk-UA" b="1" i="1" u="sng" dirty="0" smtClean="0"/>
              <a:t/>
            </a:r>
            <a:br>
              <a:rPr lang="uk-UA" b="1" i="1" u="sng" dirty="0" smtClean="0"/>
            </a:br>
            <a:r>
              <a:rPr lang="uk-UA" b="1" i="1" u="sng" dirty="0" smtClean="0"/>
              <a:t/>
            </a:r>
            <a:br>
              <a:rPr lang="uk-UA" b="1" i="1" u="sng" dirty="0" smtClean="0"/>
            </a:br>
            <a:r>
              <a:rPr lang="uk-UA" b="1" i="1" u="sng" dirty="0" smtClean="0"/>
              <a:t/>
            </a:r>
            <a:br>
              <a:rPr lang="uk-UA" b="1" i="1" u="sng" dirty="0" smtClean="0"/>
            </a:br>
            <a:r>
              <a:rPr lang="uk-UA" b="1" i="1" u="sng" dirty="0" smtClean="0"/>
              <a:t>Розшифруй анаграми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uk-UA" dirty="0" smtClean="0"/>
          </a:p>
          <a:p>
            <a:pPr algn="ctr">
              <a:buNone/>
            </a:pPr>
            <a:r>
              <a:rPr lang="uk-UA" sz="6600" i="1" dirty="0" smtClean="0">
                <a:solidFill>
                  <a:srgbClr val="0066FF"/>
                </a:solidFill>
              </a:rPr>
              <a:t>НДМИРЕІИА ЛАПЕРЛАІ </a:t>
            </a:r>
          </a:p>
          <a:p>
            <a:pPr algn="ctr">
              <a:buNone/>
            </a:pPr>
            <a:endParaRPr lang="ru-RU" sz="4400" i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544616"/>
          </a:xfrm>
        </p:spPr>
        <p:txBody>
          <a:bodyPr>
            <a:normAutofit/>
          </a:bodyPr>
          <a:lstStyle/>
          <a:p>
            <a:r>
              <a:rPr lang="uk-UA" sz="3200" dirty="0" smtClean="0"/>
              <a:t>1.Як називають умовні лінії,що з'єднують полюси? </a:t>
            </a:r>
          </a:p>
          <a:p>
            <a:r>
              <a:rPr lang="uk-UA" sz="3200" dirty="0" smtClean="0"/>
              <a:t>2.Який напрям мають паралелі? </a:t>
            </a:r>
          </a:p>
          <a:p>
            <a:r>
              <a:rPr lang="uk-UA" sz="3200" dirty="0" smtClean="0"/>
              <a:t>3. Як називають умовні точки,через які проходить земна вісь? </a:t>
            </a:r>
          </a:p>
          <a:p>
            <a:r>
              <a:rPr lang="uk-UA" sz="3200" dirty="0" smtClean="0"/>
              <a:t>4.Який шлях коротший-по 30° </a:t>
            </a:r>
            <a:r>
              <a:rPr lang="uk-UA" sz="3200" dirty="0" err="1" smtClean="0"/>
              <a:t>пн.ш</a:t>
            </a:r>
            <a:r>
              <a:rPr lang="uk-UA" sz="3200" dirty="0" smtClean="0"/>
              <a:t>. чи по 30°пд.ш.? </a:t>
            </a:r>
          </a:p>
          <a:p>
            <a:r>
              <a:rPr lang="ru-RU" sz="3200" dirty="0" smtClean="0"/>
              <a:t>5.Який </a:t>
            </a:r>
            <a:r>
              <a:rPr lang="ru-RU" sz="3200" dirty="0" err="1" smtClean="0"/>
              <a:t>напрям</a:t>
            </a:r>
            <a:r>
              <a:rPr lang="ru-RU" sz="3200" dirty="0" smtClean="0"/>
              <a:t> </a:t>
            </a:r>
            <a:r>
              <a:rPr lang="ru-RU" sz="3200" dirty="0" err="1" smtClean="0"/>
              <a:t>мають</a:t>
            </a:r>
            <a:r>
              <a:rPr lang="ru-RU" sz="3200" dirty="0" smtClean="0"/>
              <a:t> </a:t>
            </a:r>
            <a:r>
              <a:rPr lang="ru-RU" sz="3200" dirty="0" err="1" smtClean="0"/>
              <a:t>меридіани</a:t>
            </a:r>
            <a:r>
              <a:rPr lang="uk-UA" sz="3200" dirty="0" smtClean="0"/>
              <a:t>?</a:t>
            </a:r>
          </a:p>
          <a:p>
            <a:r>
              <a:rPr lang="uk-UA" sz="3200" dirty="0" smtClean="0"/>
              <a:t>6.Яка довжина екватора в кілометрах?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76064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7.Чи існує глобус України? </a:t>
            </a:r>
          </a:p>
          <a:p>
            <a:r>
              <a:rPr lang="uk-UA" sz="3200" dirty="0" smtClean="0"/>
              <a:t>8. Що таке географічні координати? </a:t>
            </a:r>
          </a:p>
          <a:p>
            <a:r>
              <a:rPr lang="uk-UA" sz="3200" dirty="0" smtClean="0"/>
              <a:t>9. Чому дорівнює довжина 1 градуса меридіана в кілометрах? </a:t>
            </a:r>
          </a:p>
          <a:p>
            <a:r>
              <a:rPr lang="uk-UA" sz="3200" dirty="0" smtClean="0"/>
              <a:t>10. Назвіть основні сторони горизонту.</a:t>
            </a:r>
          </a:p>
          <a:p>
            <a:pPr>
              <a:buNone/>
            </a:pPr>
            <a:r>
              <a:rPr lang="uk-UA" sz="4800" dirty="0" smtClean="0">
                <a:solidFill>
                  <a:schemeClr val="bg2">
                    <a:lumMod val="50000"/>
                  </a:schemeClr>
                </a:solidFill>
              </a:rPr>
              <a:t>•</a:t>
            </a:r>
            <a:r>
              <a:rPr lang="uk-UA" sz="3200" dirty="0" smtClean="0"/>
              <a:t>11. Назвіть материки,які мають тільки південну широту.</a:t>
            </a:r>
          </a:p>
          <a:p>
            <a:pPr>
              <a:buNone/>
            </a:pPr>
            <a:r>
              <a:rPr lang="uk-UA" sz="4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•</a:t>
            </a: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uk-UA" sz="3200" dirty="0" smtClean="0"/>
              <a:t>12. Чи є на землі точка, з якої можна рухатися тільки на південь?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434" name="AutoShape 2" descr="ÐÐ°ÑÑÐ¸Ð½ÐºÐ¸ Ð¿Ð¾ Ð·Ð°Ð¿ÑÐ¾ÑÑ ÑÑÐ°ÑÐ¾Ð´Ð°Ð²Ð½ÑÐ¹ ÐºÐ¾ÑÐ°Ð±ÐµÐ»Ñ ÑÐ¾Ñ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ÐÐ°ÑÑÐ¸Ð½ÐºÐ¸ Ð¿Ð¾ Ð·Ð°Ð¿ÑÐ¾ÑÑ ÑÑÐ°ÑÐ¾Ð´Ð°Ð²Ð½ÑÐ¹ ÐºÐ¾ÑÐ°Ð±ÐµÐ»Ñ ÑÐ¾Ñ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7" name="Picture 5" descr="D:\Ната\заруба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8280920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/>
          <a:lstStyle/>
          <a:p>
            <a:pPr>
              <a:buNone/>
            </a:pPr>
            <a:r>
              <a:rPr lang="uk-UA" sz="3600" b="1" dirty="0" smtClean="0">
                <a:solidFill>
                  <a:srgbClr val="CC00CC"/>
                </a:solidFill>
              </a:rPr>
              <a:t>Тема уроку : </a:t>
            </a:r>
          </a:p>
          <a:p>
            <a:pPr algn="ctr">
              <a:buNone/>
            </a:pPr>
            <a:r>
              <a:rPr lang="uk-UA" sz="6000" i="1" dirty="0" smtClean="0">
                <a:solidFill>
                  <a:srgbClr val="0066FF"/>
                </a:solidFill>
                <a:latin typeface="Comic Sans MS" pitchFamily="66" charset="0"/>
              </a:rPr>
              <a:t>“У пошуках справжніх </a:t>
            </a:r>
            <a:r>
              <a:rPr lang="uk-UA" sz="6000" i="1" dirty="0" err="1" smtClean="0">
                <a:solidFill>
                  <a:srgbClr val="0066FF"/>
                </a:solidFill>
                <a:latin typeface="Comic Sans MS" pitchFamily="66" charset="0"/>
              </a:rPr>
              <a:t>скарбів”</a:t>
            </a:r>
            <a:endParaRPr lang="uk-UA" sz="6000" i="1" dirty="0" smtClean="0">
              <a:solidFill>
                <a:srgbClr val="0066FF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uk-UA" sz="6000" dirty="0" smtClean="0"/>
              <a:t> </a:t>
            </a:r>
            <a:r>
              <a:rPr lang="uk-UA" sz="4000" i="1" dirty="0" smtClean="0"/>
              <a:t>(Узагальнення знань з розділу: </a:t>
            </a:r>
            <a:r>
              <a:rPr lang="ru-RU" sz="4000" i="1" dirty="0" smtClean="0"/>
              <a:t>“</a:t>
            </a:r>
            <a:r>
              <a:rPr lang="uk-UA" sz="4000" i="1" dirty="0" smtClean="0"/>
              <a:t>Земля на плані та карті</a:t>
            </a:r>
            <a:r>
              <a:rPr lang="ru-RU" sz="4000" i="1" dirty="0" smtClean="0"/>
              <a:t>’’)</a:t>
            </a:r>
            <a:endParaRPr lang="ru-RU" sz="4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223</TotalTime>
  <Words>263</Words>
  <Application>Microsoft Office PowerPoint</Application>
  <PresentationFormat>Экран (4:3)</PresentationFormat>
  <Paragraphs>63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Слайд 1</vt:lpstr>
      <vt:lpstr>Жуль Верн       Роберт Стівенсон</vt:lpstr>
      <vt:lpstr>Слайд 3</vt:lpstr>
      <vt:lpstr>Слайд 4</vt:lpstr>
      <vt:lpstr>     Розшифруй анаграми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      Вправа   «Рятувальні ситуації» </vt:lpstr>
      <vt:lpstr>Слайд 16</vt:lpstr>
      <vt:lpstr>Слайд 17</vt:lpstr>
      <vt:lpstr>Слайд 18</vt:lpstr>
      <vt:lpstr>Скарб- знання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stas</dc:creator>
  <cp:lastModifiedBy>stas</cp:lastModifiedBy>
  <cp:revision>25</cp:revision>
  <dcterms:created xsi:type="dcterms:W3CDTF">2018-12-02T09:14:07Z</dcterms:created>
  <dcterms:modified xsi:type="dcterms:W3CDTF">2018-12-03T15:49:35Z</dcterms:modified>
</cp:coreProperties>
</file>