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61" r:id="rId2"/>
    <p:sldId id="263" r:id="rId3"/>
    <p:sldId id="264" r:id="rId4"/>
    <p:sldId id="267" r:id="rId5"/>
    <p:sldId id="280" r:id="rId6"/>
    <p:sldId id="285" r:id="rId7"/>
    <p:sldId id="286" r:id="rId8"/>
    <p:sldId id="287" r:id="rId9"/>
    <p:sldId id="288" r:id="rId10"/>
    <p:sldId id="289" r:id="rId11"/>
    <p:sldId id="266" r:id="rId12"/>
    <p:sldId id="265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5" r:id="rId21"/>
    <p:sldId id="276" r:id="rId22"/>
    <p:sldId id="277" r:id="rId23"/>
    <p:sldId id="256" r:id="rId24"/>
    <p:sldId id="290" r:id="rId25"/>
    <p:sldId id="257" r:id="rId26"/>
    <p:sldId id="258" r:id="rId27"/>
    <p:sldId id="259" r:id="rId28"/>
    <p:sldId id="260" r:id="rId29"/>
    <p:sldId id="279" r:id="rId30"/>
    <p:sldId id="278" r:id="rId31"/>
    <p:sldId id="262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664" y="-11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749000-A8B3-45E0-A769-F0AA154C711D}" type="datetimeFigureOut">
              <a:rPr lang="ru-RU" smtClean="0"/>
              <a:pPr/>
              <a:t>28.03.2020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6668A7-9682-4365-AAD0-EFE19CB1D16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77149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6668A7-9682-4365-AAD0-EFE19CB1D164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6668A7-9682-4365-AAD0-EFE19CB1D164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6668A7-9682-4365-AAD0-EFE19CB1D164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6668A7-9682-4365-AAD0-EFE19CB1D164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6668A7-9682-4365-AAD0-EFE19CB1D164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28.03.2020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дминистратор\Desktop\bibliya-2-600x3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1124744"/>
            <a:ext cx="7848872" cy="707886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uk-UA" sz="4000" b="1" dirty="0" smtClean="0"/>
              <a:t>Тема :   «Біблія про здоров’я»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xmlns="" val="47650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56520" y="908720"/>
            <a:ext cx="6591944" cy="2862322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uk-UA" sz="6000" b="1" i="1" dirty="0" smtClean="0">
                <a:solidFill>
                  <a:schemeClr val="bg1"/>
                </a:solidFill>
              </a:rPr>
              <a:t>Склади набрані бали та запиши результат</a:t>
            </a:r>
            <a:endParaRPr lang="uk-UA" sz="6000" b="1" i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Администратор\Desktop\1067411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47144"/>
            <a:ext cx="3810000" cy="364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0815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5ba0da360a436592440322-930x4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30258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0533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v-raj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10800000" flipV="1">
            <a:off x="4067944" y="4756685"/>
            <a:ext cx="4752528" cy="1631216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indent="152400">
              <a:lnSpc>
                <a:spcPts val="2400"/>
              </a:lnSpc>
              <a:spcAft>
                <a:spcPts val="0"/>
              </a:spcAft>
            </a:pPr>
            <a:r>
              <a:rPr lang="uk-UA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 тому сказав </a:t>
            </a: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Бог: </a:t>
            </a:r>
            <a:r>
              <a:rPr lang="uk-UA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«Ось Я даю  </a:t>
            </a: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вам </a:t>
            </a:r>
            <a:r>
              <a:rPr lang="uk-UA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усяку траву, </a:t>
            </a: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що розсіває </a:t>
            </a:r>
            <a:r>
              <a:rPr lang="uk-UA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насіння</a:t>
            </a: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uk-UA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 </a:t>
            </a: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всій землі, </a:t>
            </a:r>
            <a:r>
              <a:rPr lang="uk-UA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та  всяке </a:t>
            </a: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дерево, що </a:t>
            </a:r>
            <a:r>
              <a:rPr lang="uk-UA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приносить плоди з насінням: вони будуть вам на поживу»</a:t>
            </a:r>
          </a:p>
          <a:p>
            <a:pPr indent="152400">
              <a:lnSpc>
                <a:spcPts val="2400"/>
              </a:lnSpc>
              <a:spcAft>
                <a:spcPts val="0"/>
              </a:spcAft>
            </a:pPr>
            <a:r>
              <a:rPr lang="uk-UA" sz="1600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          Буття </a:t>
            </a:r>
            <a:r>
              <a:rPr lang="uk-UA" sz="16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1, 29</a:t>
            </a:r>
            <a:endParaRPr lang="uk-UA" sz="1600" dirty="0"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258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umnaya-pritcha-derevo-ispolneniya-zhelanij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4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436096" y="6093296"/>
            <a:ext cx="3512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Дерево пізнання добра і зла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xmlns="" val="230266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истратор\Desktop\slide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320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истратор\Desktop\23505373_images_22410025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2466" y="2924944"/>
            <a:ext cx="5328592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83768" y="1582222"/>
            <a:ext cx="4536504" cy="92333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lvl="0"/>
            <a:r>
              <a:rPr lang="uk-UA" sz="5400" b="1" dirty="0">
                <a:solidFill>
                  <a:prstClr val="black"/>
                </a:solidFill>
              </a:rPr>
              <a:t>Гра «Потяг»</a:t>
            </a:r>
            <a:r>
              <a:rPr lang="uk-UA" sz="5400" dirty="0">
                <a:solidFill>
                  <a:prstClr val="black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52620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дминистратор\Desktop\e8d5fc6aecb242b9540f1cb871300c1d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59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7067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Администратор\Desktop\082117seeds-696x3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299"/>
            <a:ext cx="89289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 rot="20271571">
            <a:off x="5580112" y="3573016"/>
            <a:ext cx="3168352" cy="1754326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uk-UA" i="1" dirty="0" smtClean="0"/>
              <a:t>«Посієш вчинок – пожнеш звичку, посієш звичку – пожнеш характер, посієш характер – пожнеш долю».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126202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Администратор\Desktop\1dc838883fd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7632848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288022"/>
            <a:ext cx="7632848" cy="523220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lvl="0"/>
            <a:r>
              <a:rPr lang="uk-UA" sz="2800" b="1" u="sng" dirty="0">
                <a:solidFill>
                  <a:schemeClr val="bg1"/>
                </a:solidFill>
              </a:rPr>
              <a:t>Мозковий штурм  « Звички </a:t>
            </a:r>
            <a:r>
              <a:rPr lang="uk-UA" sz="2800" b="1" u="sng" dirty="0" err="1">
                <a:solidFill>
                  <a:schemeClr val="bg1"/>
                </a:solidFill>
              </a:rPr>
              <a:t>–це</a:t>
            </a:r>
            <a:r>
              <a:rPr lang="uk-UA" sz="2800" b="1" u="sng" dirty="0">
                <a:solidFill>
                  <a:schemeClr val="bg1"/>
                </a:solidFill>
              </a:rPr>
              <a:t>….»</a:t>
            </a:r>
            <a:endParaRPr lang="uk-UA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575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Администратор\Desktop\j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440" y="1412776"/>
            <a:ext cx="7998668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72220" y="265936"/>
            <a:ext cx="7992888" cy="707886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/>
            <a:r>
              <a:rPr lang="uk-UA" sz="4000" b="1" dirty="0" smtClean="0">
                <a:solidFill>
                  <a:prstClr val="black"/>
                </a:solidFill>
              </a:rPr>
              <a:t>Гра "Збери прислів'я" </a:t>
            </a:r>
            <a:endParaRPr lang="uk-UA" sz="4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670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/>
              <a:t> </a:t>
            </a:r>
          </a:p>
          <a:p>
            <a:r>
              <a:rPr lang="uk-UA" b="1" dirty="0"/>
              <a:t>Вправа  «Очікування» </a:t>
            </a:r>
            <a:endParaRPr lang="uk-UA" dirty="0"/>
          </a:p>
        </p:txBody>
      </p:sp>
      <p:pic>
        <p:nvPicPr>
          <p:cNvPr id="11266" name="Picture 2" descr="C:\Users\Администратор\Desktop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9289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9563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дминистратор\Desktop\36f362cd-7ea2-11e3-809e-000c290b5706_6cc5bbd9-cdf7-11e6-9454-001517a211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1" y="260648"/>
            <a:ext cx="3600400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1052736"/>
            <a:ext cx="4320480" cy="5262979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</a:rPr>
              <a:t>«Вшановуй належно потрібного тобі лікаря, бо й він існує з Господньої установи…»,</a:t>
            </a:r>
            <a:r>
              <a:rPr lang="uk-UA" sz="2800" b="1" dirty="0" smtClean="0">
                <a:solidFill>
                  <a:schemeClr val="bg1"/>
                </a:solidFill>
              </a:rPr>
              <a:t> </a:t>
            </a:r>
          </a:p>
          <a:p>
            <a:endParaRPr lang="uk-UA" sz="2800" b="1" dirty="0">
              <a:solidFill>
                <a:schemeClr val="bg1"/>
              </a:solidFill>
            </a:endParaRPr>
          </a:p>
          <a:p>
            <a:r>
              <a:rPr lang="uk-UA" sz="2800" dirty="0" smtClean="0"/>
              <a:t>- читаємо в Книзі </a:t>
            </a:r>
            <a:r>
              <a:rPr lang="uk-UA" sz="2800" dirty="0" err="1" smtClean="0"/>
              <a:t>Сираха</a:t>
            </a:r>
            <a:r>
              <a:rPr lang="uk-UA" sz="2800" dirty="0" smtClean="0"/>
              <a:t>.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xmlns="" val="294031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Администратор\Desktop\-1-6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3039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2217" y="3244334"/>
            <a:ext cx="52838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/>
              <a:t>Гра «Світлофор</a:t>
            </a:r>
            <a:r>
              <a:rPr lang="uk-UA" b="1" dirty="0"/>
              <a:t>»</a:t>
            </a:r>
            <a:endParaRPr lang="uk-UA" dirty="0"/>
          </a:p>
        </p:txBody>
      </p:sp>
      <p:pic>
        <p:nvPicPr>
          <p:cNvPr id="17410" name="Picture 2" descr="C:\Users\Администратор\Desktop\svetofor_kartinki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3240697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815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</a:t>
            </a:r>
            <a:r>
              <a:rPr lang="uk-UA" dirty="0" err="1" smtClean="0"/>
              <a:t>ір</a:t>
            </a:r>
            <a:endParaRPr lang="ru-RU" dirty="0"/>
          </a:p>
        </p:txBody>
      </p:sp>
      <p:pic>
        <p:nvPicPr>
          <p:cNvPr id="1026" name="Picture 2" descr="C:\Users\1111\Documents\1516177847_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6632"/>
            <a:ext cx="9036496" cy="6741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ронавірус: симптоми та як не захворі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2259632"/>
            <a:ext cx="9525000" cy="952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1111\Documents\img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69"/>
            <a:ext cx="9144000" cy="6852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1111\Documents\tuberkulez_UMS_unfografi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90500"/>
            <a:ext cx="8640960" cy="647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1111\Documents\104375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1111\Documents\690683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290512"/>
            <a:ext cx="8858250" cy="6276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55976" y="3105835"/>
            <a:ext cx="25020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 </a:t>
            </a:r>
          </a:p>
        </p:txBody>
      </p:sp>
      <p:pic>
        <p:nvPicPr>
          <p:cNvPr id="9219" name="Picture 3" descr="C:\Users\Администратор\Desktop\images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9592" y="5229200"/>
            <a:ext cx="799288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uk-UA" dirty="0">
              <a:solidFill>
                <a:prstClr val="black"/>
              </a:solidFill>
            </a:endParaRPr>
          </a:p>
          <a:p>
            <a:pPr lvl="0"/>
            <a:r>
              <a:rPr lang="uk-UA" sz="3200" b="1" dirty="0" smtClean="0">
                <a:solidFill>
                  <a:schemeClr val="bg1"/>
                </a:solidFill>
              </a:rPr>
              <a:t>Ісус Христос  </a:t>
            </a:r>
            <a:r>
              <a:rPr lang="uk-UA" sz="3200" b="1" dirty="0" err="1" smtClean="0">
                <a:solidFill>
                  <a:schemeClr val="bg1"/>
                </a:solidFill>
              </a:rPr>
              <a:t>--Спаситель</a:t>
            </a:r>
            <a:r>
              <a:rPr lang="uk-UA" sz="3200" b="1" dirty="0" smtClean="0">
                <a:solidFill>
                  <a:schemeClr val="bg1"/>
                </a:solidFill>
              </a:rPr>
              <a:t> душі і тіла</a:t>
            </a:r>
            <a:endParaRPr lang="uk-UA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796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flipH="1">
            <a:off x="-3564904" y="3365500"/>
            <a:ext cx="144016" cy="369332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r>
              <a:rPr lang="uk-UA" b="1" i="1" dirty="0" smtClean="0"/>
              <a:t>«</a:t>
            </a:r>
            <a:endParaRPr lang="uk-UA" b="1" dirty="0"/>
          </a:p>
        </p:txBody>
      </p:sp>
      <p:pic>
        <p:nvPicPr>
          <p:cNvPr id="13314" name="Picture 2" descr="C:\Users\Администратор\Desktop\1423500555_image0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56984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5" y="5589240"/>
            <a:ext cx="8352929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«Що маємо – не бережемо, втративши </a:t>
            </a:r>
            <a:r>
              <a:rPr lang="uk-UA" sz="2400" b="1" dirty="0" err="1" smtClean="0"/>
              <a:t>–плачемо</a:t>
            </a:r>
            <a:r>
              <a:rPr lang="uk-UA" sz="2400" b="1" dirty="0" smtClean="0"/>
              <a:t>…»</a:t>
            </a:r>
            <a:endParaRPr lang="uk-UA" sz="2400" b="1" dirty="0"/>
          </a:p>
        </p:txBody>
      </p:sp>
    </p:spTree>
    <p:extLst>
      <p:ext uri="{BB962C8B-B14F-4D97-AF65-F5344CB8AC3E}">
        <p14:creationId xmlns:p14="http://schemas.microsoft.com/office/powerpoint/2010/main" xmlns="" val="341324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Администратор\Desktop\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3264"/>
            <a:ext cx="89289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741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2290" name="Picture 2" descr="C:\Users\Администратор\Desktop\00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2388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8908" y="1124744"/>
            <a:ext cx="7848872" cy="3970318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uk-UA" sz="2800" b="1" dirty="0" smtClean="0"/>
              <a:t>                                   План</a:t>
            </a:r>
            <a:endParaRPr lang="uk-UA" sz="2800" dirty="0" smtClean="0"/>
          </a:p>
          <a:p>
            <a:r>
              <a:rPr lang="uk-UA" sz="2800" b="1" dirty="0" smtClean="0"/>
              <a:t>1. Тест</a:t>
            </a:r>
            <a:endParaRPr lang="uk-UA" sz="2800" dirty="0" smtClean="0"/>
          </a:p>
          <a:p>
            <a:r>
              <a:rPr lang="uk-UA" sz="2800" b="1" dirty="0" smtClean="0"/>
              <a:t>2. Довгожителі</a:t>
            </a:r>
            <a:endParaRPr lang="uk-UA" sz="2800" dirty="0" smtClean="0"/>
          </a:p>
          <a:p>
            <a:r>
              <a:rPr lang="uk-UA" sz="2800" b="1" dirty="0" smtClean="0"/>
              <a:t>3. Корисна та шкідлива їжа</a:t>
            </a:r>
            <a:endParaRPr lang="uk-UA" sz="2800" dirty="0" smtClean="0"/>
          </a:p>
          <a:p>
            <a:r>
              <a:rPr lang="uk-UA" sz="2800" b="1" dirty="0" smtClean="0"/>
              <a:t>4. Шкідливі звички</a:t>
            </a:r>
            <a:endParaRPr lang="uk-UA" sz="2800" dirty="0" smtClean="0"/>
          </a:p>
          <a:p>
            <a:r>
              <a:rPr lang="uk-UA" sz="2800" b="1" dirty="0" smtClean="0"/>
              <a:t>5. Інфекційні хвороби а гігієна</a:t>
            </a:r>
            <a:endParaRPr lang="uk-UA" sz="2800" dirty="0" smtClean="0"/>
          </a:p>
          <a:p>
            <a:r>
              <a:rPr lang="uk-UA" sz="2800" b="1" dirty="0" smtClean="0"/>
              <a:t>6. Ісус Христос – Спаситель душі і тіла</a:t>
            </a:r>
            <a:endParaRPr lang="uk-UA" sz="2800" dirty="0" smtClean="0"/>
          </a:p>
          <a:p>
            <a:r>
              <a:rPr lang="uk-UA" sz="2800" b="1" dirty="0" smtClean="0"/>
              <a:t>7.Притча про метелика</a:t>
            </a:r>
            <a:endParaRPr lang="uk-UA" sz="2800" dirty="0" smtClean="0"/>
          </a:p>
          <a:p>
            <a:r>
              <a:rPr lang="uk-UA" sz="2800" b="1" dirty="0"/>
              <a:t> 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xmlns="" val="364090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6416" y="908720"/>
            <a:ext cx="7848872" cy="440120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uk-UA" sz="2800" b="1" dirty="0" smtClean="0"/>
              <a:t>1.Як часто ти займаєшся фізичними вправами?</a:t>
            </a:r>
          </a:p>
          <a:p>
            <a:endParaRPr lang="uk-UA" sz="2800" b="1" dirty="0" smtClean="0"/>
          </a:p>
          <a:p>
            <a:r>
              <a:rPr lang="uk-UA" sz="2800" i="1" dirty="0" smtClean="0"/>
              <a:t>1.Чотири рази на тиждень – 4 бали</a:t>
            </a:r>
          </a:p>
          <a:p>
            <a:endParaRPr lang="uk-UA" sz="2800" i="1" dirty="0" smtClean="0"/>
          </a:p>
          <a:p>
            <a:r>
              <a:rPr lang="uk-UA" sz="2800" i="1" dirty="0" smtClean="0"/>
              <a:t>2.два-три рази на тиждень – 3 бали</a:t>
            </a:r>
          </a:p>
          <a:p>
            <a:endParaRPr lang="uk-UA" sz="2800" i="1" dirty="0" smtClean="0"/>
          </a:p>
          <a:p>
            <a:r>
              <a:rPr lang="uk-UA" sz="2800" i="1" dirty="0" smtClean="0"/>
              <a:t>3.Раз на тиждень – 2 бали</a:t>
            </a:r>
          </a:p>
          <a:p>
            <a:endParaRPr lang="uk-UA" sz="2800" i="1" dirty="0" smtClean="0"/>
          </a:p>
          <a:p>
            <a:r>
              <a:rPr lang="uk-UA" sz="2800" i="1" dirty="0" smtClean="0"/>
              <a:t>4.Узагалі не займаюся – 1 бал</a:t>
            </a:r>
            <a:endParaRPr lang="uk-UA" sz="2800" i="1" dirty="0"/>
          </a:p>
        </p:txBody>
      </p:sp>
    </p:spTree>
    <p:extLst>
      <p:ext uri="{BB962C8B-B14F-4D97-AF65-F5344CB8AC3E}">
        <p14:creationId xmlns:p14="http://schemas.microsoft.com/office/powerpoint/2010/main" xmlns="" val="297034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6416" y="908720"/>
            <a:ext cx="7848872" cy="440120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uk-UA" sz="2800" b="1" dirty="0" smtClean="0"/>
              <a:t>2.Яку відстань ти проходиш пішки впродовж дня?</a:t>
            </a:r>
          </a:p>
          <a:p>
            <a:endParaRPr lang="uk-UA" sz="2800" b="1" dirty="0" smtClean="0"/>
          </a:p>
          <a:p>
            <a:r>
              <a:rPr lang="uk-UA" sz="2800" i="1" dirty="0" smtClean="0"/>
              <a:t>1.Більше ніж чотири кілометри – 4 бали</a:t>
            </a:r>
          </a:p>
          <a:p>
            <a:endParaRPr lang="uk-UA" sz="2800" i="1" dirty="0" smtClean="0"/>
          </a:p>
          <a:p>
            <a:r>
              <a:rPr lang="uk-UA" sz="2800" i="1" dirty="0" smtClean="0"/>
              <a:t>2.Близько чотирьох кілометрів – 3 бали</a:t>
            </a:r>
          </a:p>
          <a:p>
            <a:endParaRPr lang="uk-UA" sz="2800" i="1" dirty="0" smtClean="0"/>
          </a:p>
          <a:p>
            <a:r>
              <a:rPr lang="uk-UA" sz="2800" i="1" dirty="0" smtClean="0"/>
              <a:t>3.Менш ніж півтора кілометри – 2 бали</a:t>
            </a:r>
          </a:p>
          <a:p>
            <a:endParaRPr lang="uk-UA" sz="2800" i="1" dirty="0" smtClean="0"/>
          </a:p>
          <a:p>
            <a:r>
              <a:rPr lang="uk-UA" sz="2800" i="1" dirty="0" smtClean="0"/>
              <a:t>4.Менше ніж 700 метрів – 1 бал</a:t>
            </a:r>
            <a:endParaRPr lang="uk-UA" sz="2800" i="1" dirty="0"/>
          </a:p>
        </p:txBody>
      </p:sp>
    </p:spTree>
    <p:extLst>
      <p:ext uri="{BB962C8B-B14F-4D97-AF65-F5344CB8AC3E}">
        <p14:creationId xmlns:p14="http://schemas.microsoft.com/office/powerpoint/2010/main" xmlns="" val="302823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6416" y="908720"/>
            <a:ext cx="7848872" cy="5693866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uk-UA" sz="2800" b="1" dirty="0" smtClean="0"/>
              <a:t>3.Як ти добираєшся до школи?</a:t>
            </a:r>
          </a:p>
          <a:p>
            <a:endParaRPr lang="uk-UA" sz="2800" b="1" dirty="0" smtClean="0"/>
          </a:p>
          <a:p>
            <a:r>
              <a:rPr lang="uk-UA" sz="2800" i="1" dirty="0" smtClean="0"/>
              <a:t>1.Зазвичай, іду пішки або добираюся на велосипеді – 4 бали</a:t>
            </a:r>
          </a:p>
          <a:p>
            <a:endParaRPr lang="uk-UA" sz="2800" i="1" dirty="0" smtClean="0"/>
          </a:p>
          <a:p>
            <a:r>
              <a:rPr lang="uk-UA" sz="2800" i="1" dirty="0" smtClean="0"/>
              <a:t>2.Частину шляху  </a:t>
            </a:r>
            <a:r>
              <a:rPr lang="uk-UA" sz="2800" i="1" dirty="0"/>
              <a:t>іду пішки або </a:t>
            </a:r>
            <a:r>
              <a:rPr lang="uk-UA" sz="2800" i="1" dirty="0" smtClean="0"/>
              <a:t>їду </a:t>
            </a:r>
            <a:r>
              <a:rPr lang="uk-UA" sz="2800" i="1" dirty="0"/>
              <a:t>на </a:t>
            </a:r>
            <a:r>
              <a:rPr lang="uk-UA" sz="2800" i="1" dirty="0" err="1" smtClean="0"/>
              <a:t>велосипеді–</a:t>
            </a:r>
            <a:r>
              <a:rPr lang="uk-UA" sz="2800" i="1" dirty="0" smtClean="0"/>
              <a:t> 3 бали</a:t>
            </a:r>
          </a:p>
          <a:p>
            <a:endParaRPr lang="uk-UA" sz="2800" i="1" dirty="0" smtClean="0"/>
          </a:p>
          <a:p>
            <a:r>
              <a:rPr lang="uk-UA" sz="2800" i="1" dirty="0" smtClean="0"/>
              <a:t>3.Іноді йду пішки або їду на велосипеді – 2 бали</a:t>
            </a:r>
          </a:p>
          <a:p>
            <a:endParaRPr lang="uk-UA" sz="2800" i="1" dirty="0" smtClean="0"/>
          </a:p>
          <a:p>
            <a:r>
              <a:rPr lang="uk-UA" sz="2800" i="1" dirty="0" smtClean="0"/>
              <a:t>4.Добираюся громадським транспортом або на автомобілі  – 1 бал</a:t>
            </a:r>
            <a:endParaRPr lang="uk-UA" sz="2800" i="1" dirty="0"/>
          </a:p>
        </p:txBody>
      </p:sp>
    </p:spTree>
    <p:extLst>
      <p:ext uri="{BB962C8B-B14F-4D97-AF65-F5344CB8AC3E}">
        <p14:creationId xmlns:p14="http://schemas.microsoft.com/office/powerpoint/2010/main" xmlns="" val="255147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6416" y="908720"/>
            <a:ext cx="7848872" cy="440120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uk-UA" sz="2800" b="1" dirty="0" smtClean="0"/>
              <a:t>4.Як ти волієш підніматися на третій поверх? </a:t>
            </a:r>
          </a:p>
          <a:p>
            <a:r>
              <a:rPr lang="uk-UA" sz="2800" i="1" dirty="0" smtClean="0"/>
              <a:t>1.Тільки сходами – 4 бали</a:t>
            </a:r>
          </a:p>
          <a:p>
            <a:endParaRPr lang="uk-UA" sz="2800" i="1" dirty="0" smtClean="0"/>
          </a:p>
          <a:p>
            <a:r>
              <a:rPr lang="uk-UA" sz="2800" i="1" dirty="0" smtClean="0"/>
              <a:t>2.Сходами, окрім тих випадків,коли в руках немає нічого важкого – 3 бали</a:t>
            </a:r>
          </a:p>
          <a:p>
            <a:endParaRPr lang="uk-UA" sz="2800" i="1" dirty="0" smtClean="0"/>
          </a:p>
          <a:p>
            <a:r>
              <a:rPr lang="uk-UA" sz="2800" i="1" dirty="0" smtClean="0"/>
              <a:t>3.Швидше за все на </a:t>
            </a:r>
            <a:r>
              <a:rPr lang="uk-UA" sz="2800" i="1" dirty="0" err="1" smtClean="0"/>
              <a:t>ліфті–</a:t>
            </a:r>
            <a:r>
              <a:rPr lang="uk-UA" sz="2800" i="1" dirty="0" smtClean="0"/>
              <a:t> 2 бали</a:t>
            </a:r>
          </a:p>
          <a:p>
            <a:endParaRPr lang="uk-UA" sz="2800" i="1" dirty="0" smtClean="0"/>
          </a:p>
          <a:p>
            <a:r>
              <a:rPr lang="uk-UA" sz="2800" i="1" dirty="0" smtClean="0"/>
              <a:t>4.Завжди на ліфті – 1 бал</a:t>
            </a:r>
            <a:endParaRPr lang="uk-UA" sz="2800" i="1" dirty="0"/>
          </a:p>
        </p:txBody>
      </p:sp>
    </p:spTree>
    <p:extLst>
      <p:ext uri="{BB962C8B-B14F-4D97-AF65-F5344CB8AC3E}">
        <p14:creationId xmlns:p14="http://schemas.microsoft.com/office/powerpoint/2010/main" xmlns="" val="331627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6416" y="908720"/>
            <a:ext cx="7848872" cy="4832092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uk-UA" sz="2800" b="1" dirty="0" smtClean="0"/>
              <a:t>5.Як ти проводиш вихідні?</a:t>
            </a:r>
          </a:p>
          <a:p>
            <a:endParaRPr lang="uk-UA" sz="2800" b="1" dirty="0" smtClean="0"/>
          </a:p>
          <a:p>
            <a:r>
              <a:rPr lang="uk-UA" sz="2800" i="1" dirty="0" smtClean="0"/>
              <a:t>1.Прибираю </a:t>
            </a:r>
            <a:r>
              <a:rPr lang="uk-UA" sz="2800" i="1" dirty="0" err="1" smtClean="0"/>
              <a:t>дома–</a:t>
            </a:r>
            <a:r>
              <a:rPr lang="uk-UA" sz="2800" i="1" dirty="0" smtClean="0"/>
              <a:t> 4 бали</a:t>
            </a:r>
          </a:p>
          <a:p>
            <a:endParaRPr lang="uk-UA" sz="2800" i="1" dirty="0" smtClean="0"/>
          </a:p>
          <a:p>
            <a:r>
              <a:rPr lang="uk-UA" sz="2800" i="1" dirty="0" smtClean="0"/>
              <a:t>2.Гуляю у дворі, граю спокійні ігри – 3 бали</a:t>
            </a:r>
          </a:p>
          <a:p>
            <a:endParaRPr lang="uk-UA" sz="2800" i="1" dirty="0" smtClean="0"/>
          </a:p>
          <a:p>
            <a:r>
              <a:rPr lang="uk-UA" sz="2800" i="1" dirty="0" smtClean="0"/>
              <a:t>3.Трохи гуляю, а загалом -- сиджу за уроками – 2 бали</a:t>
            </a:r>
          </a:p>
          <a:p>
            <a:endParaRPr lang="uk-UA" sz="2800" i="1" dirty="0" smtClean="0"/>
          </a:p>
          <a:p>
            <a:r>
              <a:rPr lang="uk-UA" sz="2800" i="1" dirty="0" smtClean="0"/>
              <a:t>4.Більшу частину часу читаю або дивлюся телевізор – 1 бал</a:t>
            </a:r>
            <a:endParaRPr lang="uk-UA" sz="2800" i="1" dirty="0"/>
          </a:p>
        </p:txBody>
      </p:sp>
    </p:spTree>
    <p:extLst>
      <p:ext uri="{BB962C8B-B14F-4D97-AF65-F5344CB8AC3E}">
        <p14:creationId xmlns:p14="http://schemas.microsoft.com/office/powerpoint/2010/main" xmlns="" val="324227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245</TotalTime>
  <Words>378</Words>
  <Application>Microsoft Office PowerPoint</Application>
  <PresentationFormat>Экран (4:3)</PresentationFormat>
  <Paragraphs>79</Paragraphs>
  <Slides>31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Аптека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кір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кір</dc:title>
  <dc:creator>1111</dc:creator>
  <cp:lastModifiedBy>1111</cp:lastModifiedBy>
  <cp:revision>39</cp:revision>
  <dcterms:created xsi:type="dcterms:W3CDTF">2019-04-07T16:14:06Z</dcterms:created>
  <dcterms:modified xsi:type="dcterms:W3CDTF">2020-03-28T21:20:04Z</dcterms:modified>
</cp:coreProperties>
</file>