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82" r:id="rId4"/>
    <p:sldId id="258" r:id="rId5"/>
    <p:sldId id="283" r:id="rId6"/>
    <p:sldId id="260" r:id="rId7"/>
    <p:sldId id="261" r:id="rId8"/>
    <p:sldId id="267" r:id="rId9"/>
    <p:sldId id="284" r:id="rId10"/>
    <p:sldId id="263" r:id="rId11"/>
    <p:sldId id="264" r:id="rId12"/>
    <p:sldId id="265" r:id="rId13"/>
    <p:sldId id="266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5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солона вода</c:v>
                </c:pt>
                <c:pt idx="1">
                  <c:v>прісна вода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97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C0-4BBF-A742-748522883FE3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3/15/2018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Вода знайома та </a:t>
            </a:r>
            <a:br>
              <a:rPr lang="uk-UA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загадкова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Міжпредметний інформаційний проект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1158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038" y="193675"/>
            <a:ext cx="8297862" cy="648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487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00645527"/>
              </p:ext>
            </p:extLst>
          </p:nvPr>
        </p:nvGraphicFramePr>
        <p:xfrm>
          <a:off x="713678" y="780585"/>
          <a:ext cx="10563922" cy="50106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96524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67" y="261444"/>
            <a:ext cx="7010401" cy="52578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 descr="C:\Documents and Settings\admin\Рабочий стол\проект вода\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479" y="2890345"/>
            <a:ext cx="5715000" cy="381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3451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910" y="426490"/>
            <a:ext cx="6072899" cy="455467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 descr="C:\Documents and Settings\admin\Рабочий стол\проект вода\images (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350" y="3048001"/>
            <a:ext cx="4816560" cy="33058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1123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\Рабочий стол\проект вода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50" y="488567"/>
            <a:ext cx="4683236" cy="3116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766" y="2346707"/>
            <a:ext cx="5596758" cy="4197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861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73" y="177414"/>
            <a:ext cx="11222182" cy="6455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882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91" y="169445"/>
            <a:ext cx="11291454" cy="649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120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4131903"/>
          </a:xfrm>
        </p:spPr>
        <p:txBody>
          <a:bodyPr>
            <a:normAutofit/>
          </a:bodyPr>
          <a:lstStyle/>
          <a:p>
            <a:r>
              <a:rPr lang="uk-UA" sz="8800" b="1" i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Рекорди гідросфери</a:t>
            </a:r>
            <a:endParaRPr lang="ru-RU" sz="88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433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admin\Рабочий стол\проект вода\444px-Pacific_Ocean_laea_relief_location_ma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808" y="149844"/>
            <a:ext cx="7175964" cy="6529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915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admin\Рабочий стол\проект вода\201207111201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285750"/>
            <a:ext cx="11601450" cy="628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Documents and Settings\admin\Рабочий стол\проект вода\14643710641111176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927" y="285749"/>
            <a:ext cx="4018252" cy="629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5677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1517650" y="595744"/>
            <a:ext cx="9302750" cy="5069331"/>
          </a:xfrm>
        </p:spPr>
        <p:txBody>
          <a:bodyPr>
            <a:normAutofit/>
          </a:bodyPr>
          <a:lstStyle/>
          <a:p>
            <a:r>
              <a:rPr lang="uk-UA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Вода, у тебе немає ні смаку, ні кольору, ні запаху, тебе неможливо описати, тобою насолоджуються, не знаючи, що ти таке насправді. Не можна сказати, що ти є необхідною для життя: ти – саме життя. Ти наповнюєш нас радістю, і це неможливо пояснити нашими почуттями</a:t>
            </a:r>
            <a:endParaRPr lang="ru-RU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3438525" y="5189538"/>
            <a:ext cx="8753475" cy="595312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endParaRPr lang="uk-UA" sz="3600" i="1" dirty="0" smtClean="0"/>
          </a:p>
          <a:p>
            <a:pPr marL="0" indent="0" algn="r">
              <a:buNone/>
            </a:pPr>
            <a:r>
              <a:rPr lang="uk-UA" sz="3600" i="1" dirty="0" smtClean="0"/>
              <a:t>А. </a:t>
            </a:r>
            <a:r>
              <a:rPr lang="uk-UA" sz="3600" i="1" dirty="0" err="1" smtClean="0"/>
              <a:t>Сент-екзюпері</a:t>
            </a:r>
            <a:endParaRPr lang="ru-RU" sz="3600" i="1" dirty="0"/>
          </a:p>
        </p:txBody>
      </p:sp>
    </p:spTree>
    <p:extLst>
      <p:ext uri="{BB962C8B-B14F-4D97-AF65-F5344CB8AC3E}">
        <p14:creationId xmlns:p14="http://schemas.microsoft.com/office/powerpoint/2010/main" val="2233864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admin\Рабочий стол\проект вода\nil_s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41" y="314325"/>
            <a:ext cx="9382125" cy="622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Documents and Settings\admin\Рабочий стол\проект вода\001_Klub_puteshestviy_Pavla_Aksenova_Uganda_Reka_Nil_Nile_river_Uganda_Foto_Dmitriy_Pichugin_-_Depositphoto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475" y="3717925"/>
            <a:ext cx="5851525" cy="314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9651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admin\Рабочий стол\проект вода\RTEmagicC_River2_02.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12" y="431800"/>
            <a:ext cx="6477000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Documents and Settings\admin\Рабочий стол\проект вода\RTEmagicC_River4_02.jp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188" y="2387600"/>
            <a:ext cx="6477000" cy="447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410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admin\Рабочий стол\проект вода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637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admin\Рабочий стол\проект вода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0" y="179763"/>
            <a:ext cx="4548186" cy="465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Documents and Settings\admin\Рабочий стол\проект вода\007_expert-sibir_29-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574" y="2638097"/>
            <a:ext cx="7872748" cy="3945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546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admin\Рабочий стол\проект вода\2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38" y="109473"/>
            <a:ext cx="6029598" cy="387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Documents and Settings\admin\Рабочий стол\проект вода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807" y="2522633"/>
            <a:ext cx="6284216" cy="42015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4053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admin\Рабочий стол\проект вода\angel-falls-venezuel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013" y="105103"/>
            <a:ext cx="5008179" cy="6677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503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admin\Рабочий стол\проект вода\cherrapunji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590" y="321217"/>
            <a:ext cx="9073142" cy="6048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93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admin\Рабочий стол\проект вода\1489470271_atakam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729" y="216006"/>
            <a:ext cx="6248329" cy="3935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C:\Documents and Settings\admin\Рабочий стол\проект вода\499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966" y="2617734"/>
            <a:ext cx="6926317" cy="3896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1745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2741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Рабочий стол\проект вода\-6-6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690" y="138768"/>
            <a:ext cx="9564413" cy="654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179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64" y="352745"/>
            <a:ext cx="11097491" cy="6240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671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36" y="286166"/>
            <a:ext cx="10945091" cy="6295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443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66" y="168166"/>
            <a:ext cx="11277600" cy="6530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8310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проект вода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799" y="512956"/>
            <a:ext cx="10308683" cy="5798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3066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28" y="366058"/>
            <a:ext cx="9732579" cy="6085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4472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81" y="233203"/>
            <a:ext cx="10945091" cy="629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792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Другая 3">
      <a:dk1>
        <a:sysClr val="windowText" lastClr="000000"/>
      </a:dk1>
      <a:lt1>
        <a:sysClr val="window" lastClr="FFFFFF"/>
      </a:lt1>
      <a:dk2>
        <a:srgbClr val="285947"/>
      </a:dk2>
      <a:lt2>
        <a:srgbClr val="285947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78</TotalTime>
  <Words>67</Words>
  <Application>Microsoft Office PowerPoint</Application>
  <PresentationFormat>Широкоэкранный</PresentationFormat>
  <Paragraphs>6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Bookman Old Style</vt:lpstr>
      <vt:lpstr>Tw Cen MT</vt:lpstr>
      <vt:lpstr>Капля</vt:lpstr>
      <vt:lpstr>Вода знайома та  загадкова</vt:lpstr>
      <vt:lpstr>Вода, у тебе немає ні смаку, ні кольору, ні запаху, тебе неможливо описати, тобою насолоджуються, не знаючи, що ти таке насправді. Не можна сказати, що ти є необхідною для життя: ти – саме життя. Ти наповнюєш нас радістю, і це неможливо пояснити нашими почуттями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Рекорди гідросфери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Вода знайома та загадкова</dc:title>
  <dc:creator>Admin</dc:creator>
  <cp:lastModifiedBy>Admin</cp:lastModifiedBy>
  <cp:revision>13</cp:revision>
  <dcterms:created xsi:type="dcterms:W3CDTF">2018-02-18T12:43:07Z</dcterms:created>
  <dcterms:modified xsi:type="dcterms:W3CDTF">2018-03-15T19:02:34Z</dcterms:modified>
</cp:coreProperties>
</file>