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901" autoAdjust="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3076-82D5-4BCE-8DF5-BA30357DCF55}" type="datetimeFigureOut">
              <a:rPr lang="uk-UA" smtClean="0"/>
              <a:pPr/>
              <a:t>31.10.2018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BE3-A090-48D5-831D-B3189B4A21B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96811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3076-82D5-4BCE-8DF5-BA30357DCF55}" type="datetimeFigureOut">
              <a:rPr lang="uk-UA" smtClean="0"/>
              <a:pPr/>
              <a:t>31.10.2018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BE3-A090-48D5-831D-B3189B4A21B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27346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3076-82D5-4BCE-8DF5-BA30357DCF55}" type="datetimeFigureOut">
              <a:rPr lang="uk-UA" smtClean="0"/>
              <a:pPr/>
              <a:t>31.10.2018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BE3-A090-48D5-831D-B3189B4A21B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74592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3076-82D5-4BCE-8DF5-BA30357DCF55}" type="datetimeFigureOut">
              <a:rPr lang="uk-UA" smtClean="0"/>
              <a:pPr/>
              <a:t>31.10.2018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BE3-A090-48D5-831D-B3189B4A21B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24606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3076-82D5-4BCE-8DF5-BA30357DCF55}" type="datetimeFigureOut">
              <a:rPr lang="uk-UA" smtClean="0"/>
              <a:pPr/>
              <a:t>31.10.2018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BE3-A090-48D5-831D-B3189B4A21B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78185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3076-82D5-4BCE-8DF5-BA30357DCF55}" type="datetimeFigureOut">
              <a:rPr lang="uk-UA" smtClean="0"/>
              <a:pPr/>
              <a:t>31.10.2018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BE3-A090-48D5-831D-B3189B4A21B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47344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3076-82D5-4BCE-8DF5-BA30357DCF55}" type="datetimeFigureOut">
              <a:rPr lang="uk-UA" smtClean="0"/>
              <a:pPr/>
              <a:t>31.10.2018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BE3-A090-48D5-831D-B3189B4A21B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069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3076-82D5-4BCE-8DF5-BA30357DCF55}" type="datetimeFigureOut">
              <a:rPr lang="uk-UA" smtClean="0"/>
              <a:pPr/>
              <a:t>31.10.2018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BE3-A090-48D5-831D-B3189B4A21B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72616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3076-82D5-4BCE-8DF5-BA30357DCF55}" type="datetimeFigureOut">
              <a:rPr lang="uk-UA" smtClean="0"/>
              <a:pPr/>
              <a:t>31.10.2018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BE3-A090-48D5-831D-B3189B4A21B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06070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3076-82D5-4BCE-8DF5-BA30357DCF55}" type="datetimeFigureOut">
              <a:rPr lang="uk-UA" smtClean="0"/>
              <a:pPr/>
              <a:t>31.10.2018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BE3-A090-48D5-831D-B3189B4A21B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72543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3076-82D5-4BCE-8DF5-BA30357DCF55}" type="datetimeFigureOut">
              <a:rPr lang="uk-UA" smtClean="0"/>
              <a:pPr/>
              <a:t>31.10.2018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83BE3-A090-48D5-831D-B3189B4A21B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62841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03076-82D5-4BCE-8DF5-BA30357DCF55}" type="datetimeFigureOut">
              <a:rPr lang="uk-UA" smtClean="0"/>
              <a:pPr/>
              <a:t>31.10.2018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83BE3-A090-48D5-831D-B3189B4A21B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0513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34" y="11685"/>
            <a:ext cx="6102424" cy="3432614"/>
          </a:xfrm>
          <a:prstGeom prst="rect">
            <a:avLst/>
          </a:prstGeom>
        </p:spPr>
      </p:pic>
      <p:pic>
        <p:nvPicPr>
          <p:cNvPr id="3" name="Picture 8" descr="C:\Users\Администратор\Desktop\220px-Circular.Polarization.Circularly.Polarized.Light_Left.Hand.Animation.305x190.255Colors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5443" y="116632"/>
            <a:ext cx="2881004" cy="1794080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3136"/>
            <a:ext cx="3076110" cy="2330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600" y="3428775"/>
            <a:ext cx="6096400" cy="342922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5496" y="1772816"/>
            <a:ext cx="896448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Де </a:t>
            </a:r>
            <a:r>
              <a:rPr lang="ru-RU" sz="10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приховані</a:t>
            </a:r>
            <a:r>
              <a:rPr lang="ru-RU" sz="10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ru-RU" sz="10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вектори</a:t>
            </a:r>
            <a:r>
              <a:rPr lang="ru-RU" sz="10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10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669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5930116"/>
            <a:ext cx="5544616" cy="523220"/>
          </a:xfrm>
          <a:prstGeom prst="rect">
            <a:avLst/>
          </a:prstGeom>
          <a:solidFill>
            <a:srgbClr val="00206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Вказівники в громадських місцях</a:t>
            </a: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 descr="1433894433-59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423333"/>
            <a:ext cx="4824536" cy="2241077"/>
          </a:xfrm>
          <a:prstGeom prst="rect">
            <a:avLst/>
          </a:prstGeom>
        </p:spPr>
      </p:pic>
      <p:pic>
        <p:nvPicPr>
          <p:cNvPr id="4" name="Рисунок 3" descr="ca561643a2170395edd29fea74e73c12.jpg"/>
          <p:cNvPicPr>
            <a:picLocks noChangeAspect="1"/>
          </p:cNvPicPr>
          <p:nvPr/>
        </p:nvPicPr>
        <p:blipFill>
          <a:blip r:embed="rId3" cstate="print"/>
          <a:srcRect t="24074" b="5556"/>
          <a:stretch>
            <a:fillRect/>
          </a:stretch>
        </p:blipFill>
        <p:spPr>
          <a:xfrm>
            <a:off x="251520" y="260648"/>
            <a:ext cx="3888432" cy="3024336"/>
          </a:xfrm>
          <a:prstGeom prst="rect">
            <a:avLst/>
          </a:prstGeom>
        </p:spPr>
      </p:pic>
      <p:pic>
        <p:nvPicPr>
          <p:cNvPr id="5" name="Рисунок 4" descr="core_structure_gallery_106_3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332656"/>
            <a:ext cx="4808487" cy="2924832"/>
          </a:xfrm>
          <a:prstGeom prst="rect">
            <a:avLst/>
          </a:prstGeom>
        </p:spPr>
      </p:pic>
      <p:pic>
        <p:nvPicPr>
          <p:cNvPr id="6" name="Рисунок 5" descr="f57ec58f419f01.jpg"/>
          <p:cNvPicPr>
            <a:picLocks noChangeAspect="1"/>
          </p:cNvPicPr>
          <p:nvPr/>
        </p:nvPicPr>
        <p:blipFill>
          <a:blip r:embed="rId5" cstate="print"/>
          <a:srcRect r="20711" b="9511"/>
          <a:stretch>
            <a:fillRect/>
          </a:stretch>
        </p:blipFill>
        <p:spPr>
          <a:xfrm>
            <a:off x="5436096" y="3356992"/>
            <a:ext cx="3168352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03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Пилипчак\Відкритий урок\Картинки\IMG_20181026_17165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" r="3333" b="22500"/>
          <a:stretch/>
        </p:blipFill>
        <p:spPr bwMode="auto">
          <a:xfrm>
            <a:off x="146298" y="1124744"/>
            <a:ext cx="4857750" cy="531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Мои документы\Пилипчак\Відкритий урок\Картинки\IMG_20181026_1715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24744"/>
            <a:ext cx="3888432" cy="531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63688" y="332656"/>
            <a:ext cx="5544616" cy="523220"/>
          </a:xfrm>
          <a:prstGeom prst="rect">
            <a:avLst/>
          </a:prstGeom>
          <a:solidFill>
            <a:srgbClr val="00206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Наші ялинки!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Наташенька\Работа\Відкрите заняття з фізики і математики\Фони\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000"/>
            <a:ext cx="9180000" cy="6885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34239" y="2060848"/>
            <a:ext cx="427552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bg1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Дякую</a:t>
            </a:r>
            <a:r>
              <a:rPr lang="ru-RU" sz="8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bg1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ru-RU" sz="8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bg1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за </a:t>
            </a:r>
            <a:r>
              <a:rPr lang="ru-RU" sz="8000" b="1" cap="none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bg1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увагу</a:t>
            </a:r>
            <a:r>
              <a:rPr lang="ru-RU" sz="8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bg1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!</a:t>
            </a:r>
            <a:endParaRPr lang="ru-RU" sz="8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bg1"/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izmat.by/pic/PHYS/page104/im4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681" y="1085896"/>
            <a:ext cx="308610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84275" y="188640"/>
            <a:ext cx="51754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Вектори у фізиці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54" y="3882171"/>
            <a:ext cx="2787754" cy="2020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82" y="4494558"/>
            <a:ext cx="4937533" cy="16823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130" y="1111970"/>
            <a:ext cx="2600325" cy="25336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92130" y="6142581"/>
            <a:ext cx="281743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Закони механіки</a:t>
            </a:r>
            <a:endParaRPr lang="ru-RU" sz="2800" b="1" cap="none" spc="0" dirty="0">
              <a:ln w="17780" cmpd="sng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37138" y="5901563"/>
            <a:ext cx="292875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Закони</a:t>
            </a:r>
          </a:p>
          <a:p>
            <a:pPr algn="ctr"/>
            <a:r>
              <a:rPr lang="ru-RU" sz="2800" b="1" dirty="0" smtClean="0">
                <a:ln w="17780" cmpd="sng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електродинаміки</a:t>
            </a:r>
            <a:endParaRPr lang="ru-RU" sz="2800" b="1" cap="none" spc="0" dirty="0">
              <a:ln w="17780" cmpd="sng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64557" y="3784741"/>
            <a:ext cx="265547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Закон Архімеда</a:t>
            </a:r>
            <a:endParaRPr lang="ru-RU" sz="2800" b="1" cap="none" spc="0" dirty="0">
              <a:ln w="17780" cmpd="sng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3762" y="3341822"/>
            <a:ext cx="36099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Закон електростатики</a:t>
            </a:r>
            <a:endParaRPr lang="ru-RU" sz="2800" b="1" cap="none" spc="0" dirty="0">
              <a:ln w="17780" cmpd="sng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805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13075" y="188640"/>
            <a:ext cx="55178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Вектори у біології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11970"/>
            <a:ext cx="4464496" cy="250904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9592" y="3731734"/>
            <a:ext cx="31953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Малярійний комар</a:t>
            </a:r>
            <a:endParaRPr lang="ru-RU" sz="2800" b="1" cap="none" spc="0" dirty="0">
              <a:ln w="17780" cmpd="sng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018" y="3621017"/>
            <a:ext cx="3972387" cy="238462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449192" y="6010499"/>
            <a:ext cx="110203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Блоха</a:t>
            </a:r>
            <a:endParaRPr lang="ru-RU" sz="2800" b="1" cap="none" spc="0" dirty="0">
              <a:ln w="17780" cmpd="sng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998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9219" y="188640"/>
            <a:ext cx="81855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Вектори у генній інженерії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11970"/>
            <a:ext cx="4386246" cy="29651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052842"/>
            <a:ext cx="4716016" cy="261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66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63786" y="188640"/>
            <a:ext cx="6416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Вектори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геополітики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339193"/>
            <a:ext cx="3462104" cy="230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33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34608" y="188640"/>
            <a:ext cx="92132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Вектори у комп</a:t>
            </a:r>
            <a:r>
              <a:rPr lang="en-US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’</a:t>
            </a:r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ютерних технологіях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6091"/>
            <a:ext cx="3000350" cy="34636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72816"/>
            <a:ext cx="4876800" cy="4876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1520" y="1124744"/>
            <a:ext cx="446449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7780" cmpd="sng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Векторна</a:t>
            </a:r>
            <a:r>
              <a:rPr lang="ru-RU" sz="2800" b="1" dirty="0" smtClean="0">
                <a:ln w="17780" cmpd="sng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графіка</a:t>
            </a:r>
            <a:endParaRPr lang="ru-RU" sz="2800" b="1" cap="none" spc="0" dirty="0">
              <a:ln w="17780" cmpd="sng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19716" y="5234671"/>
            <a:ext cx="324036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Петриківський розпис</a:t>
            </a:r>
            <a:endParaRPr lang="ru-RU" sz="2800" b="1" cap="none" spc="0" dirty="0">
              <a:ln w="17780" cmpd="sng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402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7984" y="692696"/>
            <a:ext cx="51845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Векторна графіка</a:t>
            </a:r>
            <a:endParaRPr lang="ru-RU" sz="5400" b="1" cap="none" spc="0" dirty="0">
              <a:ln w="17780" cmpd="sng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22" y="692696"/>
            <a:ext cx="4608512" cy="18966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482632"/>
            <a:ext cx="3805011" cy="25386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33" y="3284984"/>
            <a:ext cx="4637914" cy="289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71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52536" y="1268760"/>
            <a:ext cx="44644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Векторна графіка</a:t>
            </a:r>
            <a:endParaRPr lang="ru-RU" sz="5400" b="1" cap="none" spc="0" dirty="0">
              <a:ln w="17780" cmpd="sng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4"/>
          <a:stretch/>
        </p:blipFill>
        <p:spPr>
          <a:xfrm>
            <a:off x="4427984" y="3861048"/>
            <a:ext cx="4635495" cy="27106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861048"/>
            <a:ext cx="4104456" cy="2710631"/>
          </a:xfrm>
          <a:prstGeom prst="rect">
            <a:avLst/>
          </a:prstGeom>
        </p:spPr>
      </p:pic>
      <p:pic>
        <p:nvPicPr>
          <p:cNvPr id="2050" name="Picture 2" descr="D:\Мои документы\Пилипчак\Відкритий урок\Картинки\VEGA-conflict-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48680"/>
            <a:ext cx="5000625" cy="292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15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618" y="437763"/>
            <a:ext cx="874277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chemeClr val="accent1"/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Вектори у повсякденному житті</a:t>
            </a:r>
            <a:endParaRPr lang="ru-RU" sz="4800" b="1" cap="none" spc="0" dirty="0">
              <a:ln w="17780" cmpd="sng">
                <a:solidFill>
                  <a:schemeClr val="accent1"/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5786100"/>
            <a:ext cx="5544616" cy="523220"/>
          </a:xfrm>
          <a:prstGeom prst="rect">
            <a:avLst/>
          </a:prstGeom>
          <a:solidFill>
            <a:srgbClr val="00206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Дорожні знаки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Рисунок 4" descr="33_5_20_3_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784" y="3429000"/>
            <a:ext cx="2160000" cy="2160000"/>
          </a:xfrm>
          <a:prstGeom prst="rect">
            <a:avLst/>
          </a:prstGeom>
        </p:spPr>
      </p:pic>
      <p:pic>
        <p:nvPicPr>
          <p:cNvPr id="6" name="Рисунок 5" descr="Ukraine_road_sign_5.10.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2080" y="3429000"/>
            <a:ext cx="2160000" cy="2160000"/>
          </a:xfrm>
          <a:prstGeom prst="rect">
            <a:avLst/>
          </a:prstGeom>
        </p:spPr>
      </p:pic>
      <p:pic>
        <p:nvPicPr>
          <p:cNvPr id="7" name="Рисунок 6" descr="Ukraine_road_sign_5.1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2080" y="1268760"/>
            <a:ext cx="2160000" cy="2160000"/>
          </a:xfrm>
          <a:prstGeom prst="rect">
            <a:avLst/>
          </a:prstGeom>
        </p:spPr>
      </p:pic>
      <p:pic>
        <p:nvPicPr>
          <p:cNvPr id="8" name="Рисунок 7" descr="verkehrsschild---verkehrszeichen-pfeil-fahrtrichtung-links-geradeaus-600-mm-r---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784" y="1268760"/>
            <a:ext cx="2160000" cy="2133168"/>
          </a:xfrm>
          <a:prstGeom prst="rect">
            <a:avLst/>
          </a:prstGeom>
        </p:spPr>
      </p:pic>
      <p:pic>
        <p:nvPicPr>
          <p:cNvPr id="1027" name="Picture 3" descr="D:\Наташенька\Работа\Відкрите заняття з фізики і математики\Вектори_застосування\depositphotos_143520157-stock-illustration-wooden-arrow-vector-direction-signboard.jpg"/>
          <p:cNvPicPr>
            <a:picLocks noChangeAspect="1" noChangeArrowheads="1"/>
          </p:cNvPicPr>
          <p:nvPr/>
        </p:nvPicPr>
        <p:blipFill>
          <a:blip r:embed="rId6" cstate="print"/>
          <a:srcRect l="17650" t="4200" r="17634" b="13206"/>
          <a:stretch>
            <a:fillRect/>
          </a:stretch>
        </p:blipFill>
        <p:spPr bwMode="auto">
          <a:xfrm>
            <a:off x="5868144" y="1268760"/>
            <a:ext cx="2376264" cy="42484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075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58</Words>
  <Application>Microsoft Office PowerPoint</Application>
  <PresentationFormat>Экран (4:3)</PresentationFormat>
  <Paragraphs>24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RePack by Diakov</cp:lastModifiedBy>
  <cp:revision>21</cp:revision>
  <dcterms:created xsi:type="dcterms:W3CDTF">2018-09-26T10:28:19Z</dcterms:created>
  <dcterms:modified xsi:type="dcterms:W3CDTF">2018-10-31T09:56:50Z</dcterms:modified>
</cp:coreProperties>
</file>