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2" r:id="rId10"/>
    <p:sldId id="270" r:id="rId11"/>
    <p:sldId id="258" r:id="rId12"/>
    <p:sldId id="271" r:id="rId13"/>
    <p:sldId id="278" r:id="rId14"/>
    <p:sldId id="259" r:id="rId15"/>
    <p:sldId id="279" r:id="rId16"/>
    <p:sldId id="260" r:id="rId17"/>
    <p:sldId id="276" r:id="rId18"/>
    <p:sldId id="277" r:id="rId19"/>
    <p:sldId id="273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838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421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60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458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130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8909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7116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662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2861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9349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623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E89D6-8203-415D-9F08-5A391996466A}" type="datetimeFigureOut">
              <a:rPr lang="uk-UA" smtClean="0"/>
              <a:t>16.12.2020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37C32-9B82-4325-8312-349C099D587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856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.gif"/><Relationship Id="rId5" Type="http://schemas.openxmlformats.org/officeDocument/2006/relationships/image" Target="../media/image24.png"/><Relationship Id="rId4" Type="http://schemas.openxmlformats.org/officeDocument/2006/relationships/image" Target="../media/image23.jpg"/><Relationship Id="rId9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7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24744"/>
            <a:ext cx="720080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82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19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1292"/>
            <a:ext cx="3002594" cy="28777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15" y="8945"/>
            <a:ext cx="3002594" cy="2877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33799"/>
            <a:ext cx="3002594" cy="2877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14" y="2996952"/>
            <a:ext cx="2822879" cy="2705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546" y="3768284"/>
            <a:ext cx="3002594" cy="287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8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1340768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Родючого                  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вітром</a:t>
            </a:r>
            <a:endParaRPr lang="uk-UA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048654"/>
            <a:ext cx="6624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Пронизливим           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поля</a:t>
            </a:r>
            <a:endParaRPr lang="uk-UA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356992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Зимовою                   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погодою</a:t>
            </a:r>
            <a:endParaRPr lang="uk-UA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635896" y="1916832"/>
            <a:ext cx="2160240" cy="122413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635896" y="4221087"/>
            <a:ext cx="2016224" cy="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427984" y="2048654"/>
            <a:ext cx="1368152" cy="107391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44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рядка для очей Сніжинк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870" y="89248"/>
            <a:ext cx="9025001" cy="6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620688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Творча </a:t>
            </a:r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</a:t>
            </a:r>
            <a:endParaRPr lang="uk-UA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Іду милуюсь красою …… лісу. </a:t>
            </a:r>
            <a:endParaRPr lang="uk-UA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Скрізь </a:t>
            </a:r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лежить ….. сніг. </a:t>
            </a:r>
            <a:endParaRPr lang="uk-UA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Мовчки </a:t>
            </a:r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дрімає …. дуб.</a:t>
            </a:r>
          </a:p>
          <a:p>
            <a:r>
              <a:rPr lang="uk-U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Стоїть у задумі ….. берізка.  Погойдує розкішним гіллям …. ялинка.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776" y="4149080"/>
            <a:ext cx="3086472" cy="2307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870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учасна дитяча руханка - танець, фізкультхвилинка Hare Danc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557" y="0"/>
            <a:ext cx="90890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6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білий сніг, пухнаста ялинка, зимове сонце,морозний день, блакитне небо, зимовий ліс</a:t>
            </a:r>
            <a:r>
              <a:rPr lang="uk-UA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золоте </a:t>
            </a:r>
            <a:r>
              <a:rPr lang="uk-UA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серце, сніжна зима,  білосніжне покривало</a:t>
            </a:r>
            <a:r>
              <a:rPr lang="uk-UA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ніжна сніжинка, чудовий настрій, вечірня зірка, новорічне свято, біленька хмаринка,</a:t>
            </a:r>
          </a:p>
          <a:p>
            <a:r>
              <a:rPr lang="uk-UA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кришталевий лід.      </a:t>
            </a:r>
          </a:p>
        </p:txBody>
      </p:sp>
    </p:spTree>
    <p:extLst>
      <p:ext uri="{BB962C8B-B14F-4D97-AF65-F5344CB8AC3E}">
        <p14:creationId xmlns:p14="http://schemas.microsoft.com/office/powerpoint/2010/main" val="42022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335004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33500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6704772" y="379063"/>
            <a:ext cx="914400" cy="914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79512" y="1628800"/>
            <a:ext cx="30243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Пухнаста ялинка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Сніжна зима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Ніжна сніжинка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Вечірня зірка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Біленька хмаринка</a:t>
            </a:r>
            <a:endParaRPr lang="uk-UA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872" y="1844824"/>
            <a:ext cx="25730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Білий сніг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Морозний день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Зимовий ліс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Чудовий настрій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Кришталевий лід</a:t>
            </a:r>
            <a:endParaRPr lang="uk-UA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1988840"/>
            <a:ext cx="32758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Зимове сонце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Блакитне небо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Золоте серце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білосніжне покривало</a:t>
            </a:r>
          </a:p>
          <a:p>
            <a:pPr algn="ctr">
              <a:lnSpc>
                <a:spcPct val="150000"/>
              </a:lnSpc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оворічне свято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651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346"/>
            <a:ext cx="9144000" cy="69203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620688"/>
            <a:ext cx="8064896" cy="317009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Поетична хвилинка </a:t>
            </a:r>
          </a:p>
          <a:p>
            <a:pPr algn="ctr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Закружилися …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(сніжинки)              </a:t>
            </a:r>
          </a:p>
          <a:p>
            <a:pPr algn="ctr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Як </a:t>
            </a: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легесенькі …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(пушинки)              </a:t>
            </a:r>
          </a:p>
          <a:p>
            <a:pPr algn="ctr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 Наче зграя білих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…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(мух)         </a:t>
            </a:r>
          </a:p>
          <a:p>
            <a:pPr algn="ctr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Як </a:t>
            </a: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м’який холодний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…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(пух)</a:t>
            </a:r>
            <a:endParaRPr lang="uk-U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1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49247"/>
            <a:ext cx="3077346" cy="31599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484784"/>
            <a:ext cx="3077346" cy="31599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73478"/>
            <a:ext cx="3077346" cy="3159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17"/>
            <a:ext cx="3077346" cy="31599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437" y="3429000"/>
            <a:ext cx="3077346" cy="3159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17" y="4123956"/>
            <a:ext cx="1571983" cy="17700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783532"/>
            <a:ext cx="1571983" cy="17700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537" y="2279663"/>
            <a:ext cx="1571983" cy="17700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684" y="4166763"/>
            <a:ext cx="1571983" cy="17700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81" y="768434"/>
            <a:ext cx="1571983" cy="1770028"/>
          </a:xfrm>
          <a:prstGeom prst="rect">
            <a:avLst/>
          </a:prstGeom>
        </p:spPr>
      </p:pic>
      <p:pic>
        <p:nvPicPr>
          <p:cNvPr id="14" name="Дитячі пісні Білі сніжинки зими ансамбль Барвінкова країн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H="1" flipV="1">
            <a:off x="734520" y="5097489"/>
            <a:ext cx="3761273" cy="457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897" y="5346744"/>
            <a:ext cx="1047948" cy="118009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156" y="4769615"/>
            <a:ext cx="1047948" cy="11800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530" y="4642479"/>
            <a:ext cx="1047948" cy="118009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845" y="4642479"/>
            <a:ext cx="1047948" cy="11800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64" y="0"/>
            <a:ext cx="3810000" cy="381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3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496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ПРИГОДИ</a:t>
            </a: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КАЗКОВОЇ СНІЖИНКИ</a:t>
            </a: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179315"/>
            <a:ext cx="3888432" cy="35160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217261"/>
            <a:ext cx="1728192" cy="157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908721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Зірка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сніжно-біла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рукав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злетіла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сюди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Стала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краплею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води. 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528602"/>
            <a:ext cx="1412972" cy="1450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09120"/>
            <a:ext cx="243840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91880" y="3244334"/>
            <a:ext cx="352839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b="1" dirty="0" smtClean="0">
              <a:solidFill>
                <a:srgbClr val="00B0F0"/>
              </a:solidFill>
            </a:endParaRPr>
          </a:p>
          <a:p>
            <a:pPr algn="ctr"/>
            <a:endParaRPr lang="uk-UA" b="1" dirty="0">
              <a:solidFill>
                <a:srgbClr val="00B0F0"/>
              </a:solidFill>
            </a:endParaRPr>
          </a:p>
          <a:p>
            <a:pPr algn="ctr"/>
            <a:endParaRPr lang="uk-UA" b="1" dirty="0" smtClean="0">
              <a:solidFill>
                <a:srgbClr val="00B0F0"/>
              </a:solidFill>
            </a:endParaRPr>
          </a:p>
          <a:p>
            <a:pPr algn="ctr"/>
            <a:endParaRPr lang="uk-UA" b="1" dirty="0">
              <a:solidFill>
                <a:srgbClr val="00B0F0"/>
              </a:solidFill>
            </a:endParaRPr>
          </a:p>
          <a:p>
            <a:pPr algn="ctr"/>
            <a:endParaRPr lang="uk-UA" b="1" dirty="0" smtClean="0">
              <a:solidFill>
                <a:srgbClr val="00B0F0"/>
              </a:solidFill>
            </a:endParaRPr>
          </a:p>
          <a:p>
            <a:pPr algn="ctr"/>
            <a:r>
              <a:rPr lang="uk-UA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СНІЖИНКА</a:t>
            </a:r>
            <a:endParaRPr lang="en-US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5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848872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781581"/>
            <a:ext cx="1512168" cy="12948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653136"/>
            <a:ext cx="1800200" cy="14687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503" y="5070884"/>
            <a:ext cx="1800200" cy="1468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407" y="2694619"/>
            <a:ext cx="1800200" cy="14687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71156"/>
            <a:ext cx="1800200" cy="14687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7" y="-113692"/>
            <a:ext cx="1800200" cy="14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5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548680"/>
            <a:ext cx="85689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алює квіти волохаті</a:t>
            </a:r>
          </a:p>
          <a:p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там на шибі, майстер-дід.</a:t>
            </a:r>
          </a:p>
          <a:p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оздягнуті не йдуть із хати –</a:t>
            </a:r>
          </a:p>
          <a:p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х, ущипне сердитий дід!</a:t>
            </a:r>
          </a:p>
          <a:p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ним </a:t>
            </a:r>
            <a:r>
              <a:rPr lang="uk-UA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жартувать</a:t>
            </a:r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ніяк не слід!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237576"/>
            <a:ext cx="3837806" cy="216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04"/>
          <a:stretch/>
        </p:blipFill>
        <p:spPr>
          <a:xfrm>
            <a:off x="1619672" y="476672"/>
            <a:ext cx="5472608" cy="576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80" y="1052736"/>
            <a:ext cx="38100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2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9" y="0"/>
            <a:ext cx="9154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1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175</Words>
  <Application>Microsoft Office PowerPoint</Application>
  <PresentationFormat>Экран (4:3)</PresentationFormat>
  <Paragraphs>51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Микола</dc:creator>
  <cp:lastModifiedBy>Микола</cp:lastModifiedBy>
  <cp:revision>15</cp:revision>
  <dcterms:created xsi:type="dcterms:W3CDTF">2020-12-14T22:40:37Z</dcterms:created>
  <dcterms:modified xsi:type="dcterms:W3CDTF">2020-12-17T01:03:01Z</dcterms:modified>
</cp:coreProperties>
</file>