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74" r:id="rId3"/>
    <p:sldId id="257" r:id="rId4"/>
    <p:sldId id="275" r:id="rId5"/>
    <p:sldId id="258" r:id="rId6"/>
    <p:sldId id="259" r:id="rId7"/>
    <p:sldId id="260" r:id="rId8"/>
    <p:sldId id="261" r:id="rId9"/>
    <p:sldId id="262" r:id="rId10"/>
    <p:sldId id="264" r:id="rId11"/>
    <p:sldId id="276" r:id="rId12"/>
    <p:sldId id="277" r:id="rId13"/>
    <p:sldId id="266" r:id="rId14"/>
    <p:sldId id="267" r:id="rId15"/>
    <p:sldId id="273" r:id="rId16"/>
    <p:sldId id="278" r:id="rId17"/>
    <p:sldId id="268" r:id="rId18"/>
    <p:sldId id="269" r:id="rId19"/>
    <p:sldId id="279" r:id="rId20"/>
    <p:sldId id="271" r:id="rId21"/>
    <p:sldId id="270" r:id="rId2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9" autoAdjust="0"/>
    <p:restoredTop sz="86417" autoAdjust="0"/>
  </p:normalViewPr>
  <p:slideViewPr>
    <p:cSldViewPr snapToGrid="0">
      <p:cViewPr varScale="1">
        <p:scale>
          <a:sx n="76" d="100"/>
          <a:sy n="76" d="100"/>
        </p:scale>
        <p:origin x="-533" y="-7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F719E8-E59C-4DEB-BE2C-BF0A855CA08F}" type="datetimeFigureOut">
              <a:rPr lang="uk-UA" smtClean="0"/>
              <a:t>20.02.2022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73C758-DA72-4195-9600-87F2416D19E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0330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73C758-DA72-4195-9600-87F2416D19E3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72804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73C758-DA72-4195-9600-87F2416D19E3}" type="slidenum">
              <a:rPr lang="uk-UA" smtClean="0"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811159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303C3-5C4C-48F8-A8A5-E67C4EEAB75C}" type="datetimeFigureOut">
              <a:rPr lang="uk-UA" smtClean="0"/>
              <a:t>20.02.2022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59B61-9AAF-41A8-B3BC-9368234BBD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44357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303C3-5C4C-48F8-A8A5-E67C4EEAB75C}" type="datetimeFigureOut">
              <a:rPr lang="uk-UA" smtClean="0"/>
              <a:t>20.02.2022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59B61-9AAF-41A8-B3BC-9368234BBD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0281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303C3-5C4C-48F8-A8A5-E67C4EEAB75C}" type="datetimeFigureOut">
              <a:rPr lang="uk-UA" smtClean="0"/>
              <a:t>20.02.2022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59B61-9AAF-41A8-B3BC-9368234BBD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66624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303C3-5C4C-48F8-A8A5-E67C4EEAB75C}" type="datetimeFigureOut">
              <a:rPr lang="uk-UA" smtClean="0"/>
              <a:t>20.02.2022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59B61-9AAF-41A8-B3BC-9368234BBD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17589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303C3-5C4C-48F8-A8A5-E67C4EEAB75C}" type="datetimeFigureOut">
              <a:rPr lang="uk-UA" smtClean="0"/>
              <a:t>20.02.2022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59B61-9AAF-41A8-B3BC-9368234BBD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12622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303C3-5C4C-48F8-A8A5-E67C4EEAB75C}" type="datetimeFigureOut">
              <a:rPr lang="uk-UA" smtClean="0"/>
              <a:t>20.02.2022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59B61-9AAF-41A8-B3BC-9368234BBD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13801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303C3-5C4C-48F8-A8A5-E67C4EEAB75C}" type="datetimeFigureOut">
              <a:rPr lang="uk-UA" smtClean="0"/>
              <a:t>20.02.2022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59B61-9AAF-41A8-B3BC-9368234BBD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49646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303C3-5C4C-48F8-A8A5-E67C4EEAB75C}" type="datetimeFigureOut">
              <a:rPr lang="uk-UA" smtClean="0"/>
              <a:t>20.02.2022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59B61-9AAF-41A8-B3BC-9368234BBD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25387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303C3-5C4C-48F8-A8A5-E67C4EEAB75C}" type="datetimeFigureOut">
              <a:rPr lang="uk-UA" smtClean="0"/>
              <a:t>20.02.2022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59B61-9AAF-41A8-B3BC-9368234BBD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98703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303C3-5C4C-48F8-A8A5-E67C4EEAB75C}" type="datetimeFigureOut">
              <a:rPr lang="uk-UA" smtClean="0"/>
              <a:t>20.02.2022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59B61-9AAF-41A8-B3BC-9368234BBD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7357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303C3-5C4C-48F8-A8A5-E67C4EEAB75C}" type="datetimeFigureOut">
              <a:rPr lang="uk-UA" smtClean="0"/>
              <a:t>20.02.2022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B59B61-9AAF-41A8-B3BC-9368234BBD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23617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303C3-5C4C-48F8-A8A5-E67C4EEAB75C}" type="datetimeFigureOut">
              <a:rPr lang="uk-UA" smtClean="0"/>
              <a:t>20.02.2022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59B61-9AAF-41A8-B3BC-9368234BBD8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9671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6535"/>
            <a:ext cx="12192000" cy="76545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84946" y="-417548"/>
            <a:ext cx="8798333" cy="1468437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FFFF00"/>
                </a:solidFill>
                <a:latin typeface="Bahnschrift SemiBold Condensed" panose="020B0502040204020203" pitchFamily="34" charset="0"/>
              </a:rPr>
              <a:t>Подорожуємо країнами Європи .</a:t>
            </a:r>
            <a:endParaRPr lang="uk-UA" dirty="0">
              <a:solidFill>
                <a:srgbClr val="FFFF00"/>
              </a:solidFill>
              <a:latin typeface="Bahnschrift SemiBold Condensed" panose="020B0502040204020203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011" y="1625058"/>
            <a:ext cx="2866492" cy="233703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046" y="1364625"/>
            <a:ext cx="2446640" cy="142894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056" y="1796918"/>
            <a:ext cx="1590959" cy="159095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842" y="-74943"/>
            <a:ext cx="883038" cy="166195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748" y="4211417"/>
            <a:ext cx="967202" cy="200254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0464" y="2846240"/>
            <a:ext cx="3208360" cy="3523137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160" y="3962094"/>
            <a:ext cx="2438342" cy="1558204"/>
          </a:xfrm>
          <a:prstGeom prst="rect">
            <a:avLst/>
          </a:prstGeom>
        </p:spPr>
      </p:pic>
      <p:pic>
        <p:nvPicPr>
          <p:cNvPr id="1026" name="Picture 2" descr="C:\Users\Наташа\Desktop\Screenshot_4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1247" y="3708648"/>
            <a:ext cx="1475119" cy="167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Наташа\Desktop\Screenshot_5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302" y="1184937"/>
            <a:ext cx="1464545" cy="1885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38" y="196042"/>
            <a:ext cx="1372942" cy="1119979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504" y="3213584"/>
            <a:ext cx="1444687" cy="1376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4453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таша\Desktop\Screenshot_7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3711" y="1332720"/>
            <a:ext cx="1228329" cy="629245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1818" y="2180325"/>
            <a:ext cx="1172114" cy="552803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148" y="3040241"/>
            <a:ext cx="1189454" cy="590725"/>
          </a:xfrm>
          <a:prstGeom prst="rect">
            <a:avLst/>
          </a:prstGeom>
        </p:spPr>
      </p:pic>
      <p:pic>
        <p:nvPicPr>
          <p:cNvPr id="9" name="Рисунок 8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5603" y="3933255"/>
            <a:ext cx="1228329" cy="576601"/>
          </a:xfrm>
          <a:prstGeom prst="rect">
            <a:avLst/>
          </a:prstGeom>
        </p:spPr>
      </p:pic>
      <p:pic>
        <p:nvPicPr>
          <p:cNvPr id="10" name="Рисунок 9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5603" y="4807699"/>
            <a:ext cx="1155188" cy="554414"/>
          </a:xfrm>
          <a:prstGeom prst="rect">
            <a:avLst/>
          </a:prstGeom>
        </p:spPr>
      </p:pic>
      <p:pic>
        <p:nvPicPr>
          <p:cNvPr id="11" name="Рисунок 10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807" y="5681708"/>
            <a:ext cx="1169984" cy="514905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89977"/>
          </a:xfrm>
        </p:spPr>
        <p:txBody>
          <a:bodyPr/>
          <a:lstStyle/>
          <a:p>
            <a:pPr algn="ctr"/>
            <a:r>
              <a:rPr lang="uk-UA" b="1" i="1" dirty="0" smtClean="0"/>
              <a:t>Цілі уроку:</a:t>
            </a:r>
            <a:endParaRPr lang="uk-UA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816746" y="1255103"/>
            <a:ext cx="57083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FFFF00"/>
                </a:solidFill>
              </a:rPr>
              <a:t>1) </a:t>
            </a:r>
            <a:r>
              <a:rPr lang="ru-RU" sz="2800" b="1" i="1" dirty="0">
                <a:solidFill>
                  <a:srgbClr val="FFFF00"/>
                </a:solidFill>
              </a:rPr>
              <a:t>Працюємо уважно.</a:t>
            </a:r>
            <a:endParaRPr lang="uk-UA" sz="2800" b="1" i="1" dirty="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6746" y="2180325"/>
            <a:ext cx="57083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FFC000"/>
                </a:solidFill>
              </a:rPr>
              <a:t>2) Дізнаємося </a:t>
            </a:r>
            <a:r>
              <a:rPr lang="uk-UA" sz="2800" b="1" i="1" dirty="0">
                <a:solidFill>
                  <a:srgbClr val="FFC000"/>
                </a:solidFill>
              </a:rPr>
              <a:t>нову інформацію</a:t>
            </a:r>
            <a:r>
              <a:rPr lang="uk-UA" sz="2800" b="1" i="1" dirty="0" smtClean="0">
                <a:solidFill>
                  <a:srgbClr val="FFC000"/>
                </a:solidFill>
              </a:rPr>
              <a:t>.</a:t>
            </a:r>
            <a:endParaRPr lang="uk-UA" sz="2800" i="1" dirty="0">
              <a:solidFill>
                <a:srgbClr val="FFC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8326" y="3040241"/>
            <a:ext cx="8299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FF0000"/>
                </a:solidFill>
              </a:rPr>
              <a:t>3) </a:t>
            </a:r>
            <a:r>
              <a:rPr lang="uk-UA" sz="2800" b="1" i="1" dirty="0">
                <a:solidFill>
                  <a:srgbClr val="FF0000"/>
                </a:solidFill>
              </a:rPr>
              <a:t>Знаходимо на карті Європу, європейські країни.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6505" y="3874212"/>
            <a:ext cx="8299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00B050"/>
                </a:solidFill>
              </a:rPr>
              <a:t>4) Досліджуємо видатні пам’ятки Італії.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1950" y="4823296"/>
            <a:ext cx="8299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B0F0"/>
                </a:solidFill>
              </a:rPr>
              <a:t>5</a:t>
            </a:r>
            <a:r>
              <a:rPr lang="uk-UA" sz="2800" b="1" i="1" dirty="0" smtClean="0">
                <a:solidFill>
                  <a:srgbClr val="00B0F0"/>
                </a:solidFill>
              </a:rPr>
              <a:t>)</a:t>
            </a:r>
            <a:r>
              <a:rPr lang="uk-UA" sz="2800" b="1" i="1" dirty="0">
                <a:solidFill>
                  <a:srgbClr val="00B0F0"/>
                </a:solidFill>
              </a:rPr>
              <a:t> Дотримуємось правил уроку. </a:t>
            </a:r>
            <a:r>
              <a:rPr lang="uk-UA" sz="2800" b="1" i="1" dirty="0" smtClean="0">
                <a:solidFill>
                  <a:srgbClr val="00B0F0"/>
                </a:solidFill>
              </a:rPr>
              <a:t> </a:t>
            </a:r>
            <a:endParaRPr lang="uk-UA" sz="2800" b="1" i="1" dirty="0">
              <a:solidFill>
                <a:srgbClr val="00B0F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16746" y="5642398"/>
            <a:ext cx="8299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002060"/>
                </a:solidFill>
              </a:rPr>
              <a:t>6) </a:t>
            </a:r>
            <a:r>
              <a:rPr lang="uk-UA" sz="2800" b="1" i="1" dirty="0">
                <a:solidFill>
                  <a:srgbClr val="002060"/>
                </a:solidFill>
              </a:rPr>
              <a:t>Можемо розказати, про те що досліджували. </a:t>
            </a:r>
            <a:r>
              <a:rPr lang="uk-UA" sz="2800" b="1" i="1" dirty="0" smtClean="0">
                <a:solidFill>
                  <a:srgbClr val="002060"/>
                </a:solidFill>
              </a:rPr>
              <a:t>  </a:t>
            </a:r>
            <a:endParaRPr lang="uk-UA" sz="28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000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62554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1" name="Picture 3" descr="C:\Users\Наташа\Desktop\Screenshot_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310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9215120" y="2946401"/>
                <a:ext cx="2824480" cy="3911599"/>
              </a:xfrm>
            </p:spPr>
            <p:txBody>
              <a:bodyPr>
                <a:normAutofit fontScale="90000"/>
              </a:bodyPr>
              <a:lstStyle/>
              <a:p>
                <a:r>
                  <a:rPr lang="uk-UA" dirty="0" smtClean="0"/>
                  <a:t>Площа Італії</a:t>
                </a:r>
                <a:br>
                  <a:rPr lang="uk-UA" dirty="0" smtClean="0"/>
                </a:br>
                <a:r>
                  <a:rPr lang="uk-UA" dirty="0" smtClean="0"/>
                  <a:t>становить </a:t>
                </a:r>
                <a:br>
                  <a:rPr lang="uk-UA" dirty="0" smtClean="0"/>
                </a:br>
                <a:r>
                  <a:rPr lang="uk-UA" b="1" dirty="0" smtClean="0"/>
                  <a:t>301 304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b="1" i="1">
                            <a:latin typeface="Cambria Math" panose="02040503050406030204" pitchFamily="18" charset="0"/>
                          </a:rPr>
                          <m:t>км</m:t>
                        </m:r>
                      </m:e>
                      <m:sup>
                        <m:r>
                          <a:rPr lang="uk-UA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uk-UA" b="1" dirty="0" smtClean="0"/>
                  <a:t/>
                </a:r>
                <a:br>
                  <a:rPr lang="uk-UA" b="1" dirty="0" smtClean="0"/>
                </a:br>
                <a:r>
                  <a:rPr lang="uk-UA" b="1" dirty="0"/>
                  <a:t/>
                </a:r>
                <a:br>
                  <a:rPr lang="uk-UA" b="1" dirty="0"/>
                </a:br>
                <a:r>
                  <a:rPr lang="uk-UA" b="1" dirty="0" smtClean="0"/>
                  <a:t/>
                </a:r>
                <a:br>
                  <a:rPr lang="uk-UA" b="1" dirty="0" smtClean="0"/>
                </a:br>
                <a:r>
                  <a:rPr lang="uk-UA" b="1" dirty="0" smtClean="0"/>
                  <a:t>Проведіть на контурній карті лінію кордону Італії.</a:t>
                </a:r>
                <a:r>
                  <a:rPr lang="uk-UA" b="1" dirty="0"/>
                  <a:t/>
                </a:r>
                <a:br>
                  <a:rPr lang="uk-UA" b="1" dirty="0"/>
                </a:br>
                <a:r>
                  <a:rPr lang="uk-UA" b="1" dirty="0" smtClean="0"/>
                  <a:t/>
                </a:r>
                <a:br>
                  <a:rPr lang="uk-UA" b="1" dirty="0" smtClean="0"/>
                </a:br>
                <a:r>
                  <a:rPr lang="uk-UA" b="1" dirty="0"/>
                  <a:t/>
                </a:r>
                <a:br>
                  <a:rPr lang="uk-UA" b="1" dirty="0"/>
                </a:br>
                <a:r>
                  <a:rPr lang="uk-UA" b="1" dirty="0" smtClean="0"/>
                  <a:t/>
                </a:r>
                <a:br>
                  <a:rPr lang="uk-UA" b="1" dirty="0" smtClean="0"/>
                </a:br>
                <a:r>
                  <a:rPr lang="uk-UA" b="1" dirty="0"/>
                  <a:t/>
                </a:r>
                <a:br>
                  <a:rPr lang="uk-UA" b="1" dirty="0"/>
                </a:br>
                <a:r>
                  <a:rPr lang="uk-UA" b="1" dirty="0" smtClean="0"/>
                  <a:t/>
                </a:r>
                <a:br>
                  <a:rPr lang="uk-UA" b="1" dirty="0" smtClean="0"/>
                </a:br>
                <a:endParaRPr lang="uk-UA" b="1" dirty="0"/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9215120" y="2946401"/>
                <a:ext cx="2824480" cy="3911599"/>
              </a:xfrm>
              <a:blipFill>
                <a:blip r:embed="rId2"/>
                <a:stretch>
                  <a:fillRect l="-7775" t="-74766" r="-561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47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ashHorz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120" y="0"/>
            <a:ext cx="6553200" cy="47204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080" y="1372516"/>
            <a:ext cx="5709920" cy="5129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66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95"/>
            <a:ext cx="12192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28" y="2401253"/>
            <a:ext cx="1600423" cy="22958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7834" y="1103617"/>
            <a:ext cx="1028844" cy="233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744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 descr="Презентація на тему «Художня культура Італії» - Слайд #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202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51" y="281354"/>
            <a:ext cx="11535507" cy="6309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752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onfetti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146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853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 smtClean="0">
                <a:solidFill>
                  <a:srgbClr val="0070C0"/>
                </a:solidFill>
              </a:rPr>
              <a:t>ФІЗКУЛЬТХВИЛИНКА</a:t>
            </a:r>
            <a:br>
              <a:rPr lang="uk-UA" b="1" i="1" dirty="0" smtClean="0">
                <a:solidFill>
                  <a:srgbClr val="0070C0"/>
                </a:solidFill>
              </a:rPr>
            </a:br>
            <a:r>
              <a:rPr lang="uk-UA" b="1" i="1" dirty="0" smtClean="0">
                <a:solidFill>
                  <a:srgbClr val="0070C0"/>
                </a:solidFill>
              </a:rPr>
              <a:t>Водні процедури</a:t>
            </a:r>
            <a:endParaRPr lang="uk-UA" b="1" i="1" dirty="0">
              <a:solidFill>
                <a:srgbClr val="0070C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61" y="1595124"/>
            <a:ext cx="6584235" cy="3630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396" y="2783393"/>
            <a:ext cx="5385916" cy="3959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7058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ash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36" y="763928"/>
            <a:ext cx="7546109" cy="4686300"/>
          </a:xfrm>
          <a:prstGeom prst="rect">
            <a:avLst/>
          </a:prstGeom>
        </p:spPr>
      </p:pic>
      <p:pic>
        <p:nvPicPr>
          <p:cNvPr id="6" name="Рисунок 5" descr="C:\Users\VIP\Pictures\images (2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95903" y="623630"/>
            <a:ext cx="3998933" cy="5874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7440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1801" y="0"/>
            <a:ext cx="6004558" cy="37287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728720"/>
            <a:ext cx="5974080" cy="312928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0802" y="3728720"/>
            <a:ext cx="5791197" cy="3129279"/>
          </a:xfrm>
          <a:prstGeom prst="rect">
            <a:avLst/>
          </a:prstGeom>
          <a:pattFill prst="dotGrid">
            <a:fgClr>
              <a:schemeClr val="accent1"/>
            </a:fgClr>
            <a:bgClr>
              <a:schemeClr val="bg1"/>
            </a:bgClr>
          </a:pattFill>
        </p:spPr>
      </p:pic>
    </p:spTree>
    <p:extLst>
      <p:ext uri="{BB962C8B-B14F-4D97-AF65-F5344CB8AC3E}">
        <p14:creationId xmlns:p14="http://schemas.microsoft.com/office/powerpoint/2010/main" val="227241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001164" y="438726"/>
            <a:ext cx="4463472" cy="5938981"/>
          </a:xfrm>
        </p:spPr>
        <p:txBody>
          <a:bodyPr>
            <a:normAutofit/>
          </a:bodyPr>
          <a:lstStyle/>
          <a:p>
            <a:r>
              <a:rPr lang="uk-UA" dirty="0" smtClean="0"/>
              <a:t>Колізей почали будувати ще в 72 році до </a:t>
            </a:r>
            <a:r>
              <a:rPr lang="uk-UA" dirty="0" err="1" smtClean="0"/>
              <a:t>н.е</a:t>
            </a:r>
            <a:r>
              <a:rPr lang="uk-UA" dirty="0" smtClean="0"/>
              <a:t>, а закінчили у 80 році до н.е. Скільки років будували відомий амфітеатр? </a:t>
            </a:r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437" y="665016"/>
            <a:ext cx="6410325" cy="548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56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170" name="Picture 2" descr="F:\До уроку\010-0x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61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905000" y="283845"/>
            <a:ext cx="9017000" cy="1325563"/>
          </a:xfrm>
          <a:gradFill>
            <a:gsLst>
              <a:gs pos="0">
                <a:schemeClr val="bg1">
                  <a:lumMod val="8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pPr algn="ctr"/>
            <a:r>
              <a:rPr lang="uk-UA" dirty="0" smtClean="0">
                <a:latin typeface="Arial Black" panose="020B0A04020102020204" pitchFamily="34" charset="0"/>
              </a:rPr>
              <a:t>Венеція – місто на воді.</a:t>
            </a:r>
            <a:endParaRPr lang="uk-UA" dirty="0">
              <a:latin typeface="Arial Black" panose="020B0A04020102020204" pitchFamily="34" charset="0"/>
            </a:endParaRPr>
          </a:p>
        </p:txBody>
      </p:sp>
      <p:pic>
        <p:nvPicPr>
          <p:cNvPr id="8" name="Рисунок 7" descr="Венеція - місто в північній Італії. Венеція поступово йде під воду. Основною причиною лиха виступає промисловий збір води з артезіанських свердловин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0" y="1863408"/>
            <a:ext cx="10515599" cy="49945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79" y="0"/>
            <a:ext cx="2188469" cy="1767840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outerShdw blurRad="50800" dist="50800" dir="5400000" algn="ctr" rotWithShape="0">
              <a:schemeClr val="accent1">
                <a:lumMod val="20000"/>
                <a:lumOff val="80000"/>
                <a:alpha val="59000"/>
              </a:scheme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4000" y="0"/>
            <a:ext cx="1778000" cy="1799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336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74" y="120580"/>
            <a:ext cx="11907296" cy="66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8830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64" y="211014"/>
            <a:ext cx="11756571" cy="643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242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 descr=". Це велике костюмоване свято. Учасники карнавалу одягнені в карнавальні костюми. Вулиці та гондоли прикрашають під час карнавалу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3479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Венеційський карнавал щорічно розпочинається урочистою і барвистою ходою. Майже мільйон туристів із різних країн приїжджаютьдо Венеції.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115"/>
            <a:ext cx="12192000" cy="35448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525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44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1207</TotalTime>
  <Words>86</Words>
  <Application>Microsoft Office PowerPoint</Application>
  <PresentationFormat>Произвольный</PresentationFormat>
  <Paragraphs>14</Paragraphs>
  <Slides>21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Подорожуємо країнами Європи .</vt:lpstr>
      <vt:lpstr>Цілі уроку:</vt:lpstr>
      <vt:lpstr>Презентация PowerPoint</vt:lpstr>
      <vt:lpstr>Презентация PowerPoint</vt:lpstr>
      <vt:lpstr>Площа Італії становить  301 304 〖км〗^2   Проведіть на контурній карті лінію кордону Італії.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ФІЗКУЛЬТХВИЛИНКА Водні процедури</vt:lpstr>
      <vt:lpstr>Презентация PowerPoint</vt:lpstr>
      <vt:lpstr>Презентация PowerPoint</vt:lpstr>
      <vt:lpstr>Колізей почали будувати ще в 72 році до н.е, а закінчили у 80 році до н.е. Скільки років будували відомий амфітеатр? </vt:lpstr>
      <vt:lpstr>Презентация PowerPoint</vt:lpstr>
      <vt:lpstr>Венеція – місто на воді.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TPCUser</dc:creator>
  <cp:lastModifiedBy>Пользователь Windows</cp:lastModifiedBy>
  <cp:revision>45</cp:revision>
  <dcterms:created xsi:type="dcterms:W3CDTF">2022-02-15T14:13:37Z</dcterms:created>
  <dcterms:modified xsi:type="dcterms:W3CDTF">2022-02-20T20:39:58Z</dcterms:modified>
</cp:coreProperties>
</file>