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slide" Target="slides/slide39.xml"/><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23" Type="http://schemas.openxmlformats.org/officeDocument/2006/relationships/slide" Target="slides/slide18.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gbfd0877778_2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gbfd0877778_2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bfd0877778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bfd0877778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bfd0877778_2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bfd0877778_2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bfd0877778_2_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bfd0877778_2_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bfd0877778_2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bfd0877778_2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c0a01adb9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c0a01adb9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bfd0877778_2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bfd0877778_2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bfd0877778_1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 name="Google Shape;100;gbfd0877778_1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bfd0877778_1_1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bfd0877778_1_1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bfd0877778_1_1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bfd0877778_1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bfd0877778_2_1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bfd0877778_2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bfd0877778_2_1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bfd0877778_2_1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bfd0877778_2_1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bfd0877778_2_1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gbfd0877778_2_1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 name="Google Shape;131;gbfd0877778_2_1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bfd0877778_1_1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gbfd0877778_1_1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bfd0877778_1_1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2" name="Google Shape;142;gbfd0877778_1_1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bfd0877778_2_1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5" name="Google Shape;165;gbfd0877778_2_1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gbfd0877778_1_1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1" name="Google Shape;171;gbfd0877778_1_1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c095e04b3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c095e04b3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gbfd0877778_1_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3" name="Google Shape;183;gbfd0877778_1_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gbfd0877778_2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9" name="Google Shape;189;gbfd0877778_2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gbfd0877778_2_1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5" name="Google Shape;195;gbfd0877778_2_1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gbfd0877778_2_1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1" name="Google Shape;201;gbfd0877778_2_1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gbfd0877778_2_1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7" name="Google Shape;207;gbfd0877778_2_1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gc08c4172ef_1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3" name="Google Shape;213;gc08c4172ef_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gc08c4172ef_1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9" name="Google Shape;219;gc08c4172ef_1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bfd0877778_1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bfd0877778_1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gbfd0877778_1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3" name="Google Shape;233;gbfd0877778_1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gbfd0877778_1_1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0" name="Google Shape;240;gbfd0877778_1_1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bfd0877778_1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7" name="Google Shape;247;gbfd0877778_1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gbfd0877778_1_1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5" name="Google Shape;255;gbfd0877778_1_1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bfd0877778_1_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3" name="Google Shape;263;gbfd0877778_1_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gbfd0877778_1_1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0" name="Google Shape;270;gbfd0877778_1_1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gbfd0877778_1_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7" name="Google Shape;277;gbfd0877778_1_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gbfd0877778_1_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3" name="Google Shape;283;gbfd0877778_1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gbfd0877778_1_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3" name="Google Shape;293;gbfd0877778_1_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gbfd0877778_1_1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9" name="Google Shape;299;gbfd0877778_1_1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gbfd0877778_2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4" name="Google Shape;304;gbfd0877778_2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gbfd0877778_1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1" name="Google Shape;311;gbfd0877778_1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uk"/>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uk"/>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8.png"/><Relationship Id="rId4" Type="http://schemas.openxmlformats.org/officeDocument/2006/relationships/image" Target="../media/image4.png"/><Relationship Id="rId5" Type="http://schemas.openxmlformats.org/officeDocument/2006/relationships/image" Target="../media/image15.png"/><Relationship Id="rId6" Type="http://schemas.openxmlformats.org/officeDocument/2006/relationships/image" Target="../media/image11.png"/><Relationship Id="rId7"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hyperlink" Target="https://drive.google.com/file/d/1Jo-yN-QawzOPTYFhMoOq4R_S5lnRsbU7/view?usp=sharing" TargetMode="External"/><Relationship Id="rId5" Type="http://schemas.openxmlformats.org/officeDocument/2006/relationships/hyperlink" Target="http://drive.google.com/file/d/1Jo-yN-QawzOPTYFhMoOq4R_S5lnRsbU7/view" TargetMode="External"/><Relationship Id="rId6"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1.png"/><Relationship Id="rId4" Type="http://schemas.openxmlformats.org/officeDocument/2006/relationships/hyperlink" Target="https://www.youtube.com/watch?v=RvDIZoQLgIE&amp;feature=youtu.be"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hyperlink" Target="http://www.youtube.com/watch?v=RvDIZoQLgIE" TargetMode="Externa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hyperlink" Target="https://www.youtube.com/watch?v=RvDIZoQLgIE&amp;feature=youtu.be"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hyperlink" Target="http://www.youtube.com/watch?v=RvDIZoQLgIE" TargetMode="External"/><Relationship Id="rId4" Type="http://schemas.openxmlformats.org/officeDocument/2006/relationships/image" Target="../media/image10.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1.xml"/><Relationship Id="rId3"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6.png"/><Relationship Id="rId4" Type="http://schemas.openxmlformats.org/officeDocument/2006/relationships/hyperlink" Target="http://drive.google.com/file/d/11A4PgRD9b47yzwt_Fgyj1VMp-gznWCfz/view" TargetMode="External"/><Relationship Id="rId5"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hyperlink" Target="https://learningapps.org/display?v=p57d98yek21" TargetMode="External"/><Relationship Id="rId4" Type="http://schemas.openxmlformats.org/officeDocument/2006/relationships/hyperlink" Target="https://learningapps.org/display?v=pias3z0fa21"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hyperlink" Target="http://www.youtube.com/watch?v=76wc4xdgzGk" TargetMode="External"/><Relationship Id="rId4" Type="http://schemas.openxmlformats.org/officeDocument/2006/relationships/image" Target="../media/image5.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7.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hyperlink" Target="https://learningapps.org/display?v=p57d98yek21" TargetMode="External"/><Relationship Id="rId4" Type="http://schemas.openxmlformats.org/officeDocument/2006/relationships/hyperlink" Target="https://learningapps.org/display?v=p57d98yek21" TargetMode="External"/><Relationship Id="rId5" Type="http://schemas.openxmlformats.org/officeDocument/2006/relationships/image" Target="../media/image22.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23.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20.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20.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34.jpg"/><Relationship Id="rId4" Type="http://schemas.openxmlformats.org/officeDocument/2006/relationships/image" Target="../media/image25.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34.jpg"/><Relationship Id="rId4" Type="http://schemas.openxmlformats.org/officeDocument/2006/relationships/image" Target="../media/image25.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27.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27.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5.xml"/><Relationship Id="rId3" Type="http://schemas.openxmlformats.org/officeDocument/2006/relationships/image" Target="../media/image33.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6.xml"/><Relationship Id="rId3" Type="http://schemas.openxmlformats.org/officeDocument/2006/relationships/image" Target="../media/image26.jpg"/><Relationship Id="rId4" Type="http://schemas.openxmlformats.org/officeDocument/2006/relationships/image" Target="../media/image30.jpg"/><Relationship Id="rId5" Type="http://schemas.openxmlformats.org/officeDocument/2006/relationships/image" Target="../media/image24.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7.xml"/><Relationship Id="rId3" Type="http://schemas.openxmlformats.org/officeDocument/2006/relationships/image" Target="../media/image29.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8.xml"/><Relationship Id="rId3" Type="http://schemas.openxmlformats.org/officeDocument/2006/relationships/image" Target="../media/image28.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image" Target="../media/image31.jpg"/><Relationship Id="rId4" Type="http://schemas.openxmlformats.org/officeDocument/2006/relationships/image" Target="../media/image32.jpg"/><Relationship Id="rId5" Type="http://schemas.openxmlformats.org/officeDocument/2006/relationships/hyperlink" Target="https://www.youtube.com/watch?v=76wc4xdgzGk"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path path="circle">
            <a:fillToRect b="50%" l="50%" r="50%" t="50%"/>
          </a:path>
          <a:tileRect/>
        </a:gradFill>
      </p:bgPr>
    </p:bg>
    <p:spTree>
      <p:nvGrpSpPr>
        <p:cNvPr id="53"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775400" y="633475"/>
            <a:ext cx="7216499" cy="40995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pic>
        <p:nvPicPr>
          <p:cNvPr id="59" name="Google Shape;59;p14"/>
          <p:cNvPicPr preferRelativeResize="0"/>
          <p:nvPr/>
        </p:nvPicPr>
        <p:blipFill>
          <a:blip r:embed="rId3">
            <a:alphaModFix/>
          </a:blip>
          <a:stretch>
            <a:fillRect/>
          </a:stretch>
        </p:blipFill>
        <p:spPr>
          <a:xfrm>
            <a:off x="1191375" y="327875"/>
            <a:ext cx="6831525" cy="47051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path path="circle">
            <a:fillToRect b="50%" l="50%" r="50%" t="50%"/>
          </a:path>
          <a:tileRect/>
        </a:gradFill>
      </p:bgPr>
    </p:bg>
    <p:spTree>
      <p:nvGrpSpPr>
        <p:cNvPr id="63" name="Shape 63"/>
        <p:cNvGrpSpPr/>
        <p:nvPr/>
      </p:nvGrpSpPr>
      <p:grpSpPr>
        <a:xfrm>
          <a:off x="0" y="0"/>
          <a:ext cx="0" cy="0"/>
          <a:chOff x="0" y="0"/>
          <a:chExt cx="0" cy="0"/>
        </a:xfrm>
      </p:grpSpPr>
      <p:pic>
        <p:nvPicPr>
          <p:cNvPr id="64" name="Google Shape;64;p15"/>
          <p:cNvPicPr preferRelativeResize="0"/>
          <p:nvPr/>
        </p:nvPicPr>
        <p:blipFill>
          <a:blip r:embed="rId3">
            <a:alphaModFix/>
          </a:blip>
          <a:stretch>
            <a:fillRect/>
          </a:stretch>
        </p:blipFill>
        <p:spPr>
          <a:xfrm>
            <a:off x="746750" y="535625"/>
            <a:ext cx="2057775" cy="2180950"/>
          </a:xfrm>
          <a:prstGeom prst="rect">
            <a:avLst/>
          </a:prstGeom>
          <a:noFill/>
          <a:ln>
            <a:noFill/>
          </a:ln>
        </p:spPr>
      </p:pic>
      <p:pic>
        <p:nvPicPr>
          <p:cNvPr id="65" name="Google Shape;65;p15"/>
          <p:cNvPicPr preferRelativeResize="0"/>
          <p:nvPr/>
        </p:nvPicPr>
        <p:blipFill>
          <a:blip r:embed="rId4">
            <a:alphaModFix/>
          </a:blip>
          <a:stretch>
            <a:fillRect/>
          </a:stretch>
        </p:blipFill>
        <p:spPr>
          <a:xfrm>
            <a:off x="2804537" y="535625"/>
            <a:ext cx="3046913" cy="2180950"/>
          </a:xfrm>
          <a:prstGeom prst="rect">
            <a:avLst/>
          </a:prstGeom>
          <a:noFill/>
          <a:ln>
            <a:noFill/>
          </a:ln>
          <a:effectLst>
            <a:outerShdw blurRad="57150" rotWithShape="0" algn="bl" dir="5400000" dist="19050">
              <a:srgbClr val="000000">
                <a:alpha val="50000"/>
              </a:srgbClr>
            </a:outerShdw>
          </a:effectLst>
        </p:spPr>
      </p:pic>
      <p:pic>
        <p:nvPicPr>
          <p:cNvPr id="66" name="Google Shape;66;p15"/>
          <p:cNvPicPr preferRelativeResize="0"/>
          <p:nvPr/>
        </p:nvPicPr>
        <p:blipFill>
          <a:blip r:embed="rId5">
            <a:alphaModFix/>
          </a:blip>
          <a:stretch>
            <a:fillRect/>
          </a:stretch>
        </p:blipFill>
        <p:spPr>
          <a:xfrm>
            <a:off x="5851450" y="586850"/>
            <a:ext cx="2428250" cy="2180950"/>
          </a:xfrm>
          <a:prstGeom prst="rect">
            <a:avLst/>
          </a:prstGeom>
          <a:noFill/>
          <a:ln>
            <a:noFill/>
          </a:ln>
        </p:spPr>
      </p:pic>
      <p:pic>
        <p:nvPicPr>
          <p:cNvPr id="67" name="Google Shape;67;p15"/>
          <p:cNvPicPr preferRelativeResize="0"/>
          <p:nvPr/>
        </p:nvPicPr>
        <p:blipFill>
          <a:blip r:embed="rId6">
            <a:alphaModFix/>
          </a:blip>
          <a:stretch>
            <a:fillRect/>
          </a:stretch>
        </p:blipFill>
        <p:spPr>
          <a:xfrm>
            <a:off x="4322925" y="2716575"/>
            <a:ext cx="3303250" cy="2091925"/>
          </a:xfrm>
          <a:prstGeom prst="rect">
            <a:avLst/>
          </a:prstGeom>
          <a:noFill/>
          <a:ln>
            <a:noFill/>
          </a:ln>
        </p:spPr>
      </p:pic>
      <p:pic>
        <p:nvPicPr>
          <p:cNvPr id="68" name="Google Shape;68;p15"/>
          <p:cNvPicPr preferRelativeResize="0"/>
          <p:nvPr/>
        </p:nvPicPr>
        <p:blipFill>
          <a:blip r:embed="rId7">
            <a:alphaModFix/>
          </a:blip>
          <a:stretch>
            <a:fillRect/>
          </a:stretch>
        </p:blipFill>
        <p:spPr>
          <a:xfrm>
            <a:off x="929800" y="2716575"/>
            <a:ext cx="3393125" cy="20919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path path="circle">
            <a:fillToRect b="50%" l="50%" r="50%" t="50%"/>
          </a:path>
          <a:tileRect/>
        </a:gradFill>
      </p:bgPr>
    </p:bg>
    <p:spTree>
      <p:nvGrpSpPr>
        <p:cNvPr id="72" name="Shape 72"/>
        <p:cNvGrpSpPr/>
        <p:nvPr/>
      </p:nvGrpSpPr>
      <p:grpSpPr>
        <a:xfrm>
          <a:off x="0" y="0"/>
          <a:ext cx="0" cy="0"/>
          <a:chOff x="0" y="0"/>
          <a:chExt cx="0" cy="0"/>
        </a:xfrm>
      </p:grpSpPr>
      <p:pic>
        <p:nvPicPr>
          <p:cNvPr id="73" name="Google Shape;73;p16"/>
          <p:cNvPicPr preferRelativeResize="0"/>
          <p:nvPr/>
        </p:nvPicPr>
        <p:blipFill>
          <a:blip r:embed="rId3">
            <a:alphaModFix/>
          </a:blip>
          <a:stretch>
            <a:fillRect/>
          </a:stretch>
        </p:blipFill>
        <p:spPr>
          <a:xfrm>
            <a:off x="868825" y="361950"/>
            <a:ext cx="7224825" cy="45846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path path="circle">
            <a:fillToRect b="50%" l="50%" r="50%" t="50%"/>
          </a:path>
          <a:tileRect/>
        </a:gradFill>
      </p:bgPr>
    </p:bg>
    <p:spTree>
      <p:nvGrpSpPr>
        <p:cNvPr id="77" name="Shape 77"/>
        <p:cNvGrpSpPr/>
        <p:nvPr/>
      </p:nvGrpSpPr>
      <p:grpSpPr>
        <a:xfrm>
          <a:off x="0" y="0"/>
          <a:ext cx="0" cy="0"/>
          <a:chOff x="0" y="0"/>
          <a:chExt cx="0" cy="0"/>
        </a:xfrm>
      </p:grpSpPr>
      <p:pic>
        <p:nvPicPr>
          <p:cNvPr id="78" name="Google Shape;78;p17"/>
          <p:cNvPicPr preferRelativeResize="0"/>
          <p:nvPr/>
        </p:nvPicPr>
        <p:blipFill>
          <a:blip r:embed="rId3">
            <a:alphaModFix/>
          </a:blip>
          <a:stretch>
            <a:fillRect/>
          </a:stretch>
        </p:blipFill>
        <p:spPr>
          <a:xfrm>
            <a:off x="476775" y="607175"/>
            <a:ext cx="7648325" cy="4220775"/>
          </a:xfrm>
          <a:prstGeom prst="rect">
            <a:avLst/>
          </a:prstGeom>
          <a:noFill/>
          <a:ln>
            <a:noFill/>
          </a:ln>
        </p:spPr>
      </p:pic>
      <p:sp>
        <p:nvSpPr>
          <p:cNvPr id="79" name="Google Shape;79;p17"/>
          <p:cNvSpPr txBox="1"/>
          <p:nvPr/>
        </p:nvSpPr>
        <p:spPr>
          <a:xfrm>
            <a:off x="797375" y="426750"/>
            <a:ext cx="3436500" cy="846600"/>
          </a:xfrm>
          <a:prstGeom prst="rect">
            <a:avLst/>
          </a:prstGeom>
          <a:noFill/>
          <a:ln>
            <a:noFill/>
          </a:ln>
        </p:spPr>
        <p:txBody>
          <a:bodyPr anchorCtr="0" anchor="t" bIns="91425" lIns="91425" spcFirstLastPara="1" rIns="91425" wrap="square" tIns="91425">
            <a:spAutoFit/>
          </a:bodyPr>
          <a:lstStyle/>
          <a:p>
            <a:pPr indent="0" lvl="0" marL="0" rtl="0" algn="just">
              <a:lnSpc>
                <a:spcPct val="150000"/>
              </a:lnSpc>
              <a:spcBef>
                <a:spcPts val="1200"/>
              </a:spcBef>
              <a:spcAft>
                <a:spcPts val="0"/>
              </a:spcAft>
              <a:buClr>
                <a:schemeClr val="dk1"/>
              </a:buClr>
              <a:buSzPts val="1100"/>
              <a:buFont typeface="Arial"/>
              <a:buNone/>
            </a:pPr>
            <a:r>
              <a:rPr b="1" lang="uk" sz="4300">
                <a:solidFill>
                  <a:srgbClr val="FFFF00"/>
                </a:solidFill>
                <a:latin typeface="Times New Roman"/>
                <a:ea typeface="Times New Roman"/>
                <a:cs typeface="Times New Roman"/>
                <a:sym typeface="Times New Roman"/>
              </a:rPr>
              <a:t>5-B Airlines</a:t>
            </a:r>
            <a:endParaRPr b="1" sz="4300">
              <a:solidFill>
                <a:srgbClr val="FFFF00"/>
              </a:solidFill>
            </a:endParaRPr>
          </a:p>
        </p:txBody>
      </p:sp>
      <p:sp>
        <p:nvSpPr>
          <p:cNvPr id="80" name="Google Shape;80;p17"/>
          <p:cNvSpPr txBox="1"/>
          <p:nvPr/>
        </p:nvSpPr>
        <p:spPr>
          <a:xfrm>
            <a:off x="6466175" y="3209125"/>
            <a:ext cx="2392200" cy="1046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uk" u="sng">
                <a:solidFill>
                  <a:schemeClr val="hlink"/>
                </a:solidFill>
                <a:hlinkClick r:id="rId4"/>
              </a:rPr>
              <a:t>https://drive.google.com/file/d/1Jo-yN-QawzOPTYFhMoOq4R_S5lnRsbU7/view?usp=sharing</a:t>
            </a:r>
            <a:endParaRPr/>
          </a:p>
        </p:txBody>
      </p:sp>
      <p:pic>
        <p:nvPicPr>
          <p:cNvPr id="81" name="Google Shape;81;p17" title="samolety_04545.mp3">
            <a:hlinkClick r:id="rId5"/>
          </p:cNvPr>
          <p:cNvPicPr preferRelativeResize="0"/>
          <p:nvPr/>
        </p:nvPicPr>
        <p:blipFill>
          <a:blip r:embed="rId6">
            <a:alphaModFix/>
          </a:blip>
          <a:stretch>
            <a:fillRect/>
          </a:stretch>
        </p:blipFill>
        <p:spPr>
          <a:xfrm>
            <a:off x="1675375" y="2027525"/>
            <a:ext cx="457200" cy="4572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path path="circle">
            <a:fillToRect b="50%" l="50%" r="50%" t="50%"/>
          </a:path>
          <a:tileRect/>
        </a:gradFill>
      </p:bgPr>
    </p:bg>
    <p:spTree>
      <p:nvGrpSpPr>
        <p:cNvPr id="85" name="Shape 85"/>
        <p:cNvGrpSpPr/>
        <p:nvPr/>
      </p:nvGrpSpPr>
      <p:grpSpPr>
        <a:xfrm>
          <a:off x="0" y="0"/>
          <a:ext cx="0" cy="0"/>
          <a:chOff x="0" y="0"/>
          <a:chExt cx="0" cy="0"/>
        </a:xfrm>
      </p:grpSpPr>
      <p:pic>
        <p:nvPicPr>
          <p:cNvPr id="86" name="Google Shape;86;p18"/>
          <p:cNvPicPr preferRelativeResize="0"/>
          <p:nvPr/>
        </p:nvPicPr>
        <p:blipFill>
          <a:blip r:embed="rId3">
            <a:alphaModFix/>
          </a:blip>
          <a:stretch>
            <a:fillRect/>
          </a:stretch>
        </p:blipFill>
        <p:spPr>
          <a:xfrm>
            <a:off x="2313450" y="0"/>
            <a:ext cx="4391076" cy="5143501"/>
          </a:xfrm>
          <a:prstGeom prst="rect">
            <a:avLst/>
          </a:prstGeom>
          <a:noFill/>
          <a:ln>
            <a:noFill/>
          </a:ln>
        </p:spPr>
      </p:pic>
      <p:sp>
        <p:nvSpPr>
          <p:cNvPr id="87" name="Google Shape;87;p18"/>
          <p:cNvSpPr txBox="1"/>
          <p:nvPr/>
        </p:nvSpPr>
        <p:spPr>
          <a:xfrm>
            <a:off x="6929100" y="3840750"/>
            <a:ext cx="2100000" cy="877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uk" sz="1500" u="sng">
                <a:solidFill>
                  <a:srgbClr val="0000FF"/>
                </a:solidFill>
                <a:latin typeface="Times New Roman"/>
                <a:ea typeface="Times New Roman"/>
                <a:cs typeface="Times New Roman"/>
                <a:sym typeface="Times New Roman"/>
                <a:hlinkClick r:id="rId4">
                  <a:extLst>
                    <a:ext uri="{A12FA001-AC4F-418D-AE19-62706E023703}">
                      <ahyp:hlinkClr val="tx"/>
                    </a:ext>
                  </a:extLst>
                </a:hlinkClick>
              </a:rPr>
              <a:t>https://www.youtube.com/watch?v=RvDIZoQLgIE&amp;feature=youtu.be</a:t>
            </a:r>
            <a:endParaRPr sz="1500">
              <a:solidFill>
                <a:srgbClr val="0000FF"/>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pic>
        <p:nvPicPr>
          <p:cNvPr descr="United Kingdom Song - A fun kid's song about the UK and its capitals. Scroll down to the bottom for the United Kingdom Song lyrics.&#10;&#10;Great if you're teaching about the United Kingdom and it's capitals at primary school, elementary school, kindergarten and preschool. It's a simple song that helps children learn the four countries of the United Kingdom (England, Scotland, Wales, Norther Ireland) and it's four capital cities.&#10;&#10;If you do like our videos, and find them useful, it would so helpful to us if you could subscribe to the channel and if you could help us keep the channel going by supporting us on Buy Me a Coffee - that would be fantastic also. If not, no worries, it's all good. Kind Regards Alex &amp; Trisha &#10;&#10;Youtube subscribe link - https://tinyurl.com/y9uum68n&#10;&#10;Buy Me a Coffee link - https://www.buymeacoffee.com/sillyeducation&#10;&#10;If you like our United Kingdom kids song you may like the other songs on our &quot;Geography&quot; playlist.&#10;&#10;Geography playlist - shorturl.at/syCKX&#10;&#10;www.sillyschoolplays.co.uk&#10;www.facebook.com/sillyschoolplays&#10;www.instagram.com/sillyschoolplays&#10;www.twitter.com/plays_silly&#10;&#10;All songs written by Silly School Plays&#10;Copyright owned by Silly School PlaysLyrics &#10;&#10;Lyrics &#10;&#10;The United Kingdom &#10;Is four countries&#10;England&#10;Scotland&#10;Wales &#10;And Northern Ireland&#10;&#10;Four smaller countries&#10;Joined as one big kingdom&#10;From the tip of Cornwall&#10;To the Highlands&#10;&#10;England's capital is London&#10;Wales' capital is Cardiff&#10;Scotland's capital is Edinburgh&#10;Northern Ireland's is Belfast&#10;&#10;The United Kingdom&#10;Is four countries&#10;England&#10;Scotland&#10;Wales &#10;And Northern Ireland&#10;&#10;Four smaller countries&#10;Joined as one big kingdom&#10;From the tip of Cornwall&#10;To the Highlands&#10;&#10;England's capital is London&#10;Wales' capital is Cardiff&#10;Scotland's capital is Edinburgh&#10;Northern Ireland's is Belfast&#10;&#10;England's capital is London&#10;Wales' capital is Cardiff&#10;Scotland's capital is Edinburgh&#10;Northern Ireland's is Belfast&#10;&#10;-~-~~-~~~-~~-~-&#10;Please watch: &quot;Question Mark Song - A fun kids song all about question marks.&quot; &#10;https://www.youtube.com/watch?v=InAy8VUfA8g&#10;-~-~~-~~~-~~-~-" id="92" name="Google Shape;92;p19" title="United Kingdom Song - A fun kid's song about the UK and its capitals">
            <a:hlinkClick r:id="rId3"/>
          </p:cNvPr>
          <p:cNvPicPr preferRelativeResize="0"/>
          <p:nvPr/>
        </p:nvPicPr>
        <p:blipFill>
          <a:blip r:embed="rId4">
            <a:alphaModFix/>
          </a:blip>
          <a:stretch>
            <a:fillRect/>
          </a:stretch>
        </p:blipFill>
        <p:spPr>
          <a:xfrm>
            <a:off x="223625" y="0"/>
            <a:ext cx="8637725" cy="48754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2"/>
                                        </p:tgtEl>
                                        <p:attrNameLst>
                                          <p:attrName>style.visibility</p:attrName>
                                        </p:attrNameLst>
                                      </p:cBhvr>
                                      <p:to>
                                        <p:strVal val="visible"/>
                                      </p:to>
                                    </p:set>
                                    <p:animEffect filter="fade" transition="in">
                                      <p:cBhvr>
                                        <p:cTn dur="1000"/>
                                        <p:tgtEl>
                                          <p:spTgt spid="9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path path="circle">
            <a:fillToRect b="50%" l="50%" r="50%" t="50%"/>
          </a:path>
          <a:tileRect/>
        </a:gradFill>
      </p:bgPr>
    </p:bg>
    <p:spTree>
      <p:nvGrpSpPr>
        <p:cNvPr id="96" name="Shape 96"/>
        <p:cNvGrpSpPr/>
        <p:nvPr/>
      </p:nvGrpSpPr>
      <p:grpSpPr>
        <a:xfrm>
          <a:off x="0" y="0"/>
          <a:ext cx="0" cy="0"/>
          <a:chOff x="0" y="0"/>
          <a:chExt cx="0" cy="0"/>
        </a:xfrm>
      </p:grpSpPr>
      <p:sp>
        <p:nvSpPr>
          <p:cNvPr id="97" name="Google Shape;97;p20"/>
          <p:cNvSpPr txBox="1"/>
          <p:nvPr>
            <p:ph idx="1" type="body"/>
          </p:nvPr>
        </p:nvSpPr>
        <p:spPr>
          <a:xfrm>
            <a:off x="311700" y="168450"/>
            <a:ext cx="8520600" cy="4400400"/>
          </a:xfrm>
          <a:prstGeom prst="rect">
            <a:avLst/>
          </a:prstGeom>
        </p:spPr>
        <p:txBody>
          <a:bodyPr anchorCtr="0" anchor="t" bIns="91425" lIns="91425" spcFirstLastPara="1" rIns="91425" wrap="square" tIns="91425">
            <a:noAutofit/>
          </a:bodyPr>
          <a:lstStyle/>
          <a:p>
            <a:pPr indent="0" lvl="0" marL="0" rtl="0" algn="just">
              <a:lnSpc>
                <a:spcPct val="130000"/>
              </a:lnSpc>
              <a:spcBef>
                <a:spcPts val="1200"/>
              </a:spcBef>
              <a:spcAft>
                <a:spcPts val="0"/>
              </a:spcAft>
              <a:buClr>
                <a:schemeClr val="dk1"/>
              </a:buClr>
              <a:buSzPts val="852"/>
              <a:buFont typeface="Arial"/>
              <a:buNone/>
            </a:pPr>
            <a:r>
              <a:t/>
            </a:r>
            <a:endParaRPr b="1" sz="2285">
              <a:solidFill>
                <a:schemeClr val="dk1"/>
              </a:solidFill>
              <a:latin typeface="Times New Roman"/>
              <a:ea typeface="Times New Roman"/>
              <a:cs typeface="Times New Roman"/>
              <a:sym typeface="Times New Roman"/>
            </a:endParaRPr>
          </a:p>
          <a:p>
            <a:pPr indent="0" lvl="0" marL="0" rtl="0" algn="ctr">
              <a:lnSpc>
                <a:spcPct val="130000"/>
              </a:lnSpc>
              <a:spcBef>
                <a:spcPts val="1200"/>
              </a:spcBef>
              <a:spcAft>
                <a:spcPts val="0"/>
              </a:spcAft>
              <a:buClr>
                <a:schemeClr val="dk1"/>
              </a:buClr>
              <a:buSzPts val="852"/>
              <a:buFont typeface="Arial"/>
              <a:buNone/>
            </a:pPr>
            <a:r>
              <a:rPr b="1" lang="uk" sz="2285">
                <a:solidFill>
                  <a:schemeClr val="dk1"/>
                </a:solidFill>
                <a:latin typeface="Times New Roman"/>
                <a:ea typeface="Times New Roman"/>
                <a:cs typeface="Times New Roman"/>
                <a:sym typeface="Times New Roman"/>
              </a:rPr>
              <a:t>   United Kingdom [ju:,naitid ‘kiŋdəm] Сполучене          Королівство</a:t>
            </a:r>
            <a:endParaRPr b="1" sz="2285">
              <a:solidFill>
                <a:schemeClr val="dk1"/>
              </a:solidFill>
              <a:latin typeface="Times New Roman"/>
              <a:ea typeface="Times New Roman"/>
              <a:cs typeface="Times New Roman"/>
              <a:sym typeface="Times New Roman"/>
            </a:endParaRPr>
          </a:p>
          <a:p>
            <a:pPr indent="0" lvl="0" marL="0" rtl="0" algn="just">
              <a:lnSpc>
                <a:spcPct val="130000"/>
              </a:lnSpc>
              <a:spcBef>
                <a:spcPts val="1200"/>
              </a:spcBef>
              <a:spcAft>
                <a:spcPts val="0"/>
              </a:spcAft>
              <a:buClr>
                <a:schemeClr val="dk1"/>
              </a:buClr>
              <a:buSzPts val="852"/>
              <a:buFont typeface="Arial"/>
              <a:buNone/>
            </a:pPr>
            <a:r>
              <a:rPr b="1" lang="uk" sz="2285">
                <a:solidFill>
                  <a:schemeClr val="dk1"/>
                </a:solidFill>
                <a:latin typeface="Times New Roman"/>
                <a:ea typeface="Times New Roman"/>
                <a:cs typeface="Times New Roman"/>
                <a:sym typeface="Times New Roman"/>
              </a:rPr>
              <a:t>                             England [‘iŋglənd] Англія</a:t>
            </a:r>
            <a:endParaRPr b="1" sz="2285">
              <a:solidFill>
                <a:schemeClr val="dk1"/>
              </a:solidFill>
              <a:latin typeface="Times New Roman"/>
              <a:ea typeface="Times New Roman"/>
              <a:cs typeface="Times New Roman"/>
              <a:sym typeface="Times New Roman"/>
            </a:endParaRPr>
          </a:p>
          <a:p>
            <a:pPr indent="0" lvl="0" marL="0" rtl="0" algn="just">
              <a:lnSpc>
                <a:spcPct val="130000"/>
              </a:lnSpc>
              <a:spcBef>
                <a:spcPts val="1200"/>
              </a:spcBef>
              <a:spcAft>
                <a:spcPts val="0"/>
              </a:spcAft>
              <a:buClr>
                <a:schemeClr val="dk1"/>
              </a:buClr>
              <a:buSzPts val="852"/>
              <a:buFont typeface="Arial"/>
              <a:buNone/>
            </a:pPr>
            <a:r>
              <a:rPr b="1" lang="uk" sz="2285">
                <a:solidFill>
                  <a:schemeClr val="dk1"/>
                </a:solidFill>
                <a:latin typeface="Times New Roman"/>
                <a:ea typeface="Times New Roman"/>
                <a:cs typeface="Times New Roman"/>
                <a:sym typeface="Times New Roman"/>
              </a:rPr>
              <a:t>                             Scotland [‘skotlənd] Шотландія</a:t>
            </a:r>
            <a:endParaRPr b="1" sz="2285">
              <a:solidFill>
                <a:schemeClr val="dk1"/>
              </a:solidFill>
              <a:latin typeface="Times New Roman"/>
              <a:ea typeface="Times New Roman"/>
              <a:cs typeface="Times New Roman"/>
              <a:sym typeface="Times New Roman"/>
            </a:endParaRPr>
          </a:p>
          <a:p>
            <a:pPr indent="0" lvl="0" marL="0" rtl="0" algn="just">
              <a:lnSpc>
                <a:spcPct val="130000"/>
              </a:lnSpc>
              <a:spcBef>
                <a:spcPts val="1200"/>
              </a:spcBef>
              <a:spcAft>
                <a:spcPts val="0"/>
              </a:spcAft>
              <a:buClr>
                <a:schemeClr val="dk1"/>
              </a:buClr>
              <a:buSzPts val="852"/>
              <a:buFont typeface="Arial"/>
              <a:buNone/>
            </a:pPr>
            <a:r>
              <a:rPr b="1" lang="uk" sz="2285">
                <a:solidFill>
                  <a:schemeClr val="dk1"/>
                </a:solidFill>
                <a:latin typeface="Times New Roman"/>
                <a:ea typeface="Times New Roman"/>
                <a:cs typeface="Times New Roman"/>
                <a:sym typeface="Times New Roman"/>
              </a:rPr>
              <a:t>                             Wales [weilz] Уельс</a:t>
            </a:r>
            <a:endParaRPr b="1" sz="2285">
              <a:solidFill>
                <a:schemeClr val="dk1"/>
              </a:solidFill>
              <a:latin typeface="Times New Roman"/>
              <a:ea typeface="Times New Roman"/>
              <a:cs typeface="Times New Roman"/>
              <a:sym typeface="Times New Roman"/>
            </a:endParaRPr>
          </a:p>
          <a:p>
            <a:pPr indent="0" lvl="0" marL="0" rtl="0" algn="just">
              <a:lnSpc>
                <a:spcPct val="130000"/>
              </a:lnSpc>
              <a:spcBef>
                <a:spcPts val="1200"/>
              </a:spcBef>
              <a:spcAft>
                <a:spcPts val="0"/>
              </a:spcAft>
              <a:buClr>
                <a:schemeClr val="dk1"/>
              </a:buClr>
              <a:buSzPts val="852"/>
              <a:buFont typeface="Arial"/>
              <a:buNone/>
            </a:pPr>
            <a:r>
              <a:rPr b="1" lang="uk" sz="2285">
                <a:solidFill>
                  <a:schemeClr val="dk1"/>
                </a:solidFill>
                <a:latin typeface="Times New Roman"/>
                <a:ea typeface="Times New Roman"/>
                <a:cs typeface="Times New Roman"/>
                <a:sym typeface="Times New Roman"/>
              </a:rPr>
              <a:t>            Northern Ireland [,no:ðn ‘aiələnd] Північна Ірландія</a:t>
            </a:r>
            <a:endParaRPr b="1" sz="2285">
              <a:solidFill>
                <a:schemeClr val="dk1"/>
              </a:solidFill>
              <a:latin typeface="Times New Roman"/>
              <a:ea typeface="Times New Roman"/>
              <a:cs typeface="Times New Roman"/>
              <a:sym typeface="Times New Roman"/>
            </a:endParaRPr>
          </a:p>
          <a:p>
            <a:pPr indent="0" lvl="0" marL="0" rtl="0" algn="just">
              <a:lnSpc>
                <a:spcPct val="130000"/>
              </a:lnSpc>
              <a:spcBef>
                <a:spcPts val="1200"/>
              </a:spcBef>
              <a:spcAft>
                <a:spcPts val="0"/>
              </a:spcAft>
              <a:buClr>
                <a:schemeClr val="dk1"/>
              </a:buClr>
              <a:buSzPts val="852"/>
              <a:buFont typeface="Arial"/>
              <a:buNone/>
            </a:pPr>
            <a:r>
              <a:t/>
            </a:r>
            <a:endParaRPr sz="2095"/>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path path="circle">
            <a:fillToRect b="50%" l="50%" r="50%" t="50%"/>
          </a:path>
          <a:tileRect/>
        </a:gradFill>
      </p:bgPr>
    </p:bg>
    <p:spTree>
      <p:nvGrpSpPr>
        <p:cNvPr id="101" name="Shape 101"/>
        <p:cNvGrpSpPr/>
        <p:nvPr/>
      </p:nvGrpSpPr>
      <p:grpSpPr>
        <a:xfrm>
          <a:off x="0" y="0"/>
          <a:ext cx="0" cy="0"/>
          <a:chOff x="0" y="0"/>
          <a:chExt cx="0" cy="0"/>
        </a:xfrm>
      </p:grpSpPr>
      <p:sp>
        <p:nvSpPr>
          <p:cNvPr id="102" name="Google Shape;102;p21"/>
          <p:cNvSpPr txBox="1"/>
          <p:nvPr>
            <p:ph idx="1" type="body"/>
          </p:nvPr>
        </p:nvSpPr>
        <p:spPr>
          <a:xfrm>
            <a:off x="311700" y="67375"/>
            <a:ext cx="8549100" cy="3987000"/>
          </a:xfrm>
          <a:prstGeom prst="rect">
            <a:avLst/>
          </a:prstGeom>
        </p:spPr>
        <p:txBody>
          <a:bodyPr anchorCtr="0" anchor="t" bIns="91425" lIns="91425" spcFirstLastPara="1" rIns="91425" wrap="square" tIns="91425">
            <a:noAutofit/>
          </a:bodyPr>
          <a:lstStyle/>
          <a:p>
            <a:pPr indent="0" lvl="0" marL="0" rtl="0" algn="ctr">
              <a:lnSpc>
                <a:spcPct val="150000"/>
              </a:lnSpc>
              <a:spcBef>
                <a:spcPts val="1200"/>
              </a:spcBef>
              <a:spcAft>
                <a:spcPts val="0"/>
              </a:spcAft>
              <a:buClr>
                <a:schemeClr val="dk1"/>
              </a:buClr>
              <a:buSzPts val="1100"/>
              <a:buFont typeface="Arial"/>
              <a:buNone/>
            </a:pPr>
            <a:r>
              <a:t/>
            </a:r>
            <a:endParaRPr b="1" sz="3400">
              <a:solidFill>
                <a:schemeClr val="dk1"/>
              </a:solidFill>
              <a:latin typeface="Times New Roman"/>
              <a:ea typeface="Times New Roman"/>
              <a:cs typeface="Times New Roman"/>
              <a:sym typeface="Times New Roman"/>
            </a:endParaRPr>
          </a:p>
          <a:p>
            <a:pPr indent="0" lvl="0" marL="0" rtl="0" algn="ctr">
              <a:lnSpc>
                <a:spcPct val="150000"/>
              </a:lnSpc>
              <a:spcBef>
                <a:spcPts val="1200"/>
              </a:spcBef>
              <a:spcAft>
                <a:spcPts val="0"/>
              </a:spcAft>
              <a:buClr>
                <a:schemeClr val="dk1"/>
              </a:buClr>
              <a:buSzPts val="1100"/>
              <a:buFont typeface="Arial"/>
              <a:buNone/>
            </a:pPr>
            <a:r>
              <a:rPr b="1" lang="uk" sz="3400">
                <a:solidFill>
                  <a:schemeClr val="dk1"/>
                </a:solidFill>
                <a:latin typeface="Times New Roman"/>
                <a:ea typeface="Times New Roman"/>
                <a:cs typeface="Times New Roman"/>
                <a:sym typeface="Times New Roman"/>
              </a:rPr>
              <a:t>Edinburgh [‘edinbərə] Единбург</a:t>
            </a:r>
            <a:endParaRPr b="1" sz="3400">
              <a:solidFill>
                <a:schemeClr val="dk1"/>
              </a:solidFill>
              <a:latin typeface="Times New Roman"/>
              <a:ea typeface="Times New Roman"/>
              <a:cs typeface="Times New Roman"/>
              <a:sym typeface="Times New Roman"/>
            </a:endParaRPr>
          </a:p>
          <a:p>
            <a:pPr indent="0" lvl="0" marL="0" rtl="0" algn="ctr">
              <a:lnSpc>
                <a:spcPct val="150000"/>
              </a:lnSpc>
              <a:spcBef>
                <a:spcPts val="1200"/>
              </a:spcBef>
              <a:spcAft>
                <a:spcPts val="0"/>
              </a:spcAft>
              <a:buClr>
                <a:schemeClr val="dk1"/>
              </a:buClr>
              <a:buSzPts val="1100"/>
              <a:buFont typeface="Arial"/>
              <a:buNone/>
            </a:pPr>
            <a:r>
              <a:rPr b="1" lang="uk" sz="3400">
                <a:solidFill>
                  <a:schemeClr val="dk1"/>
                </a:solidFill>
                <a:latin typeface="Times New Roman"/>
                <a:ea typeface="Times New Roman"/>
                <a:cs typeface="Times New Roman"/>
                <a:sym typeface="Times New Roman"/>
              </a:rPr>
              <a:t>Cardiff [‘ka:dif] Кардіфф</a:t>
            </a:r>
            <a:endParaRPr b="1" sz="3400">
              <a:solidFill>
                <a:schemeClr val="dk1"/>
              </a:solidFill>
              <a:latin typeface="Times New Roman"/>
              <a:ea typeface="Times New Roman"/>
              <a:cs typeface="Times New Roman"/>
              <a:sym typeface="Times New Roman"/>
            </a:endParaRPr>
          </a:p>
          <a:p>
            <a:pPr indent="0" lvl="0" marL="0" rtl="0" algn="ctr">
              <a:lnSpc>
                <a:spcPct val="150000"/>
              </a:lnSpc>
              <a:spcBef>
                <a:spcPts val="1200"/>
              </a:spcBef>
              <a:spcAft>
                <a:spcPts val="0"/>
              </a:spcAft>
              <a:buClr>
                <a:schemeClr val="dk1"/>
              </a:buClr>
              <a:buSzPts val="1100"/>
              <a:buFont typeface="Arial"/>
              <a:buNone/>
            </a:pPr>
            <a:r>
              <a:rPr b="1" lang="uk" sz="3400">
                <a:solidFill>
                  <a:schemeClr val="dk1"/>
                </a:solidFill>
                <a:latin typeface="Times New Roman"/>
                <a:ea typeface="Times New Roman"/>
                <a:cs typeface="Times New Roman"/>
                <a:sym typeface="Times New Roman"/>
              </a:rPr>
              <a:t>Belfast [,bel’fa:st] Белфаст</a:t>
            </a:r>
            <a:endParaRPr b="1" sz="3400">
              <a:solidFill>
                <a:schemeClr val="dk1"/>
              </a:solidFill>
              <a:latin typeface="Times New Roman"/>
              <a:ea typeface="Times New Roman"/>
              <a:cs typeface="Times New Roman"/>
              <a:sym typeface="Times New Roman"/>
            </a:endParaRPr>
          </a:p>
          <a:p>
            <a:pPr indent="0" lvl="0" marL="0" rtl="0" algn="ctr">
              <a:lnSpc>
                <a:spcPct val="150000"/>
              </a:lnSpc>
              <a:spcBef>
                <a:spcPts val="1200"/>
              </a:spcBef>
              <a:spcAft>
                <a:spcPts val="0"/>
              </a:spcAft>
              <a:buClr>
                <a:schemeClr val="dk1"/>
              </a:buClr>
              <a:buSzPts val="1100"/>
              <a:buFont typeface="Arial"/>
              <a:buNone/>
            </a:pPr>
            <a:r>
              <a:rPr b="1" lang="uk" sz="3400">
                <a:solidFill>
                  <a:schemeClr val="dk1"/>
                </a:solidFill>
                <a:latin typeface="Times New Roman"/>
                <a:ea typeface="Times New Roman"/>
                <a:cs typeface="Times New Roman"/>
                <a:sym typeface="Times New Roman"/>
              </a:rPr>
              <a:t>London ['lʌndən] Лондон  </a:t>
            </a:r>
            <a:r>
              <a:rPr b="1" lang="uk" sz="2800">
                <a:solidFill>
                  <a:schemeClr val="dk1"/>
                </a:solidFill>
                <a:highlight>
                  <a:srgbClr val="FFFFFF"/>
                </a:highlight>
                <a:latin typeface="Times New Roman"/>
                <a:ea typeface="Times New Roman"/>
                <a:cs typeface="Times New Roman"/>
                <a:sym typeface="Times New Roman"/>
              </a:rPr>
              <a:t> </a:t>
            </a:r>
            <a:r>
              <a:rPr b="1" lang="uk" sz="3800">
                <a:solidFill>
                  <a:schemeClr val="dk1"/>
                </a:solidFill>
                <a:highlight>
                  <a:srgbClr val="FFFFFF"/>
                </a:highlight>
                <a:latin typeface="Times New Roman"/>
                <a:ea typeface="Times New Roman"/>
                <a:cs typeface="Times New Roman"/>
                <a:sym typeface="Times New Roman"/>
              </a:rPr>
              <a:t> </a:t>
            </a:r>
            <a:endParaRPr b="1" sz="4200"/>
          </a:p>
        </p:txBody>
      </p:sp>
      <p:sp>
        <p:nvSpPr>
          <p:cNvPr id="103" name="Google Shape;103;p21"/>
          <p:cNvSpPr txBox="1"/>
          <p:nvPr/>
        </p:nvSpPr>
        <p:spPr>
          <a:xfrm>
            <a:off x="3955500" y="4245075"/>
            <a:ext cx="51885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i="1" lang="uk" sz="1800" u="sng">
                <a:solidFill>
                  <a:srgbClr val="0000FF"/>
                </a:solidFill>
                <a:latin typeface="Times New Roman"/>
                <a:ea typeface="Times New Roman"/>
                <a:cs typeface="Times New Roman"/>
                <a:sym typeface="Times New Roman"/>
                <a:hlinkClick r:id="rId3">
                  <a:extLst>
                    <a:ext uri="{A12FA001-AC4F-418D-AE19-62706E023703}">
                      <ahyp:hlinkClr val="tx"/>
                    </a:ext>
                  </a:extLst>
                </a:hlinkClick>
              </a:rPr>
              <a:t>https://www.youtube.com/watch?v=RvDIZoQLgIE&amp;feature=youtu.be</a:t>
            </a:r>
            <a:endParaRPr b="1" i="1" sz="1800">
              <a:solidFill>
                <a:srgbClr val="0000FF"/>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pic>
        <p:nvPicPr>
          <p:cNvPr descr="United Kingdom Song - A fun kid's song about the UK and its capitals. Scroll down to the bottom for the United Kingdom Song lyrics.&#10;&#10;Great if you're teaching about the United Kingdom and it's capitals at primary school, elementary school, kindergarten and preschool. It's a simple song that helps children learn the four countries of the United Kingdom (England, Scotland, Wales, Norther Ireland) and it's four capital cities.&#10;&#10;If you do like our videos, and find them useful, it would so helpful to us if you could subscribe to the channel and if you could help us keep the channel going by supporting us on Buy Me a Coffee - that would be fantastic also. If not, no worries, it's all good. Kind Regards Alex &amp; Trisha &#10;&#10;Youtube subscribe link - https://tinyurl.com/y9uum68n&#10;&#10;Buy Me a Coffee link - https://www.buymeacoffee.com/sillyeducation&#10;&#10;If you like our United Kingdom kids song you may like the other songs on our &quot;Geography&quot; playlist.&#10;&#10;Geography playlist - shorturl.at/syCKX&#10;&#10;www.sillyschoolplays.co.uk&#10;www.facebook.com/sillyschoolplays&#10;www.instagram.com/sillyschoolplays&#10;www.twitter.com/plays_silly&#10;&#10;All songs written by Silly School Plays&#10;Copyright owned by Silly School PlaysLyrics &#10;&#10;Lyrics &#10;&#10;The United Kingdom &#10;Is four countries&#10;England&#10;Scotland&#10;Wales &#10;And Northern Ireland&#10;&#10;Four smaller countries&#10;Joined as one big kingdom&#10;From the tip of Cornwall&#10;To the Highlands&#10;&#10;England's capital is London&#10;Wales' capital is Cardiff&#10;Scotland's capital is Edinburgh&#10;Northern Ireland's is Belfast&#10;&#10;The United Kingdom&#10;Is four countries&#10;England&#10;Scotland&#10;Wales &#10;And Northern Ireland&#10;&#10;Four smaller countries&#10;Joined as one big kingdom&#10;From the tip of Cornwall&#10;To the Highlands&#10;&#10;England's capital is London&#10;Wales' capital is Cardiff&#10;Scotland's capital is Edinburgh&#10;Northern Ireland's is Belfast&#10;&#10;England's capital is London&#10;Wales' capital is Cardiff&#10;Scotland's capital is Edinburgh&#10;Northern Ireland's is Belfast&#10;&#10;-~-~~-~~~-~~-~-&#10;Please watch: &quot;Question Mark Song - A fun kids song all about question marks.&quot; &#10;https://www.youtube.com/watch?v=InAy8VUfA8g&#10;-~-~~-~~~-~~-~-" id="108" name="Google Shape;108;p22" title="United Kingdom Song - A fun kid's song about the UK and its capitals">
            <a:hlinkClick r:id="rId3"/>
          </p:cNvPr>
          <p:cNvPicPr preferRelativeResize="0"/>
          <p:nvPr/>
        </p:nvPicPr>
        <p:blipFill>
          <a:blip r:embed="rId4">
            <a:alphaModFix/>
          </a:blip>
          <a:stretch>
            <a:fillRect/>
          </a:stretch>
        </p:blipFill>
        <p:spPr>
          <a:xfrm>
            <a:off x="223625" y="0"/>
            <a:ext cx="8637725" cy="48754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8"/>
                                        </p:tgtEl>
                                        <p:attrNameLst>
                                          <p:attrName>style.visibility</p:attrName>
                                        </p:attrNameLst>
                                      </p:cBhvr>
                                      <p:to>
                                        <p:strVal val="visible"/>
                                      </p:to>
                                    </p:set>
                                    <p:animEffect filter="fade" transition="in">
                                      <p:cBhvr>
                                        <p:cTn dur="1000"/>
                                        <p:tgtEl>
                                          <p:spTgt spid="10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pic>
        <p:nvPicPr>
          <p:cNvPr id="113" name="Google Shape;113;p23"/>
          <p:cNvPicPr preferRelativeResize="0"/>
          <p:nvPr/>
        </p:nvPicPr>
        <p:blipFill>
          <a:blip r:embed="rId3">
            <a:alphaModFix/>
          </a:blip>
          <a:stretch>
            <a:fillRect/>
          </a:stretch>
        </p:blipFill>
        <p:spPr>
          <a:xfrm>
            <a:off x="998750" y="266400"/>
            <a:ext cx="7157074" cy="49249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pic>
        <p:nvPicPr>
          <p:cNvPr id="118" name="Google Shape;118;p24"/>
          <p:cNvPicPr preferRelativeResize="0"/>
          <p:nvPr/>
        </p:nvPicPr>
        <p:blipFill>
          <a:blip r:embed="rId3">
            <a:alphaModFix/>
          </a:blip>
          <a:stretch>
            <a:fillRect/>
          </a:stretch>
        </p:blipFill>
        <p:spPr>
          <a:xfrm>
            <a:off x="780925" y="307950"/>
            <a:ext cx="7770125" cy="45276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pic>
        <p:nvPicPr>
          <p:cNvPr id="123" name="Google Shape;123;p25"/>
          <p:cNvPicPr preferRelativeResize="0"/>
          <p:nvPr/>
        </p:nvPicPr>
        <p:blipFill>
          <a:blip r:embed="rId3">
            <a:alphaModFix/>
          </a:blip>
          <a:stretch>
            <a:fillRect/>
          </a:stretch>
        </p:blipFill>
        <p:spPr>
          <a:xfrm>
            <a:off x="1982798" y="1153750"/>
            <a:ext cx="5058650" cy="30352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pic>
        <p:nvPicPr>
          <p:cNvPr id="128" name="Google Shape;128;p26"/>
          <p:cNvPicPr preferRelativeResize="0"/>
          <p:nvPr/>
        </p:nvPicPr>
        <p:blipFill>
          <a:blip r:embed="rId3">
            <a:alphaModFix/>
          </a:blip>
          <a:stretch>
            <a:fillRect/>
          </a:stretch>
        </p:blipFill>
        <p:spPr>
          <a:xfrm>
            <a:off x="986075" y="471500"/>
            <a:ext cx="7245750" cy="43474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pic>
        <p:nvPicPr>
          <p:cNvPr id="133" name="Google Shape;133;p27"/>
          <p:cNvPicPr preferRelativeResize="0"/>
          <p:nvPr/>
        </p:nvPicPr>
        <p:blipFill>
          <a:blip r:embed="rId3">
            <a:alphaModFix/>
          </a:blip>
          <a:stretch>
            <a:fillRect/>
          </a:stretch>
        </p:blipFill>
        <p:spPr>
          <a:xfrm>
            <a:off x="786100" y="351500"/>
            <a:ext cx="7400800" cy="44405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pic>
        <p:nvPicPr>
          <p:cNvPr id="138" name="Google Shape;138;p28"/>
          <p:cNvPicPr preferRelativeResize="0"/>
          <p:nvPr/>
        </p:nvPicPr>
        <p:blipFill>
          <a:blip r:embed="rId3">
            <a:alphaModFix/>
          </a:blip>
          <a:stretch>
            <a:fillRect/>
          </a:stretch>
        </p:blipFill>
        <p:spPr>
          <a:xfrm>
            <a:off x="434875" y="246975"/>
            <a:ext cx="8274251" cy="4649550"/>
          </a:xfrm>
          <a:prstGeom prst="rect">
            <a:avLst/>
          </a:prstGeom>
          <a:noFill/>
          <a:ln>
            <a:noFill/>
          </a:ln>
        </p:spPr>
      </p:pic>
      <p:pic>
        <p:nvPicPr>
          <p:cNvPr id="139" name="Google Shape;139;p28" title="26 февр., 0.39.mp3">
            <a:hlinkClick r:id="rId4"/>
          </p:cNvPr>
          <p:cNvPicPr preferRelativeResize="0"/>
          <p:nvPr/>
        </p:nvPicPr>
        <p:blipFill>
          <a:blip r:embed="rId5">
            <a:alphaModFix/>
          </a:blip>
          <a:stretch>
            <a:fillRect/>
          </a:stretch>
        </p:blipFill>
        <p:spPr>
          <a:xfrm>
            <a:off x="4343400" y="2343150"/>
            <a:ext cx="457200" cy="4572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path path="circle">
            <a:fillToRect b="50%" l="50%" r="50%" t="50%"/>
          </a:path>
          <a:tileRect/>
        </a:gradFill>
      </p:bgPr>
    </p:bg>
    <p:spTree>
      <p:nvGrpSpPr>
        <p:cNvPr id="143" name="Shape 143"/>
        <p:cNvGrpSpPr/>
        <p:nvPr/>
      </p:nvGrpSpPr>
      <p:grpSpPr>
        <a:xfrm>
          <a:off x="0" y="0"/>
          <a:ext cx="0" cy="0"/>
          <a:chOff x="0" y="0"/>
          <a:chExt cx="0" cy="0"/>
        </a:xfrm>
      </p:grpSpPr>
      <p:sp>
        <p:nvSpPr>
          <p:cNvPr id="144" name="Google Shape;144;p29"/>
          <p:cNvSpPr txBox="1"/>
          <p:nvPr>
            <p:ph type="title"/>
          </p:nvPr>
        </p:nvSpPr>
        <p:spPr>
          <a:xfrm>
            <a:off x="311700" y="295225"/>
            <a:ext cx="8520600" cy="572700"/>
          </a:xfrm>
          <a:prstGeom prst="rect">
            <a:avLst/>
          </a:prstGeom>
        </p:spPr>
        <p:txBody>
          <a:bodyPr anchorCtr="0" anchor="t" bIns="91425" lIns="91425" spcFirstLastPara="1" rIns="91425" wrap="square" tIns="91425">
            <a:noAutofit/>
          </a:bodyPr>
          <a:lstStyle/>
          <a:p>
            <a:pPr indent="0" lvl="0" marL="0" rtl="0" algn="ctr">
              <a:lnSpc>
                <a:spcPct val="150000"/>
              </a:lnSpc>
              <a:spcBef>
                <a:spcPts val="0"/>
              </a:spcBef>
              <a:spcAft>
                <a:spcPts val="0"/>
              </a:spcAft>
              <a:buClr>
                <a:schemeClr val="dk1"/>
              </a:buClr>
              <a:buSzPts val="990"/>
              <a:buFont typeface="Arial"/>
              <a:buNone/>
            </a:pPr>
            <a:r>
              <a:rPr b="1" lang="uk" sz="2460">
                <a:latin typeface="Times New Roman"/>
                <a:ea typeface="Times New Roman"/>
                <a:cs typeface="Times New Roman"/>
                <a:sym typeface="Times New Roman"/>
              </a:rPr>
              <a:t>R</a:t>
            </a:r>
            <a:r>
              <a:rPr b="1" lang="uk" sz="2460">
                <a:latin typeface="Times New Roman"/>
                <a:ea typeface="Times New Roman"/>
                <a:cs typeface="Times New Roman"/>
                <a:sym typeface="Times New Roman"/>
              </a:rPr>
              <a:t>ead the sentences and say </a:t>
            </a:r>
            <a:r>
              <a:rPr b="1" i="1" lang="uk" sz="2460" u="sng">
                <a:latin typeface="Times New Roman"/>
                <a:ea typeface="Times New Roman"/>
                <a:cs typeface="Times New Roman"/>
                <a:sym typeface="Times New Roman"/>
              </a:rPr>
              <a:t>True</a:t>
            </a:r>
            <a:r>
              <a:rPr b="1" lang="uk" sz="2460">
                <a:latin typeface="Times New Roman"/>
                <a:ea typeface="Times New Roman"/>
                <a:cs typeface="Times New Roman"/>
                <a:sym typeface="Times New Roman"/>
              </a:rPr>
              <a:t> or </a:t>
            </a:r>
            <a:r>
              <a:rPr b="1" i="1" lang="uk" sz="2460" u="sng">
                <a:latin typeface="Times New Roman"/>
                <a:ea typeface="Times New Roman"/>
                <a:cs typeface="Times New Roman"/>
                <a:sym typeface="Times New Roman"/>
              </a:rPr>
              <a:t>False</a:t>
            </a:r>
            <a:r>
              <a:rPr b="1" i="1" lang="uk" sz="2460">
                <a:latin typeface="Times New Roman"/>
                <a:ea typeface="Times New Roman"/>
                <a:cs typeface="Times New Roman"/>
                <a:sym typeface="Times New Roman"/>
              </a:rPr>
              <a:t>.</a:t>
            </a:r>
            <a:endParaRPr b="1" i="1" sz="2460">
              <a:latin typeface="Times New Roman"/>
              <a:ea typeface="Times New Roman"/>
              <a:cs typeface="Times New Roman"/>
              <a:sym typeface="Times New Roman"/>
            </a:endParaRPr>
          </a:p>
          <a:p>
            <a:pPr indent="0" lvl="0" marL="0" rtl="0" algn="l">
              <a:spcBef>
                <a:spcPts val="0"/>
              </a:spcBef>
              <a:spcAft>
                <a:spcPts val="0"/>
              </a:spcAft>
              <a:buSzPts val="990"/>
              <a:buNone/>
            </a:pPr>
            <a:r>
              <a:t/>
            </a:r>
            <a:endParaRPr sz="1260">
              <a:latin typeface="Times New Roman"/>
              <a:ea typeface="Times New Roman"/>
              <a:cs typeface="Times New Roman"/>
              <a:sym typeface="Times New Roman"/>
            </a:endParaRPr>
          </a:p>
        </p:txBody>
      </p:sp>
      <p:sp>
        <p:nvSpPr>
          <p:cNvPr id="145" name="Google Shape;145;p29"/>
          <p:cNvSpPr txBox="1"/>
          <p:nvPr/>
        </p:nvSpPr>
        <p:spPr>
          <a:xfrm>
            <a:off x="236950" y="961800"/>
            <a:ext cx="7337400" cy="857400"/>
          </a:xfrm>
          <a:prstGeom prst="rect">
            <a:avLst/>
          </a:prstGeom>
          <a:noFill/>
          <a:ln>
            <a:noFill/>
          </a:ln>
        </p:spPr>
        <p:txBody>
          <a:bodyPr anchorCtr="0" anchor="t" bIns="91425" lIns="91425" spcFirstLastPara="1" rIns="91425" wrap="square" tIns="91425">
            <a:spAutoFit/>
          </a:bodyPr>
          <a:lstStyle/>
          <a:p>
            <a:pPr indent="-349250" lvl="0" marL="457200" rtl="0" algn="just">
              <a:lnSpc>
                <a:spcPct val="130000"/>
              </a:lnSpc>
              <a:spcBef>
                <a:spcPts val="0"/>
              </a:spcBef>
              <a:spcAft>
                <a:spcPts val="0"/>
              </a:spcAft>
              <a:buClr>
                <a:schemeClr val="dk1"/>
              </a:buClr>
              <a:buSzPts val="1900"/>
              <a:buFont typeface="Times New Roman"/>
              <a:buAutoNum type="arabicPeriod"/>
            </a:pPr>
            <a:r>
              <a:rPr b="1" lang="uk" sz="1900">
                <a:solidFill>
                  <a:schemeClr val="dk1"/>
                </a:solidFill>
                <a:latin typeface="Times New Roman"/>
                <a:ea typeface="Times New Roman"/>
                <a:cs typeface="Times New Roman"/>
                <a:sym typeface="Times New Roman"/>
              </a:rPr>
              <a:t>The United Kingdom (The UK) of Great Britain and Northern Ireland is situated in Europe. </a:t>
            </a:r>
            <a:endParaRPr/>
          </a:p>
        </p:txBody>
      </p:sp>
      <p:sp>
        <p:nvSpPr>
          <p:cNvPr id="146" name="Google Shape;146;p29"/>
          <p:cNvSpPr txBox="1"/>
          <p:nvPr/>
        </p:nvSpPr>
        <p:spPr>
          <a:xfrm>
            <a:off x="3861100" y="1282375"/>
            <a:ext cx="613200" cy="780300"/>
          </a:xfrm>
          <a:prstGeom prst="rect">
            <a:avLst/>
          </a:prstGeom>
          <a:noFill/>
          <a:ln>
            <a:noFill/>
          </a:ln>
        </p:spPr>
        <p:txBody>
          <a:bodyPr anchorCtr="0" anchor="t" bIns="91425" lIns="91425" spcFirstLastPara="1" rIns="91425" wrap="square" tIns="91425">
            <a:spAutoFit/>
          </a:bodyPr>
          <a:lstStyle/>
          <a:p>
            <a:pPr indent="0" lvl="0" marL="0" rtl="0" algn="just">
              <a:lnSpc>
                <a:spcPct val="130000"/>
              </a:lnSpc>
              <a:spcBef>
                <a:spcPts val="0"/>
              </a:spcBef>
              <a:spcAft>
                <a:spcPts val="0"/>
              </a:spcAft>
              <a:buNone/>
            </a:pPr>
            <a:r>
              <a:rPr b="1" lang="uk" sz="1900">
                <a:solidFill>
                  <a:srgbClr val="FF0000"/>
                </a:solidFill>
                <a:latin typeface="Times New Roman"/>
                <a:ea typeface="Times New Roman"/>
                <a:cs typeface="Times New Roman"/>
                <a:sym typeface="Times New Roman"/>
              </a:rPr>
              <a:t>(T)</a:t>
            </a:r>
            <a:endParaRPr b="1" sz="1900">
              <a:solidFill>
                <a:srgbClr val="FF0000"/>
              </a:solidFill>
              <a:latin typeface="Times New Roman"/>
              <a:ea typeface="Times New Roman"/>
              <a:cs typeface="Times New Roman"/>
              <a:sym typeface="Times New Roman"/>
            </a:endParaRPr>
          </a:p>
          <a:p>
            <a:pPr indent="0" lvl="0" marL="0" rtl="0" algn="l">
              <a:spcBef>
                <a:spcPts val="0"/>
              </a:spcBef>
              <a:spcAft>
                <a:spcPts val="0"/>
              </a:spcAft>
              <a:buNone/>
            </a:pPr>
            <a:r>
              <a:t/>
            </a:r>
            <a:endParaRPr/>
          </a:p>
        </p:txBody>
      </p:sp>
      <p:sp>
        <p:nvSpPr>
          <p:cNvPr id="147" name="Google Shape;147;p29"/>
          <p:cNvSpPr txBox="1"/>
          <p:nvPr/>
        </p:nvSpPr>
        <p:spPr>
          <a:xfrm>
            <a:off x="236950" y="1721625"/>
            <a:ext cx="7337400" cy="477000"/>
          </a:xfrm>
          <a:prstGeom prst="rect">
            <a:avLst/>
          </a:prstGeom>
          <a:noFill/>
          <a:ln>
            <a:noFill/>
          </a:ln>
        </p:spPr>
        <p:txBody>
          <a:bodyPr anchorCtr="0" anchor="t" bIns="91425" lIns="91425" spcFirstLastPara="1" rIns="91425" wrap="square" tIns="91425">
            <a:spAutoFit/>
          </a:bodyPr>
          <a:lstStyle/>
          <a:p>
            <a:pPr indent="0" lvl="0" marL="0" rtl="0" algn="just">
              <a:lnSpc>
                <a:spcPct val="130000"/>
              </a:lnSpc>
              <a:spcBef>
                <a:spcPts val="0"/>
              </a:spcBef>
              <a:spcAft>
                <a:spcPts val="0"/>
              </a:spcAft>
              <a:buNone/>
            </a:pPr>
            <a:r>
              <a:rPr b="1" lang="uk" sz="1900">
                <a:solidFill>
                  <a:schemeClr val="dk1"/>
                </a:solidFill>
                <a:latin typeface="Times New Roman"/>
                <a:ea typeface="Times New Roman"/>
                <a:cs typeface="Times New Roman"/>
                <a:sym typeface="Times New Roman"/>
              </a:rPr>
              <a:t> 2.  </a:t>
            </a:r>
            <a:r>
              <a:rPr b="1" lang="uk" sz="1900">
                <a:solidFill>
                  <a:schemeClr val="dk1"/>
                </a:solidFill>
                <a:latin typeface="Times New Roman"/>
                <a:ea typeface="Times New Roman"/>
                <a:cs typeface="Times New Roman"/>
                <a:sym typeface="Times New Roman"/>
              </a:rPr>
              <a:t>The UK consists of 5 parts. </a:t>
            </a:r>
            <a:endParaRPr b="1" sz="1900">
              <a:solidFill>
                <a:srgbClr val="FF0000"/>
              </a:solidFill>
              <a:latin typeface="Times New Roman"/>
              <a:ea typeface="Times New Roman"/>
              <a:cs typeface="Times New Roman"/>
              <a:sym typeface="Times New Roman"/>
            </a:endParaRPr>
          </a:p>
        </p:txBody>
      </p:sp>
      <p:sp>
        <p:nvSpPr>
          <p:cNvPr id="148" name="Google Shape;148;p29"/>
          <p:cNvSpPr txBox="1"/>
          <p:nvPr/>
        </p:nvSpPr>
        <p:spPr>
          <a:xfrm>
            <a:off x="3599050" y="1721625"/>
            <a:ext cx="613200" cy="477000"/>
          </a:xfrm>
          <a:prstGeom prst="rect">
            <a:avLst/>
          </a:prstGeom>
          <a:noFill/>
          <a:ln>
            <a:noFill/>
          </a:ln>
        </p:spPr>
        <p:txBody>
          <a:bodyPr anchorCtr="0" anchor="t" bIns="91425" lIns="91425" spcFirstLastPara="1" rIns="91425" wrap="square" tIns="91425">
            <a:spAutoFit/>
          </a:bodyPr>
          <a:lstStyle/>
          <a:p>
            <a:pPr indent="0" lvl="0" marL="0" rtl="0" algn="just">
              <a:lnSpc>
                <a:spcPct val="130000"/>
              </a:lnSpc>
              <a:spcBef>
                <a:spcPts val="0"/>
              </a:spcBef>
              <a:spcAft>
                <a:spcPts val="0"/>
              </a:spcAft>
              <a:buNone/>
            </a:pPr>
            <a:r>
              <a:rPr b="1" lang="uk" sz="1900">
                <a:solidFill>
                  <a:srgbClr val="FF0000"/>
                </a:solidFill>
                <a:latin typeface="Times New Roman"/>
                <a:ea typeface="Times New Roman"/>
                <a:cs typeface="Times New Roman"/>
                <a:sym typeface="Times New Roman"/>
              </a:rPr>
              <a:t>(F)</a:t>
            </a:r>
            <a:endParaRPr b="1" sz="1900">
              <a:solidFill>
                <a:srgbClr val="FF0000"/>
              </a:solidFill>
              <a:latin typeface="Times New Roman"/>
              <a:ea typeface="Times New Roman"/>
              <a:cs typeface="Times New Roman"/>
              <a:sym typeface="Times New Roman"/>
            </a:endParaRPr>
          </a:p>
        </p:txBody>
      </p:sp>
      <p:sp>
        <p:nvSpPr>
          <p:cNvPr id="149" name="Google Shape;149;p29"/>
          <p:cNvSpPr txBox="1"/>
          <p:nvPr/>
        </p:nvSpPr>
        <p:spPr>
          <a:xfrm>
            <a:off x="311700" y="2062675"/>
            <a:ext cx="7337400" cy="477000"/>
          </a:xfrm>
          <a:prstGeom prst="rect">
            <a:avLst/>
          </a:prstGeom>
          <a:noFill/>
          <a:ln>
            <a:noFill/>
          </a:ln>
        </p:spPr>
        <p:txBody>
          <a:bodyPr anchorCtr="0" anchor="t" bIns="91425" lIns="91425" spcFirstLastPara="1" rIns="91425" wrap="square" tIns="91425">
            <a:spAutoFit/>
          </a:bodyPr>
          <a:lstStyle/>
          <a:p>
            <a:pPr indent="0" lvl="0" marL="0" rtl="0" algn="just">
              <a:lnSpc>
                <a:spcPct val="130000"/>
              </a:lnSpc>
              <a:spcBef>
                <a:spcPts val="0"/>
              </a:spcBef>
              <a:spcAft>
                <a:spcPts val="0"/>
              </a:spcAft>
              <a:buNone/>
            </a:pPr>
            <a:r>
              <a:rPr b="1" lang="uk" sz="1900">
                <a:solidFill>
                  <a:schemeClr val="dk1"/>
                </a:solidFill>
                <a:latin typeface="Times New Roman"/>
                <a:ea typeface="Times New Roman"/>
                <a:cs typeface="Times New Roman"/>
                <a:sym typeface="Times New Roman"/>
              </a:rPr>
              <a:t>3.  </a:t>
            </a:r>
            <a:r>
              <a:rPr b="1" lang="uk" sz="1900">
                <a:solidFill>
                  <a:schemeClr val="dk1"/>
                </a:solidFill>
                <a:latin typeface="Times New Roman"/>
                <a:ea typeface="Times New Roman"/>
                <a:cs typeface="Times New Roman"/>
                <a:sym typeface="Times New Roman"/>
              </a:rPr>
              <a:t>London is the capital of Great Britain. </a:t>
            </a:r>
            <a:endParaRPr/>
          </a:p>
        </p:txBody>
      </p:sp>
      <p:sp>
        <p:nvSpPr>
          <p:cNvPr id="150" name="Google Shape;150;p29"/>
          <p:cNvSpPr txBox="1"/>
          <p:nvPr/>
        </p:nvSpPr>
        <p:spPr>
          <a:xfrm>
            <a:off x="4725325" y="2062675"/>
            <a:ext cx="515700" cy="477000"/>
          </a:xfrm>
          <a:prstGeom prst="rect">
            <a:avLst/>
          </a:prstGeom>
          <a:noFill/>
          <a:ln>
            <a:noFill/>
          </a:ln>
        </p:spPr>
        <p:txBody>
          <a:bodyPr anchorCtr="0" anchor="t" bIns="91425" lIns="91425" spcFirstLastPara="1" rIns="91425" wrap="square" tIns="91425">
            <a:spAutoFit/>
          </a:bodyPr>
          <a:lstStyle/>
          <a:p>
            <a:pPr indent="0" lvl="0" marL="0" rtl="0" algn="just">
              <a:lnSpc>
                <a:spcPct val="130000"/>
              </a:lnSpc>
              <a:spcBef>
                <a:spcPts val="0"/>
              </a:spcBef>
              <a:spcAft>
                <a:spcPts val="0"/>
              </a:spcAft>
              <a:buNone/>
            </a:pPr>
            <a:r>
              <a:rPr b="1" lang="uk" sz="1900">
                <a:solidFill>
                  <a:srgbClr val="FF0000"/>
                </a:solidFill>
                <a:latin typeface="Times New Roman"/>
                <a:ea typeface="Times New Roman"/>
                <a:cs typeface="Times New Roman"/>
                <a:sym typeface="Times New Roman"/>
              </a:rPr>
              <a:t>(T)</a:t>
            </a:r>
            <a:endParaRPr/>
          </a:p>
        </p:txBody>
      </p:sp>
      <p:sp>
        <p:nvSpPr>
          <p:cNvPr id="151" name="Google Shape;151;p29"/>
          <p:cNvSpPr txBox="1"/>
          <p:nvPr/>
        </p:nvSpPr>
        <p:spPr>
          <a:xfrm>
            <a:off x="311700" y="2400275"/>
            <a:ext cx="7337400" cy="780300"/>
          </a:xfrm>
          <a:prstGeom prst="rect">
            <a:avLst/>
          </a:prstGeom>
          <a:noFill/>
          <a:ln>
            <a:noFill/>
          </a:ln>
        </p:spPr>
        <p:txBody>
          <a:bodyPr anchorCtr="0" anchor="t" bIns="91425" lIns="91425" spcFirstLastPara="1" rIns="91425" wrap="square" tIns="91425">
            <a:spAutoFit/>
          </a:bodyPr>
          <a:lstStyle/>
          <a:p>
            <a:pPr indent="0" lvl="0" marL="0" rtl="0" algn="just">
              <a:lnSpc>
                <a:spcPct val="130000"/>
              </a:lnSpc>
              <a:spcBef>
                <a:spcPts val="0"/>
              </a:spcBef>
              <a:spcAft>
                <a:spcPts val="0"/>
              </a:spcAft>
              <a:buNone/>
            </a:pPr>
            <a:r>
              <a:rPr b="1" lang="uk" sz="1900">
                <a:solidFill>
                  <a:schemeClr val="dk1"/>
                </a:solidFill>
                <a:latin typeface="Times New Roman"/>
                <a:ea typeface="Times New Roman"/>
                <a:cs typeface="Times New Roman"/>
                <a:sym typeface="Times New Roman"/>
              </a:rPr>
              <a:t>4.  </a:t>
            </a:r>
            <a:r>
              <a:rPr b="1" lang="uk" sz="1900">
                <a:solidFill>
                  <a:schemeClr val="dk1"/>
                </a:solidFill>
                <a:latin typeface="Times New Roman"/>
                <a:ea typeface="Times New Roman"/>
                <a:cs typeface="Times New Roman"/>
                <a:sym typeface="Times New Roman"/>
              </a:rPr>
              <a:t>Edinburgh is the capital of England. </a:t>
            </a:r>
            <a:endParaRPr b="1" sz="1900">
              <a:solidFill>
                <a:srgbClr val="FF0000"/>
              </a:solidFill>
              <a:latin typeface="Times New Roman"/>
              <a:ea typeface="Times New Roman"/>
              <a:cs typeface="Times New Roman"/>
              <a:sym typeface="Times New Roman"/>
            </a:endParaRPr>
          </a:p>
          <a:p>
            <a:pPr indent="0" lvl="0" marL="0" rtl="0" algn="l">
              <a:spcBef>
                <a:spcPts val="0"/>
              </a:spcBef>
              <a:spcAft>
                <a:spcPts val="0"/>
              </a:spcAft>
              <a:buNone/>
            </a:pPr>
            <a:r>
              <a:t/>
            </a:r>
            <a:endParaRPr/>
          </a:p>
        </p:txBody>
      </p:sp>
      <p:sp>
        <p:nvSpPr>
          <p:cNvPr id="152" name="Google Shape;152;p29"/>
          <p:cNvSpPr txBox="1"/>
          <p:nvPr/>
        </p:nvSpPr>
        <p:spPr>
          <a:xfrm>
            <a:off x="4474300" y="2400275"/>
            <a:ext cx="515700" cy="477000"/>
          </a:xfrm>
          <a:prstGeom prst="rect">
            <a:avLst/>
          </a:prstGeom>
          <a:noFill/>
          <a:ln>
            <a:noFill/>
          </a:ln>
        </p:spPr>
        <p:txBody>
          <a:bodyPr anchorCtr="0" anchor="t" bIns="91425" lIns="91425" spcFirstLastPara="1" rIns="91425" wrap="square" tIns="91425">
            <a:spAutoFit/>
          </a:bodyPr>
          <a:lstStyle/>
          <a:p>
            <a:pPr indent="0" lvl="0" marL="0" rtl="0" algn="just">
              <a:lnSpc>
                <a:spcPct val="130000"/>
              </a:lnSpc>
              <a:spcBef>
                <a:spcPts val="0"/>
              </a:spcBef>
              <a:spcAft>
                <a:spcPts val="0"/>
              </a:spcAft>
              <a:buNone/>
            </a:pPr>
            <a:r>
              <a:rPr b="1" lang="uk" sz="1900">
                <a:solidFill>
                  <a:srgbClr val="FF0000"/>
                </a:solidFill>
                <a:latin typeface="Times New Roman"/>
                <a:ea typeface="Times New Roman"/>
                <a:cs typeface="Times New Roman"/>
                <a:sym typeface="Times New Roman"/>
              </a:rPr>
              <a:t>(F)</a:t>
            </a:r>
            <a:endParaRPr/>
          </a:p>
        </p:txBody>
      </p:sp>
      <p:sp>
        <p:nvSpPr>
          <p:cNvPr id="153" name="Google Shape;153;p29"/>
          <p:cNvSpPr txBox="1"/>
          <p:nvPr/>
        </p:nvSpPr>
        <p:spPr>
          <a:xfrm>
            <a:off x="311700" y="2783150"/>
            <a:ext cx="7337400" cy="477000"/>
          </a:xfrm>
          <a:prstGeom prst="rect">
            <a:avLst/>
          </a:prstGeom>
          <a:noFill/>
          <a:ln>
            <a:noFill/>
          </a:ln>
        </p:spPr>
        <p:txBody>
          <a:bodyPr anchorCtr="0" anchor="t" bIns="91425" lIns="91425" spcFirstLastPara="1" rIns="91425" wrap="square" tIns="91425">
            <a:spAutoFit/>
          </a:bodyPr>
          <a:lstStyle/>
          <a:p>
            <a:pPr indent="0" lvl="0" marL="0" rtl="0" algn="just">
              <a:lnSpc>
                <a:spcPct val="130000"/>
              </a:lnSpc>
              <a:spcBef>
                <a:spcPts val="0"/>
              </a:spcBef>
              <a:spcAft>
                <a:spcPts val="0"/>
              </a:spcAft>
              <a:buNone/>
            </a:pPr>
            <a:r>
              <a:rPr b="1" lang="uk" sz="1900">
                <a:solidFill>
                  <a:schemeClr val="dk1"/>
                </a:solidFill>
                <a:latin typeface="Times New Roman"/>
                <a:ea typeface="Times New Roman"/>
                <a:cs typeface="Times New Roman"/>
                <a:sym typeface="Times New Roman"/>
              </a:rPr>
              <a:t>5.  </a:t>
            </a:r>
            <a:r>
              <a:rPr b="1" lang="uk" sz="1900">
                <a:solidFill>
                  <a:schemeClr val="dk1"/>
                </a:solidFill>
                <a:latin typeface="Times New Roman"/>
                <a:ea typeface="Times New Roman"/>
                <a:cs typeface="Times New Roman"/>
                <a:sym typeface="Times New Roman"/>
              </a:rPr>
              <a:t>Cardiff is the capital of Scotland. </a:t>
            </a:r>
            <a:endParaRPr/>
          </a:p>
        </p:txBody>
      </p:sp>
      <p:sp>
        <p:nvSpPr>
          <p:cNvPr id="154" name="Google Shape;154;p29"/>
          <p:cNvSpPr txBox="1"/>
          <p:nvPr/>
        </p:nvSpPr>
        <p:spPr>
          <a:xfrm>
            <a:off x="4139875" y="2783150"/>
            <a:ext cx="515700" cy="477000"/>
          </a:xfrm>
          <a:prstGeom prst="rect">
            <a:avLst/>
          </a:prstGeom>
          <a:noFill/>
          <a:ln>
            <a:noFill/>
          </a:ln>
        </p:spPr>
        <p:txBody>
          <a:bodyPr anchorCtr="0" anchor="t" bIns="91425" lIns="91425" spcFirstLastPara="1" rIns="91425" wrap="square" tIns="91425">
            <a:spAutoFit/>
          </a:bodyPr>
          <a:lstStyle/>
          <a:p>
            <a:pPr indent="0" lvl="0" marL="0" rtl="0" algn="just">
              <a:lnSpc>
                <a:spcPct val="130000"/>
              </a:lnSpc>
              <a:spcBef>
                <a:spcPts val="0"/>
              </a:spcBef>
              <a:spcAft>
                <a:spcPts val="0"/>
              </a:spcAft>
              <a:buNone/>
            </a:pPr>
            <a:r>
              <a:rPr b="1" lang="uk" sz="1900">
                <a:solidFill>
                  <a:srgbClr val="FF0000"/>
                </a:solidFill>
                <a:latin typeface="Times New Roman"/>
                <a:ea typeface="Times New Roman"/>
                <a:cs typeface="Times New Roman"/>
                <a:sym typeface="Times New Roman"/>
              </a:rPr>
              <a:t>(F)</a:t>
            </a:r>
            <a:endParaRPr/>
          </a:p>
        </p:txBody>
      </p:sp>
      <p:sp>
        <p:nvSpPr>
          <p:cNvPr id="155" name="Google Shape;155;p29"/>
          <p:cNvSpPr txBox="1"/>
          <p:nvPr/>
        </p:nvSpPr>
        <p:spPr>
          <a:xfrm>
            <a:off x="311700" y="3180575"/>
            <a:ext cx="7337400" cy="477000"/>
          </a:xfrm>
          <a:prstGeom prst="rect">
            <a:avLst/>
          </a:prstGeom>
          <a:noFill/>
          <a:ln>
            <a:noFill/>
          </a:ln>
        </p:spPr>
        <p:txBody>
          <a:bodyPr anchorCtr="0" anchor="t" bIns="91425" lIns="91425" spcFirstLastPara="1" rIns="91425" wrap="square" tIns="91425">
            <a:spAutoFit/>
          </a:bodyPr>
          <a:lstStyle/>
          <a:p>
            <a:pPr indent="0" lvl="0" marL="0" rtl="0" algn="just">
              <a:lnSpc>
                <a:spcPct val="130000"/>
              </a:lnSpc>
              <a:spcBef>
                <a:spcPts val="0"/>
              </a:spcBef>
              <a:spcAft>
                <a:spcPts val="0"/>
              </a:spcAft>
              <a:buNone/>
            </a:pPr>
            <a:r>
              <a:rPr b="1" lang="uk" sz="1900">
                <a:solidFill>
                  <a:schemeClr val="dk1"/>
                </a:solidFill>
                <a:latin typeface="Times New Roman"/>
                <a:ea typeface="Times New Roman"/>
                <a:cs typeface="Times New Roman"/>
                <a:sym typeface="Times New Roman"/>
              </a:rPr>
              <a:t>6.  </a:t>
            </a:r>
            <a:r>
              <a:rPr b="1" lang="uk" sz="1900">
                <a:solidFill>
                  <a:schemeClr val="dk1"/>
                </a:solidFill>
                <a:latin typeface="Times New Roman"/>
                <a:ea typeface="Times New Roman"/>
                <a:cs typeface="Times New Roman"/>
                <a:sym typeface="Times New Roman"/>
              </a:rPr>
              <a:t>Belfast is the capital of Northern Ireland. </a:t>
            </a:r>
            <a:endParaRPr/>
          </a:p>
        </p:txBody>
      </p:sp>
      <p:sp>
        <p:nvSpPr>
          <p:cNvPr id="156" name="Google Shape;156;p29"/>
          <p:cNvSpPr txBox="1"/>
          <p:nvPr/>
        </p:nvSpPr>
        <p:spPr>
          <a:xfrm>
            <a:off x="5045850" y="3180575"/>
            <a:ext cx="515700" cy="477000"/>
          </a:xfrm>
          <a:prstGeom prst="rect">
            <a:avLst/>
          </a:prstGeom>
          <a:noFill/>
          <a:ln>
            <a:noFill/>
          </a:ln>
        </p:spPr>
        <p:txBody>
          <a:bodyPr anchorCtr="0" anchor="t" bIns="91425" lIns="91425" spcFirstLastPara="1" rIns="91425" wrap="square" tIns="91425">
            <a:spAutoFit/>
          </a:bodyPr>
          <a:lstStyle/>
          <a:p>
            <a:pPr indent="0" lvl="0" marL="0" rtl="0" algn="just">
              <a:lnSpc>
                <a:spcPct val="130000"/>
              </a:lnSpc>
              <a:spcBef>
                <a:spcPts val="0"/>
              </a:spcBef>
              <a:spcAft>
                <a:spcPts val="0"/>
              </a:spcAft>
              <a:buNone/>
            </a:pPr>
            <a:r>
              <a:rPr b="1" lang="uk" sz="1900">
                <a:solidFill>
                  <a:srgbClr val="FF0000"/>
                </a:solidFill>
                <a:latin typeface="Times New Roman"/>
                <a:ea typeface="Times New Roman"/>
                <a:cs typeface="Times New Roman"/>
                <a:sym typeface="Times New Roman"/>
              </a:rPr>
              <a:t>(T)</a:t>
            </a:r>
            <a:endParaRPr/>
          </a:p>
        </p:txBody>
      </p:sp>
      <p:sp>
        <p:nvSpPr>
          <p:cNvPr id="157" name="Google Shape;157;p29"/>
          <p:cNvSpPr txBox="1"/>
          <p:nvPr/>
        </p:nvSpPr>
        <p:spPr>
          <a:xfrm>
            <a:off x="311700" y="3582325"/>
            <a:ext cx="7337400" cy="477000"/>
          </a:xfrm>
          <a:prstGeom prst="rect">
            <a:avLst/>
          </a:prstGeom>
          <a:noFill/>
          <a:ln>
            <a:noFill/>
          </a:ln>
        </p:spPr>
        <p:txBody>
          <a:bodyPr anchorCtr="0" anchor="t" bIns="91425" lIns="91425" spcFirstLastPara="1" rIns="91425" wrap="square" tIns="91425">
            <a:spAutoFit/>
          </a:bodyPr>
          <a:lstStyle/>
          <a:p>
            <a:pPr indent="0" lvl="0" marL="0" rtl="0" algn="just">
              <a:lnSpc>
                <a:spcPct val="130000"/>
              </a:lnSpc>
              <a:spcBef>
                <a:spcPts val="0"/>
              </a:spcBef>
              <a:spcAft>
                <a:spcPts val="0"/>
              </a:spcAft>
              <a:buNone/>
            </a:pPr>
            <a:r>
              <a:rPr b="1" lang="uk" sz="1900">
                <a:solidFill>
                  <a:schemeClr val="dk1"/>
                </a:solidFill>
                <a:latin typeface="Times New Roman"/>
                <a:ea typeface="Times New Roman"/>
                <a:cs typeface="Times New Roman"/>
                <a:sym typeface="Times New Roman"/>
              </a:rPr>
              <a:t>7.  </a:t>
            </a:r>
            <a:r>
              <a:rPr b="1" lang="uk" sz="1900">
                <a:solidFill>
                  <a:schemeClr val="dk1"/>
                </a:solidFill>
                <a:latin typeface="Times New Roman"/>
                <a:ea typeface="Times New Roman"/>
                <a:cs typeface="Times New Roman"/>
                <a:sym typeface="Times New Roman"/>
              </a:rPr>
              <a:t>British people don't have a lot of traditions. </a:t>
            </a:r>
            <a:endParaRPr/>
          </a:p>
        </p:txBody>
      </p:sp>
      <p:sp>
        <p:nvSpPr>
          <p:cNvPr id="158" name="Google Shape;158;p29"/>
          <p:cNvSpPr txBox="1"/>
          <p:nvPr/>
        </p:nvSpPr>
        <p:spPr>
          <a:xfrm>
            <a:off x="5241025" y="3582325"/>
            <a:ext cx="515700" cy="477000"/>
          </a:xfrm>
          <a:prstGeom prst="rect">
            <a:avLst/>
          </a:prstGeom>
          <a:noFill/>
          <a:ln>
            <a:noFill/>
          </a:ln>
        </p:spPr>
        <p:txBody>
          <a:bodyPr anchorCtr="0" anchor="t" bIns="91425" lIns="91425" spcFirstLastPara="1" rIns="91425" wrap="square" tIns="91425">
            <a:spAutoFit/>
          </a:bodyPr>
          <a:lstStyle/>
          <a:p>
            <a:pPr indent="0" lvl="0" marL="0" rtl="0" algn="just">
              <a:lnSpc>
                <a:spcPct val="130000"/>
              </a:lnSpc>
              <a:spcBef>
                <a:spcPts val="0"/>
              </a:spcBef>
              <a:spcAft>
                <a:spcPts val="0"/>
              </a:spcAft>
              <a:buNone/>
            </a:pPr>
            <a:r>
              <a:rPr b="1" lang="uk" sz="1900">
                <a:solidFill>
                  <a:srgbClr val="FF0000"/>
                </a:solidFill>
                <a:latin typeface="Times New Roman"/>
                <a:ea typeface="Times New Roman"/>
                <a:cs typeface="Times New Roman"/>
                <a:sym typeface="Times New Roman"/>
              </a:rPr>
              <a:t>(F)</a:t>
            </a:r>
            <a:endParaRPr/>
          </a:p>
        </p:txBody>
      </p:sp>
      <p:sp>
        <p:nvSpPr>
          <p:cNvPr id="159" name="Google Shape;159;p29"/>
          <p:cNvSpPr txBox="1"/>
          <p:nvPr/>
        </p:nvSpPr>
        <p:spPr>
          <a:xfrm>
            <a:off x="311700" y="3960875"/>
            <a:ext cx="7337400" cy="477000"/>
          </a:xfrm>
          <a:prstGeom prst="rect">
            <a:avLst/>
          </a:prstGeom>
          <a:noFill/>
          <a:ln>
            <a:noFill/>
          </a:ln>
        </p:spPr>
        <p:txBody>
          <a:bodyPr anchorCtr="0" anchor="t" bIns="91425" lIns="91425" spcFirstLastPara="1" rIns="91425" wrap="square" tIns="91425">
            <a:spAutoFit/>
          </a:bodyPr>
          <a:lstStyle/>
          <a:p>
            <a:pPr indent="0" lvl="0" marL="0" rtl="0" algn="just">
              <a:lnSpc>
                <a:spcPct val="130000"/>
              </a:lnSpc>
              <a:spcBef>
                <a:spcPts val="0"/>
              </a:spcBef>
              <a:spcAft>
                <a:spcPts val="0"/>
              </a:spcAft>
              <a:buNone/>
            </a:pPr>
            <a:r>
              <a:rPr b="1" lang="uk" sz="1900">
                <a:solidFill>
                  <a:schemeClr val="dk1"/>
                </a:solidFill>
                <a:latin typeface="Times New Roman"/>
                <a:ea typeface="Times New Roman"/>
                <a:cs typeface="Times New Roman"/>
                <a:sym typeface="Times New Roman"/>
              </a:rPr>
              <a:t>8.  </a:t>
            </a:r>
            <a:r>
              <a:rPr b="1" lang="uk" sz="1900">
                <a:solidFill>
                  <a:schemeClr val="dk1"/>
                </a:solidFill>
                <a:latin typeface="Times New Roman"/>
                <a:ea typeface="Times New Roman"/>
                <a:cs typeface="Times New Roman"/>
                <a:sym typeface="Times New Roman"/>
              </a:rPr>
              <a:t>Britains like talking about the weather.</a:t>
            </a:r>
            <a:endParaRPr/>
          </a:p>
        </p:txBody>
      </p:sp>
      <p:sp>
        <p:nvSpPr>
          <p:cNvPr id="160" name="Google Shape;160;p29"/>
          <p:cNvSpPr txBox="1"/>
          <p:nvPr/>
        </p:nvSpPr>
        <p:spPr>
          <a:xfrm>
            <a:off x="4725325" y="3960875"/>
            <a:ext cx="515700" cy="477000"/>
          </a:xfrm>
          <a:prstGeom prst="rect">
            <a:avLst/>
          </a:prstGeom>
          <a:noFill/>
          <a:ln>
            <a:noFill/>
          </a:ln>
        </p:spPr>
        <p:txBody>
          <a:bodyPr anchorCtr="0" anchor="t" bIns="91425" lIns="91425" spcFirstLastPara="1" rIns="91425" wrap="square" tIns="91425">
            <a:spAutoFit/>
          </a:bodyPr>
          <a:lstStyle/>
          <a:p>
            <a:pPr indent="0" lvl="0" marL="0" rtl="0" algn="just">
              <a:lnSpc>
                <a:spcPct val="130000"/>
              </a:lnSpc>
              <a:spcBef>
                <a:spcPts val="0"/>
              </a:spcBef>
              <a:spcAft>
                <a:spcPts val="0"/>
              </a:spcAft>
              <a:buNone/>
            </a:pPr>
            <a:r>
              <a:rPr b="1" lang="uk" sz="1900">
                <a:solidFill>
                  <a:srgbClr val="FF0000"/>
                </a:solidFill>
                <a:latin typeface="Times New Roman"/>
                <a:ea typeface="Times New Roman"/>
                <a:cs typeface="Times New Roman"/>
                <a:sym typeface="Times New Roman"/>
              </a:rPr>
              <a:t>(T)</a:t>
            </a:r>
            <a:endParaRPr/>
          </a:p>
        </p:txBody>
      </p:sp>
      <p:sp>
        <p:nvSpPr>
          <p:cNvPr id="161" name="Google Shape;161;p29"/>
          <p:cNvSpPr txBox="1"/>
          <p:nvPr/>
        </p:nvSpPr>
        <p:spPr>
          <a:xfrm>
            <a:off x="311700" y="4381500"/>
            <a:ext cx="7337400" cy="477000"/>
          </a:xfrm>
          <a:prstGeom prst="rect">
            <a:avLst/>
          </a:prstGeom>
          <a:noFill/>
          <a:ln>
            <a:noFill/>
          </a:ln>
        </p:spPr>
        <p:txBody>
          <a:bodyPr anchorCtr="0" anchor="t" bIns="91425" lIns="91425" spcFirstLastPara="1" rIns="91425" wrap="square" tIns="91425">
            <a:spAutoFit/>
          </a:bodyPr>
          <a:lstStyle/>
          <a:p>
            <a:pPr indent="0" lvl="0" marL="0" rtl="0" algn="just">
              <a:lnSpc>
                <a:spcPct val="130000"/>
              </a:lnSpc>
              <a:spcBef>
                <a:spcPts val="0"/>
              </a:spcBef>
              <a:spcAft>
                <a:spcPts val="0"/>
              </a:spcAft>
              <a:buNone/>
            </a:pPr>
            <a:r>
              <a:rPr b="1" lang="uk" sz="1900">
                <a:solidFill>
                  <a:schemeClr val="dk1"/>
                </a:solidFill>
                <a:latin typeface="Times New Roman"/>
                <a:ea typeface="Times New Roman"/>
                <a:cs typeface="Times New Roman"/>
                <a:sym typeface="Times New Roman"/>
              </a:rPr>
              <a:t>9.  </a:t>
            </a:r>
            <a:r>
              <a:rPr b="1" lang="uk" sz="1900">
                <a:solidFill>
                  <a:schemeClr val="dk1"/>
                </a:solidFill>
                <a:latin typeface="Times New Roman"/>
                <a:ea typeface="Times New Roman"/>
                <a:cs typeface="Times New Roman"/>
                <a:sym typeface="Times New Roman"/>
              </a:rPr>
              <a:t>They enjoy drinking coffee with milk. </a:t>
            </a:r>
            <a:endParaRPr/>
          </a:p>
        </p:txBody>
      </p:sp>
      <p:sp>
        <p:nvSpPr>
          <p:cNvPr id="162" name="Google Shape;162;p29"/>
          <p:cNvSpPr txBox="1"/>
          <p:nvPr/>
        </p:nvSpPr>
        <p:spPr>
          <a:xfrm>
            <a:off x="4572000" y="4381500"/>
            <a:ext cx="515700" cy="477000"/>
          </a:xfrm>
          <a:prstGeom prst="rect">
            <a:avLst/>
          </a:prstGeom>
          <a:noFill/>
          <a:ln>
            <a:noFill/>
          </a:ln>
        </p:spPr>
        <p:txBody>
          <a:bodyPr anchorCtr="0" anchor="t" bIns="91425" lIns="91425" spcFirstLastPara="1" rIns="91425" wrap="square" tIns="91425">
            <a:spAutoFit/>
          </a:bodyPr>
          <a:lstStyle/>
          <a:p>
            <a:pPr indent="0" lvl="0" marL="0" rtl="0" algn="just">
              <a:lnSpc>
                <a:spcPct val="130000"/>
              </a:lnSpc>
              <a:spcBef>
                <a:spcPts val="0"/>
              </a:spcBef>
              <a:spcAft>
                <a:spcPts val="0"/>
              </a:spcAft>
              <a:buNone/>
            </a:pPr>
            <a:r>
              <a:rPr b="1" lang="uk" sz="1900">
                <a:solidFill>
                  <a:srgbClr val="FF0000"/>
                </a:solidFill>
                <a:latin typeface="Times New Roman"/>
                <a:ea typeface="Times New Roman"/>
                <a:cs typeface="Times New Roman"/>
                <a:sym typeface="Times New Roman"/>
              </a:rPr>
              <a:t>(F)</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afterEffect" presetClass="entr" presetID="10" presetSubtype="0">
                                  <p:stCondLst>
                                    <p:cond delay="0"/>
                                  </p:stCondLst>
                                  <p:childTnLst>
                                    <p:set>
                                      <p:cBhvr>
                                        <p:cTn dur="1" fill="hold">
                                          <p:stCondLst>
                                            <p:cond delay="0"/>
                                          </p:stCondLst>
                                        </p:cTn>
                                        <p:tgtEl>
                                          <p:spTgt spid="145"/>
                                        </p:tgtEl>
                                        <p:attrNameLst>
                                          <p:attrName>style.visibility</p:attrName>
                                        </p:attrNameLst>
                                      </p:cBhvr>
                                      <p:to>
                                        <p:strVal val="visible"/>
                                      </p:to>
                                    </p:set>
                                    <p:animEffect filter="fade" transition="in">
                                      <p:cBhvr>
                                        <p:cTn dur="1000"/>
                                        <p:tgtEl>
                                          <p:spTgt spid="14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6"/>
                                        </p:tgtEl>
                                        <p:attrNameLst>
                                          <p:attrName>style.visibility</p:attrName>
                                        </p:attrNameLst>
                                      </p:cBhvr>
                                      <p:to>
                                        <p:strVal val="visible"/>
                                      </p:to>
                                    </p:set>
                                    <p:animEffect filter="fade" transition="in">
                                      <p:cBhvr>
                                        <p:cTn dur="1000"/>
                                        <p:tgtEl>
                                          <p:spTgt spid="14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7"/>
                                        </p:tgtEl>
                                        <p:attrNameLst>
                                          <p:attrName>style.visibility</p:attrName>
                                        </p:attrNameLst>
                                      </p:cBhvr>
                                      <p:to>
                                        <p:strVal val="visible"/>
                                      </p:to>
                                    </p:set>
                                    <p:animEffect filter="fade" transition="in">
                                      <p:cBhvr>
                                        <p:cTn dur="1000"/>
                                        <p:tgtEl>
                                          <p:spTgt spid="14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8"/>
                                        </p:tgtEl>
                                        <p:attrNameLst>
                                          <p:attrName>style.visibility</p:attrName>
                                        </p:attrNameLst>
                                      </p:cBhvr>
                                      <p:to>
                                        <p:strVal val="visible"/>
                                      </p:to>
                                    </p:set>
                                    <p:animEffect filter="fade" transition="in">
                                      <p:cBhvr>
                                        <p:cTn dur="1000"/>
                                        <p:tgtEl>
                                          <p:spTgt spid="14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9"/>
                                        </p:tgtEl>
                                        <p:attrNameLst>
                                          <p:attrName>style.visibility</p:attrName>
                                        </p:attrNameLst>
                                      </p:cBhvr>
                                      <p:to>
                                        <p:strVal val="visible"/>
                                      </p:to>
                                    </p:set>
                                    <p:animEffect filter="fade" transition="in">
                                      <p:cBhvr>
                                        <p:cTn dur="1000"/>
                                        <p:tgtEl>
                                          <p:spTgt spid="14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0"/>
                                        </p:tgtEl>
                                        <p:attrNameLst>
                                          <p:attrName>style.visibility</p:attrName>
                                        </p:attrNameLst>
                                      </p:cBhvr>
                                      <p:to>
                                        <p:strVal val="visible"/>
                                      </p:to>
                                    </p:set>
                                    <p:animEffect filter="fade" transition="in">
                                      <p:cBhvr>
                                        <p:cTn dur="1000"/>
                                        <p:tgtEl>
                                          <p:spTgt spid="15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1"/>
                                        </p:tgtEl>
                                        <p:attrNameLst>
                                          <p:attrName>style.visibility</p:attrName>
                                        </p:attrNameLst>
                                      </p:cBhvr>
                                      <p:to>
                                        <p:strVal val="visible"/>
                                      </p:to>
                                    </p:set>
                                    <p:animEffect filter="fade" transition="in">
                                      <p:cBhvr>
                                        <p:cTn dur="1000"/>
                                        <p:tgtEl>
                                          <p:spTgt spid="15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2"/>
                                        </p:tgtEl>
                                        <p:attrNameLst>
                                          <p:attrName>style.visibility</p:attrName>
                                        </p:attrNameLst>
                                      </p:cBhvr>
                                      <p:to>
                                        <p:strVal val="visible"/>
                                      </p:to>
                                    </p:set>
                                    <p:animEffect filter="fade" transition="in">
                                      <p:cBhvr>
                                        <p:cTn dur="1000"/>
                                        <p:tgtEl>
                                          <p:spTgt spid="15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3"/>
                                        </p:tgtEl>
                                        <p:attrNameLst>
                                          <p:attrName>style.visibility</p:attrName>
                                        </p:attrNameLst>
                                      </p:cBhvr>
                                      <p:to>
                                        <p:strVal val="visible"/>
                                      </p:to>
                                    </p:set>
                                    <p:animEffect filter="fade" transition="in">
                                      <p:cBhvr>
                                        <p:cTn dur="1000"/>
                                        <p:tgtEl>
                                          <p:spTgt spid="15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4"/>
                                        </p:tgtEl>
                                        <p:attrNameLst>
                                          <p:attrName>style.visibility</p:attrName>
                                        </p:attrNameLst>
                                      </p:cBhvr>
                                      <p:to>
                                        <p:strVal val="visible"/>
                                      </p:to>
                                    </p:set>
                                    <p:animEffect filter="fade" transition="in">
                                      <p:cBhvr>
                                        <p:cTn dur="1000"/>
                                        <p:tgtEl>
                                          <p:spTgt spid="15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5"/>
                                        </p:tgtEl>
                                        <p:attrNameLst>
                                          <p:attrName>style.visibility</p:attrName>
                                        </p:attrNameLst>
                                      </p:cBhvr>
                                      <p:to>
                                        <p:strVal val="visible"/>
                                      </p:to>
                                    </p:set>
                                    <p:animEffect filter="fade" transition="in">
                                      <p:cBhvr>
                                        <p:cTn dur="1000"/>
                                        <p:tgtEl>
                                          <p:spTgt spid="15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6"/>
                                        </p:tgtEl>
                                        <p:attrNameLst>
                                          <p:attrName>style.visibility</p:attrName>
                                        </p:attrNameLst>
                                      </p:cBhvr>
                                      <p:to>
                                        <p:strVal val="visible"/>
                                      </p:to>
                                    </p:set>
                                    <p:animEffect filter="fade" transition="in">
                                      <p:cBhvr>
                                        <p:cTn dur="1000"/>
                                        <p:tgtEl>
                                          <p:spTgt spid="15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7"/>
                                        </p:tgtEl>
                                        <p:attrNameLst>
                                          <p:attrName>style.visibility</p:attrName>
                                        </p:attrNameLst>
                                      </p:cBhvr>
                                      <p:to>
                                        <p:strVal val="visible"/>
                                      </p:to>
                                    </p:set>
                                    <p:animEffect filter="fade" transition="in">
                                      <p:cBhvr>
                                        <p:cTn dur="1000"/>
                                        <p:tgtEl>
                                          <p:spTgt spid="15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8"/>
                                        </p:tgtEl>
                                        <p:attrNameLst>
                                          <p:attrName>style.visibility</p:attrName>
                                        </p:attrNameLst>
                                      </p:cBhvr>
                                      <p:to>
                                        <p:strVal val="visible"/>
                                      </p:to>
                                    </p:set>
                                    <p:animEffect filter="fade" transition="in">
                                      <p:cBhvr>
                                        <p:cTn dur="1000"/>
                                        <p:tgtEl>
                                          <p:spTgt spid="15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9"/>
                                        </p:tgtEl>
                                        <p:attrNameLst>
                                          <p:attrName>style.visibility</p:attrName>
                                        </p:attrNameLst>
                                      </p:cBhvr>
                                      <p:to>
                                        <p:strVal val="visible"/>
                                      </p:to>
                                    </p:set>
                                    <p:animEffect filter="fade" transition="in">
                                      <p:cBhvr>
                                        <p:cTn dur="1000"/>
                                        <p:tgtEl>
                                          <p:spTgt spid="15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gtEl>
                                        <p:attrNameLst>
                                          <p:attrName>style.visibility</p:attrName>
                                        </p:attrNameLst>
                                      </p:cBhvr>
                                      <p:to>
                                        <p:strVal val="visible"/>
                                      </p:to>
                                    </p:set>
                                    <p:animEffect filter="fade" transition="in">
                                      <p:cBhvr>
                                        <p:cTn dur="1000"/>
                                        <p:tgtEl>
                                          <p:spTgt spid="16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1"/>
                                        </p:tgtEl>
                                        <p:attrNameLst>
                                          <p:attrName>style.visibility</p:attrName>
                                        </p:attrNameLst>
                                      </p:cBhvr>
                                      <p:to>
                                        <p:strVal val="visible"/>
                                      </p:to>
                                    </p:set>
                                    <p:animEffect filter="fade" transition="in">
                                      <p:cBhvr>
                                        <p:cTn dur="1000"/>
                                        <p:tgtEl>
                                          <p:spTgt spid="16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2"/>
                                        </p:tgtEl>
                                        <p:attrNameLst>
                                          <p:attrName>style.visibility</p:attrName>
                                        </p:attrNameLst>
                                      </p:cBhvr>
                                      <p:to>
                                        <p:strVal val="visible"/>
                                      </p:to>
                                    </p:set>
                                    <p:animEffect filter="fade" transition="in">
                                      <p:cBhvr>
                                        <p:cTn dur="1000"/>
                                        <p:tgtEl>
                                          <p:spTgt spid="16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4A7D6"/>
        </a:solidFill>
      </p:bgPr>
    </p:bg>
    <p:spTree>
      <p:nvGrpSpPr>
        <p:cNvPr id="166" name="Shape 166"/>
        <p:cNvGrpSpPr/>
        <p:nvPr/>
      </p:nvGrpSpPr>
      <p:grpSpPr>
        <a:xfrm>
          <a:off x="0" y="0"/>
          <a:ext cx="0" cy="0"/>
          <a:chOff x="0" y="0"/>
          <a:chExt cx="0" cy="0"/>
        </a:xfrm>
      </p:grpSpPr>
      <p:sp>
        <p:nvSpPr>
          <p:cNvPr id="167" name="Google Shape;167;p30"/>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lnSpc>
                <a:spcPct val="150000"/>
              </a:lnSpc>
              <a:spcBef>
                <a:spcPts val="0"/>
              </a:spcBef>
              <a:spcAft>
                <a:spcPts val="0"/>
              </a:spcAft>
              <a:buClr>
                <a:schemeClr val="dk1"/>
              </a:buClr>
              <a:buSzPts val="990"/>
              <a:buFont typeface="Arial"/>
              <a:buNone/>
            </a:pPr>
            <a:r>
              <a:rPr b="1" lang="uk" sz="2360">
                <a:solidFill>
                  <a:srgbClr val="000000"/>
                </a:solidFill>
                <a:latin typeface="Times New Roman"/>
                <a:ea typeface="Times New Roman"/>
                <a:cs typeface="Times New Roman"/>
                <a:sym typeface="Times New Roman"/>
              </a:rPr>
              <a:t>Join the name of the country with its capital.</a:t>
            </a:r>
            <a:endParaRPr b="1" sz="2360">
              <a:solidFill>
                <a:srgbClr val="000000"/>
              </a:solidFill>
              <a:latin typeface="Times New Roman"/>
              <a:ea typeface="Times New Roman"/>
              <a:cs typeface="Times New Roman"/>
              <a:sym typeface="Times New Roman"/>
            </a:endParaRPr>
          </a:p>
          <a:p>
            <a:pPr indent="0" lvl="0" marL="0" rtl="0" algn="l">
              <a:spcBef>
                <a:spcPts val="0"/>
              </a:spcBef>
              <a:spcAft>
                <a:spcPts val="0"/>
              </a:spcAft>
              <a:buSzPts val="990"/>
              <a:buNone/>
            </a:pPr>
            <a:r>
              <a:t/>
            </a:r>
            <a:endParaRPr sz="1260">
              <a:latin typeface="Times New Roman"/>
              <a:ea typeface="Times New Roman"/>
              <a:cs typeface="Times New Roman"/>
              <a:sym typeface="Times New Roman"/>
            </a:endParaRPr>
          </a:p>
        </p:txBody>
      </p:sp>
      <p:sp>
        <p:nvSpPr>
          <p:cNvPr id="168" name="Google Shape;168;p30">
            <a:hlinkClick r:id="rId3"/>
          </p:cNvPr>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lnSpc>
                <a:spcPct val="150000"/>
              </a:lnSpc>
              <a:spcBef>
                <a:spcPts val="0"/>
              </a:spcBef>
              <a:spcAft>
                <a:spcPts val="0"/>
              </a:spcAft>
              <a:buClr>
                <a:schemeClr val="dk1"/>
              </a:buClr>
              <a:buSzPts val="1100"/>
              <a:buFont typeface="Arial"/>
              <a:buNone/>
            </a:pPr>
            <a:r>
              <a:t/>
            </a:r>
            <a:endParaRPr sz="1400">
              <a:solidFill>
                <a:srgbClr val="FF0000"/>
              </a:solidFill>
              <a:latin typeface="Times New Roman"/>
              <a:ea typeface="Times New Roman"/>
              <a:cs typeface="Times New Roman"/>
              <a:sym typeface="Times New Roman"/>
            </a:endParaRPr>
          </a:p>
          <a:p>
            <a:pPr indent="0" lvl="0" marL="0" rtl="0" algn="l">
              <a:lnSpc>
                <a:spcPct val="150000"/>
              </a:lnSpc>
              <a:spcBef>
                <a:spcPts val="0"/>
              </a:spcBef>
              <a:spcAft>
                <a:spcPts val="0"/>
              </a:spcAft>
              <a:buClr>
                <a:schemeClr val="dk1"/>
              </a:buClr>
              <a:buSzPts val="1100"/>
              <a:buFont typeface="Arial"/>
              <a:buNone/>
            </a:pPr>
            <a:r>
              <a:t/>
            </a:r>
            <a:endParaRPr sz="1400">
              <a:solidFill>
                <a:srgbClr val="FF0000"/>
              </a:solidFill>
              <a:latin typeface="Times New Roman"/>
              <a:ea typeface="Times New Roman"/>
              <a:cs typeface="Times New Roman"/>
              <a:sym typeface="Times New Roman"/>
            </a:endParaRPr>
          </a:p>
          <a:p>
            <a:pPr indent="0" lvl="0" marL="0" rtl="0" algn="l">
              <a:lnSpc>
                <a:spcPct val="150000"/>
              </a:lnSpc>
              <a:spcBef>
                <a:spcPts val="0"/>
              </a:spcBef>
              <a:spcAft>
                <a:spcPts val="0"/>
              </a:spcAft>
              <a:buClr>
                <a:schemeClr val="dk1"/>
              </a:buClr>
              <a:buSzPts val="1100"/>
              <a:buFont typeface="Arial"/>
              <a:buNone/>
            </a:pPr>
            <a:r>
              <a:rPr lang="uk" sz="1400" u="sng">
                <a:solidFill>
                  <a:schemeClr val="hlink"/>
                </a:solidFill>
                <a:latin typeface="Times New Roman"/>
                <a:ea typeface="Times New Roman"/>
                <a:cs typeface="Times New Roman"/>
                <a:sym typeface="Times New Roman"/>
                <a:hlinkClick r:id="rId4"/>
              </a:rPr>
              <a:t>https://learningapps.org/display?v=pias3z0fa21</a:t>
            </a:r>
            <a:endParaRPr sz="1400">
              <a:solidFill>
                <a:srgbClr val="FF0000"/>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pic>
        <p:nvPicPr>
          <p:cNvPr descr="The Kiboomers!  Teddy Bear Teddy Bear Turn Around! Children songs for circle time!&#10;★Get this song on iTunes: https://itunes.apple.com/us/album/top-30-award-winning-toddler/id1034155232&#10;Watch our 'Teddy Bear, Teddy Bear, Turn Around' video and follow along!&#10;&#10;*******&#10;TEDDY BEAR TEDDY BEAR TURN AROUND SONG LYRICS&#10;&#10;Teddy Bear Teddy Bear Turn Around&#10;Now, for you all you teddy bears out there, it’s time to get up on your feet&#10;and get moving!&#10;Yeehaw!&#10;Teddy Bear&#10;Teddy Bear&#10;Turn around&#10;Teddy Bear&#10;Teddy Bear&#10;Touch the ground&#10;Teddy Bear&#10;Teddy Bear&#10;Reach up high&#10;Teddy Bear&#10;Teddy Bear&#10;Touch the sky&#10;Reach way up! Good job.&#10;Teddy Bear&#10;Teddy Bear&#10;Find your nose&#10;Teddy Bear&#10;Teddy Bear&#10;Touch your toes&#10;Teddy Bear&#10;Teddy Bear&#10;Touch your knees&#10;Teddy Bear&#10;Teddy Bear&#10;Sit down please&#10;Teddy Bear&#10;Teddy Bear&#10;Sit down please&#10;&#10;&#10;&#10;*****&#10;Song: Teddy Bear Songs for Kids (Circle Time Songs for Children)&#10;Music: The Kiboomers&#10;Animation: Quack Quack Design&#10;Vocals: Christopher Pennington" id="173" name="Google Shape;173;p31" title="Teddy Bear Teddy Bear Turn Around | Circle Time Song for Preschool | The Kiboomers">
            <a:hlinkClick r:id="rId3"/>
          </p:cNvPr>
          <p:cNvPicPr preferRelativeResize="0"/>
          <p:nvPr/>
        </p:nvPicPr>
        <p:blipFill>
          <a:blip r:embed="rId4">
            <a:alphaModFix/>
          </a:blip>
          <a:stretch>
            <a:fillRect/>
          </a:stretch>
        </p:blipFill>
        <p:spPr>
          <a:xfrm>
            <a:off x="382600" y="76200"/>
            <a:ext cx="8464900" cy="50218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3"/>
                                        </p:tgtEl>
                                        <p:attrNameLst>
                                          <p:attrName>style.visibility</p:attrName>
                                        </p:attrNameLst>
                                      </p:cBhvr>
                                      <p:to>
                                        <p:strVal val="visible"/>
                                      </p:to>
                                    </p:set>
                                    <p:animEffect filter="fade" transition="in">
                                      <p:cBhvr>
                                        <p:cTn dur="1000"/>
                                        <p:tgtEl>
                                          <p:spTgt spid="17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path path="circle">
            <a:fillToRect b="50%" l="50%" r="50%" t="50%"/>
          </a:path>
          <a:tileRect/>
        </a:gradFill>
      </p:bgPr>
    </p:bg>
    <p:spTree>
      <p:nvGrpSpPr>
        <p:cNvPr id="177" name="Shape 177"/>
        <p:cNvGrpSpPr/>
        <p:nvPr/>
      </p:nvGrpSpPr>
      <p:grpSpPr>
        <a:xfrm>
          <a:off x="0" y="0"/>
          <a:ext cx="0" cy="0"/>
          <a:chOff x="0" y="0"/>
          <a:chExt cx="0" cy="0"/>
        </a:xfrm>
      </p:grpSpPr>
      <p:pic>
        <p:nvPicPr>
          <p:cNvPr id="178" name="Google Shape;178;p32"/>
          <p:cNvPicPr preferRelativeResize="0"/>
          <p:nvPr/>
        </p:nvPicPr>
        <p:blipFill>
          <a:blip r:embed="rId3">
            <a:alphaModFix/>
          </a:blip>
          <a:stretch>
            <a:fillRect/>
          </a:stretch>
        </p:blipFill>
        <p:spPr>
          <a:xfrm>
            <a:off x="481275" y="471088"/>
            <a:ext cx="7613100" cy="4201325"/>
          </a:xfrm>
          <a:prstGeom prst="rect">
            <a:avLst/>
          </a:prstGeom>
          <a:noFill/>
          <a:ln>
            <a:noFill/>
          </a:ln>
        </p:spPr>
      </p:pic>
      <p:sp>
        <p:nvSpPr>
          <p:cNvPr id="179" name="Google Shape;179;p32"/>
          <p:cNvSpPr txBox="1"/>
          <p:nvPr/>
        </p:nvSpPr>
        <p:spPr>
          <a:xfrm>
            <a:off x="889625" y="488225"/>
            <a:ext cx="3436500" cy="846600"/>
          </a:xfrm>
          <a:prstGeom prst="rect">
            <a:avLst/>
          </a:prstGeom>
          <a:noFill/>
          <a:ln>
            <a:noFill/>
          </a:ln>
        </p:spPr>
        <p:txBody>
          <a:bodyPr anchorCtr="0" anchor="t" bIns="91425" lIns="91425" spcFirstLastPara="1" rIns="91425" wrap="square" tIns="91425">
            <a:spAutoFit/>
          </a:bodyPr>
          <a:lstStyle/>
          <a:p>
            <a:pPr indent="0" lvl="0" marL="0" rtl="0" algn="just">
              <a:lnSpc>
                <a:spcPct val="150000"/>
              </a:lnSpc>
              <a:spcBef>
                <a:spcPts val="1200"/>
              </a:spcBef>
              <a:spcAft>
                <a:spcPts val="0"/>
              </a:spcAft>
              <a:buClr>
                <a:schemeClr val="dk1"/>
              </a:buClr>
              <a:buSzPts val="1100"/>
              <a:buFont typeface="Arial"/>
              <a:buNone/>
            </a:pPr>
            <a:r>
              <a:rPr b="1" lang="uk" sz="4300">
                <a:solidFill>
                  <a:srgbClr val="FFFF00"/>
                </a:solidFill>
                <a:latin typeface="Times New Roman"/>
                <a:ea typeface="Times New Roman"/>
                <a:cs typeface="Times New Roman"/>
                <a:sym typeface="Times New Roman"/>
              </a:rPr>
              <a:t>5-B Airlines</a:t>
            </a:r>
            <a:endParaRPr b="1" sz="4300">
              <a:solidFill>
                <a:srgbClr val="FFFF00"/>
              </a:solidFill>
            </a:endParaRPr>
          </a:p>
        </p:txBody>
      </p:sp>
      <p:sp>
        <p:nvSpPr>
          <p:cNvPr id="180" name="Google Shape;180;p32"/>
          <p:cNvSpPr txBox="1"/>
          <p:nvPr/>
        </p:nvSpPr>
        <p:spPr>
          <a:xfrm>
            <a:off x="6466175" y="3209125"/>
            <a:ext cx="23922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33"/>
          <p:cNvSpPr txBox="1"/>
          <p:nvPr>
            <p:ph type="title"/>
          </p:nvPr>
        </p:nvSpPr>
        <p:spPr>
          <a:xfrm>
            <a:off x="124625" y="698850"/>
            <a:ext cx="8520600" cy="841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b="1" lang="uk" sz="3440">
                <a:latin typeface="Times New Roman"/>
                <a:ea typeface="Times New Roman"/>
                <a:cs typeface="Times New Roman"/>
                <a:sym typeface="Times New Roman"/>
              </a:rPr>
              <a:t>Friday, the twenty-sixth of February</a:t>
            </a:r>
            <a:endParaRPr b="1" sz="3440">
              <a:latin typeface="Times New Roman"/>
              <a:ea typeface="Times New Roman"/>
              <a:cs typeface="Times New Roman"/>
              <a:sym typeface="Times New Roman"/>
            </a:endParaRPr>
          </a:p>
          <a:p>
            <a:pPr indent="0" lvl="0" marL="0" rtl="0" algn="ctr">
              <a:spcBef>
                <a:spcPts val="0"/>
              </a:spcBef>
              <a:spcAft>
                <a:spcPts val="0"/>
              </a:spcAft>
              <a:buSzPts val="990"/>
              <a:buNone/>
            </a:pPr>
            <a:r>
              <a:rPr b="1" lang="uk" sz="3440">
                <a:latin typeface="Times New Roman"/>
                <a:ea typeface="Times New Roman"/>
                <a:cs typeface="Times New Roman"/>
                <a:sym typeface="Times New Roman"/>
              </a:rPr>
              <a:t>Class work</a:t>
            </a:r>
            <a:endParaRPr b="1" sz="3440">
              <a:latin typeface="Times New Roman"/>
              <a:ea typeface="Times New Roman"/>
              <a:cs typeface="Times New Roman"/>
              <a:sym typeface="Times New Roman"/>
            </a:endParaRPr>
          </a:p>
        </p:txBody>
      </p:sp>
      <p:pic>
        <p:nvPicPr>
          <p:cNvPr id="186" name="Google Shape;186;p33"/>
          <p:cNvPicPr preferRelativeResize="0"/>
          <p:nvPr/>
        </p:nvPicPr>
        <p:blipFill>
          <a:blip r:embed="rId3">
            <a:alphaModFix/>
          </a:blip>
          <a:stretch>
            <a:fillRect/>
          </a:stretch>
        </p:blipFill>
        <p:spPr>
          <a:xfrm>
            <a:off x="2559875" y="1841800"/>
            <a:ext cx="3896000" cy="2592600"/>
          </a:xfrm>
          <a:prstGeom prst="rect">
            <a:avLst/>
          </a:prstGeom>
          <a:noFill/>
          <a:ln>
            <a:noFill/>
          </a:ln>
          <a:effectLst>
            <a:outerShdw blurRad="57150" rotWithShape="0" algn="bl" dir="5400000" dist="19050">
              <a:srgbClr val="000000">
                <a:alpha val="50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34"/>
          <p:cNvSpPr txBox="1"/>
          <p:nvPr>
            <p:ph type="title"/>
          </p:nvPr>
        </p:nvSpPr>
        <p:spPr>
          <a:xfrm>
            <a:off x="224625" y="-39950"/>
            <a:ext cx="8804700" cy="1686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uk" sz="2100">
                <a:solidFill>
                  <a:srgbClr val="000000"/>
                </a:solidFill>
                <a:highlight>
                  <a:srgbClr val="FFFFFF"/>
                </a:highlight>
                <a:latin typeface="Times New Roman"/>
                <a:ea typeface="Times New Roman"/>
                <a:cs typeface="Times New Roman"/>
                <a:sym typeface="Times New Roman"/>
              </a:rPr>
              <a:t>Conversion Table </a:t>
            </a:r>
            <a:endParaRPr sz="2100">
              <a:solidFill>
                <a:srgbClr val="000000"/>
              </a:solidFill>
              <a:highlight>
                <a:srgbClr val="FFFFFF"/>
              </a:highlight>
              <a:latin typeface="Times New Roman"/>
              <a:ea typeface="Times New Roman"/>
              <a:cs typeface="Times New Roman"/>
              <a:sym typeface="Times New Roman"/>
            </a:endParaRPr>
          </a:p>
          <a:p>
            <a:pPr indent="0" lvl="0" marL="0" rtl="0" algn="ctr">
              <a:spcBef>
                <a:spcPts val="0"/>
              </a:spcBef>
              <a:spcAft>
                <a:spcPts val="0"/>
              </a:spcAft>
              <a:buNone/>
            </a:pPr>
            <a:r>
              <a:rPr b="1" lang="uk" sz="2100">
                <a:solidFill>
                  <a:srgbClr val="0000FF"/>
                </a:solidFill>
                <a:highlight>
                  <a:srgbClr val="FFFFFF"/>
                </a:highlight>
                <a:latin typeface="Times New Roman"/>
                <a:ea typeface="Times New Roman"/>
                <a:cs typeface="Times New Roman"/>
                <a:sym typeface="Times New Roman"/>
              </a:rPr>
              <a:t>A=1 B=2 C=3 D=4 E=5 F =6 G=7 H=8 I =9 J = 10 K = 11 </a:t>
            </a:r>
            <a:endParaRPr b="1" sz="2100">
              <a:solidFill>
                <a:srgbClr val="0000FF"/>
              </a:solidFill>
              <a:highlight>
                <a:srgbClr val="FFFFFF"/>
              </a:highlight>
              <a:latin typeface="Times New Roman"/>
              <a:ea typeface="Times New Roman"/>
              <a:cs typeface="Times New Roman"/>
              <a:sym typeface="Times New Roman"/>
            </a:endParaRPr>
          </a:p>
          <a:p>
            <a:pPr indent="0" lvl="0" marL="0" rtl="0" algn="ctr">
              <a:spcBef>
                <a:spcPts val="0"/>
              </a:spcBef>
              <a:spcAft>
                <a:spcPts val="0"/>
              </a:spcAft>
              <a:buNone/>
            </a:pPr>
            <a:r>
              <a:rPr b="1" lang="uk" sz="2100">
                <a:solidFill>
                  <a:srgbClr val="0000FF"/>
                </a:solidFill>
                <a:highlight>
                  <a:srgbClr val="FFFFFF"/>
                </a:highlight>
                <a:latin typeface="Times New Roman"/>
                <a:ea typeface="Times New Roman"/>
                <a:cs typeface="Times New Roman"/>
                <a:sym typeface="Times New Roman"/>
              </a:rPr>
              <a:t>L = 12 M = 13 N = 14 O = 15 P = 16 Q = 17 R = 18 S = 19</a:t>
            </a:r>
            <a:endParaRPr b="1" sz="2100">
              <a:solidFill>
                <a:srgbClr val="0000FF"/>
              </a:solidFill>
              <a:highlight>
                <a:srgbClr val="FFFFFF"/>
              </a:highlight>
              <a:latin typeface="Times New Roman"/>
              <a:ea typeface="Times New Roman"/>
              <a:cs typeface="Times New Roman"/>
              <a:sym typeface="Times New Roman"/>
            </a:endParaRPr>
          </a:p>
          <a:p>
            <a:pPr indent="0" lvl="0" marL="0" rtl="0" algn="ctr">
              <a:spcBef>
                <a:spcPts val="0"/>
              </a:spcBef>
              <a:spcAft>
                <a:spcPts val="0"/>
              </a:spcAft>
              <a:buNone/>
            </a:pPr>
            <a:r>
              <a:rPr b="1" lang="uk" sz="2100">
                <a:solidFill>
                  <a:srgbClr val="0000FF"/>
                </a:solidFill>
                <a:highlight>
                  <a:srgbClr val="FFFFFF"/>
                </a:highlight>
                <a:latin typeface="Times New Roman"/>
                <a:ea typeface="Times New Roman"/>
                <a:cs typeface="Times New Roman"/>
                <a:sym typeface="Times New Roman"/>
              </a:rPr>
              <a:t> T = 20 U = 21 V = 22 W = 23 X = 24 Y = 25 Z = 26</a:t>
            </a:r>
            <a:endParaRPr b="1" sz="2100">
              <a:solidFill>
                <a:srgbClr val="0000FF"/>
              </a:solidFill>
              <a:highlight>
                <a:srgbClr val="FFFFFF"/>
              </a:highlight>
              <a:latin typeface="Times New Roman"/>
              <a:ea typeface="Times New Roman"/>
              <a:cs typeface="Times New Roman"/>
              <a:sym typeface="Times New Roman"/>
            </a:endParaRPr>
          </a:p>
          <a:p>
            <a:pPr indent="0" lvl="0" marL="0" rtl="0" algn="ctr">
              <a:spcBef>
                <a:spcPts val="0"/>
              </a:spcBef>
              <a:spcAft>
                <a:spcPts val="0"/>
              </a:spcAft>
              <a:buNone/>
            </a:pPr>
            <a:r>
              <a:t/>
            </a:r>
            <a:endParaRPr sz="2400"/>
          </a:p>
        </p:txBody>
      </p:sp>
      <p:sp>
        <p:nvSpPr>
          <p:cNvPr id="192" name="Google Shape;192;p34"/>
          <p:cNvSpPr txBox="1"/>
          <p:nvPr>
            <p:ph idx="1" type="body"/>
          </p:nvPr>
        </p:nvSpPr>
        <p:spPr>
          <a:xfrm>
            <a:off x="311700" y="1764450"/>
            <a:ext cx="8520600" cy="3279300"/>
          </a:xfrm>
          <a:prstGeom prst="rect">
            <a:avLst/>
          </a:prstGeom>
        </p:spPr>
        <p:txBody>
          <a:bodyPr anchorCtr="0" anchor="t" bIns="91425" lIns="91425" spcFirstLastPara="1" rIns="91425" wrap="square" tIns="91425">
            <a:noAutofit/>
          </a:bodyPr>
          <a:lstStyle/>
          <a:p>
            <a:pPr indent="0" lvl="0" marL="0" rtl="0" algn="l">
              <a:lnSpc>
                <a:spcPct val="95000"/>
              </a:lnSpc>
              <a:spcBef>
                <a:spcPts val="1200"/>
              </a:spcBef>
              <a:spcAft>
                <a:spcPts val="0"/>
              </a:spcAft>
              <a:buClr>
                <a:schemeClr val="dk1"/>
              </a:buClr>
              <a:buSzPts val="1100"/>
              <a:buFont typeface="Arial"/>
              <a:buNone/>
            </a:pPr>
            <a:r>
              <a:rPr lang="uk" sz="2200">
                <a:solidFill>
                  <a:schemeClr val="dk1"/>
                </a:solidFill>
                <a:highlight>
                  <a:srgbClr val="FFFFFF"/>
                </a:highlight>
                <a:latin typeface="Times New Roman"/>
                <a:ea typeface="Times New Roman"/>
                <a:cs typeface="Times New Roman"/>
                <a:sym typeface="Times New Roman"/>
              </a:rPr>
              <a:t>         7+7=14   </a:t>
            </a:r>
            <a:r>
              <a:rPr b="1" lang="uk" sz="2200">
                <a:solidFill>
                  <a:srgbClr val="0000FF"/>
                </a:solidFill>
                <a:highlight>
                  <a:srgbClr val="FFFFFF"/>
                </a:highlight>
                <a:latin typeface="Times New Roman"/>
                <a:ea typeface="Times New Roman"/>
                <a:cs typeface="Times New Roman"/>
                <a:sym typeface="Times New Roman"/>
              </a:rPr>
              <a:t>(N)</a:t>
            </a:r>
            <a:r>
              <a:rPr lang="uk" sz="2200">
                <a:solidFill>
                  <a:schemeClr val="dk1"/>
                </a:solidFill>
                <a:highlight>
                  <a:srgbClr val="FFFFFF"/>
                </a:highlight>
                <a:latin typeface="Times New Roman"/>
                <a:ea typeface="Times New Roman"/>
                <a:cs typeface="Times New Roman"/>
                <a:sym typeface="Times New Roman"/>
              </a:rPr>
              <a:t>           </a:t>
            </a:r>
            <a:r>
              <a:rPr lang="uk" sz="2200">
                <a:solidFill>
                  <a:schemeClr val="dk1"/>
                </a:solidFill>
                <a:highlight>
                  <a:schemeClr val="lt1"/>
                </a:highlight>
                <a:latin typeface="Times New Roman"/>
                <a:ea typeface="Times New Roman"/>
                <a:cs typeface="Times New Roman"/>
                <a:sym typeface="Times New Roman"/>
              </a:rPr>
              <a:t>19-14=5  </a:t>
            </a:r>
            <a:r>
              <a:rPr b="1" lang="uk" sz="2200">
                <a:solidFill>
                  <a:srgbClr val="0000FF"/>
                </a:solidFill>
                <a:highlight>
                  <a:schemeClr val="lt1"/>
                </a:highlight>
                <a:latin typeface="Times New Roman"/>
                <a:ea typeface="Times New Roman"/>
                <a:cs typeface="Times New Roman"/>
                <a:sym typeface="Times New Roman"/>
              </a:rPr>
              <a:t>(E)</a:t>
            </a:r>
            <a:r>
              <a:rPr lang="uk" sz="2200">
                <a:solidFill>
                  <a:schemeClr val="dk1"/>
                </a:solidFill>
                <a:highlight>
                  <a:schemeClr val="lt1"/>
                </a:highlight>
                <a:latin typeface="Times New Roman"/>
                <a:ea typeface="Times New Roman"/>
                <a:cs typeface="Times New Roman"/>
                <a:sym typeface="Times New Roman"/>
              </a:rPr>
              <a:t>  </a:t>
            </a:r>
            <a:r>
              <a:rPr lang="uk" sz="2200">
                <a:solidFill>
                  <a:schemeClr val="dk1"/>
                </a:solidFill>
                <a:highlight>
                  <a:srgbClr val="FFFFFF"/>
                </a:highlight>
                <a:latin typeface="Times New Roman"/>
                <a:ea typeface="Times New Roman"/>
                <a:cs typeface="Times New Roman"/>
                <a:sym typeface="Times New Roman"/>
              </a:rPr>
              <a:t>                     3*3=9    </a:t>
            </a:r>
            <a:r>
              <a:rPr b="1" lang="uk" sz="2200">
                <a:solidFill>
                  <a:srgbClr val="0000FF"/>
                </a:solidFill>
                <a:highlight>
                  <a:srgbClr val="FFFFFF"/>
                </a:highlight>
                <a:latin typeface="Times New Roman"/>
                <a:ea typeface="Times New Roman"/>
                <a:cs typeface="Times New Roman"/>
                <a:sym typeface="Times New Roman"/>
              </a:rPr>
              <a:t>(I)</a:t>
            </a:r>
            <a:endParaRPr b="1" sz="2200">
              <a:solidFill>
                <a:srgbClr val="0000FF"/>
              </a:solidFill>
              <a:highlight>
                <a:srgbClr val="FFFFFF"/>
              </a:highlight>
              <a:latin typeface="Times New Roman"/>
              <a:ea typeface="Times New Roman"/>
              <a:cs typeface="Times New Roman"/>
              <a:sym typeface="Times New Roman"/>
            </a:endParaRPr>
          </a:p>
          <a:p>
            <a:pPr indent="0" lvl="0" marL="0" rtl="0" algn="l">
              <a:lnSpc>
                <a:spcPct val="95000"/>
              </a:lnSpc>
              <a:spcBef>
                <a:spcPts val="1200"/>
              </a:spcBef>
              <a:spcAft>
                <a:spcPts val="0"/>
              </a:spcAft>
              <a:buClr>
                <a:schemeClr val="dk1"/>
              </a:buClr>
              <a:buSzPts val="1100"/>
              <a:buFont typeface="Arial"/>
              <a:buNone/>
            </a:pPr>
            <a:r>
              <a:rPr lang="uk" sz="2200">
                <a:solidFill>
                  <a:schemeClr val="dk1"/>
                </a:solidFill>
                <a:highlight>
                  <a:srgbClr val="FFFFFF"/>
                </a:highlight>
                <a:latin typeface="Times New Roman"/>
                <a:ea typeface="Times New Roman"/>
                <a:cs typeface="Times New Roman"/>
                <a:sym typeface="Times New Roman"/>
              </a:rPr>
              <a:t>         20-5=15  </a:t>
            </a:r>
            <a:r>
              <a:rPr b="1" lang="uk" sz="2200">
                <a:solidFill>
                  <a:srgbClr val="0000FF"/>
                </a:solidFill>
                <a:highlight>
                  <a:srgbClr val="FFFFFF"/>
                </a:highlight>
                <a:latin typeface="Times New Roman"/>
                <a:ea typeface="Times New Roman"/>
                <a:cs typeface="Times New Roman"/>
                <a:sym typeface="Times New Roman"/>
              </a:rPr>
              <a:t>(O)</a:t>
            </a:r>
            <a:r>
              <a:rPr lang="uk" sz="2200">
                <a:solidFill>
                  <a:schemeClr val="dk1"/>
                </a:solidFill>
                <a:highlight>
                  <a:srgbClr val="FFFFFF"/>
                </a:highlight>
                <a:latin typeface="Times New Roman"/>
                <a:ea typeface="Times New Roman"/>
                <a:cs typeface="Times New Roman"/>
                <a:sym typeface="Times New Roman"/>
              </a:rPr>
              <a:t>           </a:t>
            </a:r>
            <a:r>
              <a:rPr lang="uk" sz="2200">
                <a:solidFill>
                  <a:schemeClr val="dk1"/>
                </a:solidFill>
                <a:highlight>
                  <a:schemeClr val="lt1"/>
                </a:highlight>
                <a:latin typeface="Times New Roman"/>
                <a:ea typeface="Times New Roman"/>
                <a:cs typeface="Times New Roman"/>
                <a:sym typeface="Times New Roman"/>
              </a:rPr>
              <a:t>12+6=18 </a:t>
            </a:r>
            <a:r>
              <a:rPr b="1" lang="uk" sz="2200">
                <a:solidFill>
                  <a:srgbClr val="0000FF"/>
                </a:solidFill>
                <a:highlight>
                  <a:schemeClr val="lt1"/>
                </a:highlight>
                <a:latin typeface="Times New Roman"/>
                <a:ea typeface="Times New Roman"/>
                <a:cs typeface="Times New Roman"/>
                <a:sym typeface="Times New Roman"/>
              </a:rPr>
              <a:t>(R)</a:t>
            </a:r>
            <a:r>
              <a:rPr lang="uk" sz="2200">
                <a:solidFill>
                  <a:schemeClr val="dk1"/>
                </a:solidFill>
                <a:highlight>
                  <a:schemeClr val="lt1"/>
                </a:highlight>
                <a:latin typeface="Times New Roman"/>
                <a:ea typeface="Times New Roman"/>
                <a:cs typeface="Times New Roman"/>
                <a:sym typeface="Times New Roman"/>
              </a:rPr>
              <a:t>  </a:t>
            </a:r>
            <a:r>
              <a:rPr lang="uk" sz="2200">
                <a:solidFill>
                  <a:schemeClr val="dk1"/>
                </a:solidFill>
                <a:highlight>
                  <a:srgbClr val="FFFFFF"/>
                </a:highlight>
                <a:latin typeface="Times New Roman"/>
                <a:ea typeface="Times New Roman"/>
                <a:cs typeface="Times New Roman"/>
                <a:sym typeface="Times New Roman"/>
              </a:rPr>
              <a:t>                    20-2=18 </a:t>
            </a:r>
            <a:r>
              <a:rPr b="1" lang="uk" sz="2200">
                <a:solidFill>
                  <a:srgbClr val="0000FF"/>
                </a:solidFill>
                <a:highlight>
                  <a:srgbClr val="FFFFFF"/>
                </a:highlight>
                <a:latin typeface="Times New Roman"/>
                <a:ea typeface="Times New Roman"/>
                <a:cs typeface="Times New Roman"/>
                <a:sym typeface="Times New Roman"/>
              </a:rPr>
              <a:t>(R)</a:t>
            </a:r>
            <a:endParaRPr b="1" sz="2200">
              <a:solidFill>
                <a:srgbClr val="0000FF"/>
              </a:solidFill>
              <a:highlight>
                <a:srgbClr val="FFFFFF"/>
              </a:highlight>
              <a:latin typeface="Times New Roman"/>
              <a:ea typeface="Times New Roman"/>
              <a:cs typeface="Times New Roman"/>
              <a:sym typeface="Times New Roman"/>
            </a:endParaRPr>
          </a:p>
          <a:p>
            <a:pPr indent="0" lvl="0" marL="0" rtl="0" algn="l">
              <a:lnSpc>
                <a:spcPct val="95000"/>
              </a:lnSpc>
              <a:spcBef>
                <a:spcPts val="1200"/>
              </a:spcBef>
              <a:spcAft>
                <a:spcPts val="0"/>
              </a:spcAft>
              <a:buClr>
                <a:schemeClr val="dk1"/>
              </a:buClr>
              <a:buSzPts val="1100"/>
              <a:buFont typeface="Arial"/>
              <a:buNone/>
            </a:pPr>
            <a:r>
              <a:rPr lang="uk" sz="2200">
                <a:solidFill>
                  <a:schemeClr val="dk1"/>
                </a:solidFill>
                <a:highlight>
                  <a:srgbClr val="FFFFFF"/>
                </a:highlight>
                <a:latin typeface="Times New Roman"/>
                <a:ea typeface="Times New Roman"/>
                <a:cs typeface="Times New Roman"/>
                <a:sym typeface="Times New Roman"/>
              </a:rPr>
              <a:t>         9*2=18   </a:t>
            </a:r>
            <a:r>
              <a:rPr b="1" lang="uk" sz="2200">
                <a:solidFill>
                  <a:srgbClr val="0000FF"/>
                </a:solidFill>
                <a:highlight>
                  <a:srgbClr val="FFFFFF"/>
                </a:highlight>
                <a:latin typeface="Times New Roman"/>
                <a:ea typeface="Times New Roman"/>
                <a:cs typeface="Times New Roman"/>
                <a:sym typeface="Times New Roman"/>
              </a:rPr>
              <a:t>(R)</a:t>
            </a:r>
            <a:r>
              <a:rPr lang="uk" sz="2200">
                <a:solidFill>
                  <a:schemeClr val="dk1"/>
                </a:solidFill>
                <a:highlight>
                  <a:srgbClr val="FFFFFF"/>
                </a:highlight>
                <a:latin typeface="Times New Roman"/>
                <a:ea typeface="Times New Roman"/>
                <a:cs typeface="Times New Roman"/>
                <a:sym typeface="Times New Roman"/>
              </a:rPr>
              <a:t>             </a:t>
            </a:r>
            <a:r>
              <a:rPr lang="uk" sz="2200">
                <a:solidFill>
                  <a:schemeClr val="dk1"/>
                </a:solidFill>
                <a:highlight>
                  <a:schemeClr val="lt1"/>
                </a:highlight>
                <a:latin typeface="Times New Roman"/>
                <a:ea typeface="Times New Roman"/>
                <a:cs typeface="Times New Roman"/>
                <a:sym typeface="Times New Roman"/>
              </a:rPr>
              <a:t>2*7=14  </a:t>
            </a:r>
            <a:r>
              <a:rPr b="1" lang="uk" sz="2200">
                <a:solidFill>
                  <a:srgbClr val="0000FF"/>
                </a:solidFill>
                <a:highlight>
                  <a:schemeClr val="lt1"/>
                </a:highlight>
                <a:latin typeface="Times New Roman"/>
                <a:ea typeface="Times New Roman"/>
                <a:cs typeface="Times New Roman"/>
                <a:sym typeface="Times New Roman"/>
              </a:rPr>
              <a:t>(N)</a:t>
            </a:r>
            <a:r>
              <a:rPr lang="uk" sz="2200">
                <a:solidFill>
                  <a:schemeClr val="dk1"/>
                </a:solidFill>
                <a:highlight>
                  <a:srgbClr val="FFFFFF"/>
                </a:highlight>
                <a:latin typeface="Times New Roman"/>
                <a:ea typeface="Times New Roman"/>
                <a:cs typeface="Times New Roman"/>
                <a:sym typeface="Times New Roman"/>
              </a:rPr>
              <a:t>    </a:t>
            </a:r>
            <a:r>
              <a:rPr lang="uk" sz="2200">
                <a:solidFill>
                  <a:schemeClr val="dk1"/>
                </a:solidFill>
                <a:highlight>
                  <a:srgbClr val="FFFFFF"/>
                </a:highlight>
                <a:latin typeface="Times New Roman"/>
                <a:ea typeface="Times New Roman"/>
                <a:cs typeface="Times New Roman"/>
                <a:sym typeface="Times New Roman"/>
              </a:rPr>
              <a:t>   </a:t>
            </a:r>
            <a:r>
              <a:rPr lang="uk" sz="2200">
                <a:solidFill>
                  <a:schemeClr val="dk1"/>
                </a:solidFill>
                <a:highlight>
                  <a:srgbClr val="FFFFFF"/>
                </a:highlight>
                <a:latin typeface="Times New Roman"/>
                <a:ea typeface="Times New Roman"/>
                <a:cs typeface="Times New Roman"/>
                <a:sym typeface="Times New Roman"/>
              </a:rPr>
              <a:t>                2+3=5   </a:t>
            </a:r>
            <a:r>
              <a:rPr b="1" lang="uk" sz="2200">
                <a:solidFill>
                  <a:srgbClr val="0000FF"/>
                </a:solidFill>
                <a:highlight>
                  <a:srgbClr val="FFFFFF"/>
                </a:highlight>
                <a:latin typeface="Times New Roman"/>
                <a:ea typeface="Times New Roman"/>
                <a:cs typeface="Times New Roman"/>
                <a:sym typeface="Times New Roman"/>
              </a:rPr>
              <a:t>(E)</a:t>
            </a:r>
            <a:endParaRPr b="1" sz="2200">
              <a:solidFill>
                <a:srgbClr val="0000FF"/>
              </a:solidFill>
              <a:highlight>
                <a:srgbClr val="FFFFFF"/>
              </a:highlight>
              <a:latin typeface="Times New Roman"/>
              <a:ea typeface="Times New Roman"/>
              <a:cs typeface="Times New Roman"/>
              <a:sym typeface="Times New Roman"/>
            </a:endParaRPr>
          </a:p>
          <a:p>
            <a:pPr indent="0" lvl="0" marL="0" rtl="0" algn="l">
              <a:lnSpc>
                <a:spcPct val="95000"/>
              </a:lnSpc>
              <a:spcBef>
                <a:spcPts val="1200"/>
              </a:spcBef>
              <a:spcAft>
                <a:spcPts val="0"/>
              </a:spcAft>
              <a:buClr>
                <a:schemeClr val="dk1"/>
              </a:buClr>
              <a:buSzPts val="1100"/>
              <a:buFont typeface="Arial"/>
              <a:buNone/>
            </a:pPr>
            <a:r>
              <a:rPr lang="uk" sz="2200">
                <a:solidFill>
                  <a:schemeClr val="dk1"/>
                </a:solidFill>
                <a:highlight>
                  <a:srgbClr val="FFFFFF"/>
                </a:highlight>
                <a:latin typeface="Times New Roman"/>
                <a:ea typeface="Times New Roman"/>
                <a:cs typeface="Times New Roman"/>
                <a:sym typeface="Times New Roman"/>
              </a:rPr>
              <a:t>         11+9=20 </a:t>
            </a:r>
            <a:r>
              <a:rPr b="1" lang="uk" sz="2200">
                <a:solidFill>
                  <a:srgbClr val="0000FF"/>
                </a:solidFill>
                <a:highlight>
                  <a:srgbClr val="FFFFFF"/>
                </a:highlight>
                <a:latin typeface="Times New Roman"/>
                <a:ea typeface="Times New Roman"/>
                <a:cs typeface="Times New Roman"/>
                <a:sym typeface="Times New Roman"/>
              </a:rPr>
              <a:t>(T)</a:t>
            </a:r>
            <a:r>
              <a:rPr lang="uk" sz="2200">
                <a:solidFill>
                  <a:schemeClr val="dk1"/>
                </a:solidFill>
                <a:highlight>
                  <a:srgbClr val="FFFFFF"/>
                </a:highlight>
                <a:latin typeface="Times New Roman"/>
                <a:ea typeface="Times New Roman"/>
                <a:cs typeface="Times New Roman"/>
                <a:sym typeface="Times New Roman"/>
              </a:rPr>
              <a:t>                        </a:t>
            </a:r>
            <a:r>
              <a:rPr lang="uk" sz="2200">
                <a:solidFill>
                  <a:schemeClr val="dk1"/>
                </a:solidFill>
                <a:highlight>
                  <a:srgbClr val="FFFFFF"/>
                </a:highlight>
                <a:latin typeface="Times New Roman"/>
                <a:ea typeface="Times New Roman"/>
                <a:cs typeface="Times New Roman"/>
                <a:sym typeface="Times New Roman"/>
              </a:rPr>
              <a:t>               </a:t>
            </a:r>
            <a:r>
              <a:rPr lang="uk" sz="2200">
                <a:solidFill>
                  <a:schemeClr val="dk1"/>
                </a:solidFill>
                <a:highlight>
                  <a:srgbClr val="FFFFFF"/>
                </a:highlight>
                <a:latin typeface="Times New Roman"/>
                <a:ea typeface="Times New Roman"/>
                <a:cs typeface="Times New Roman"/>
                <a:sym typeface="Times New Roman"/>
              </a:rPr>
              <a:t>                 6*2=12  </a:t>
            </a:r>
            <a:r>
              <a:rPr b="1" lang="uk" sz="2200">
                <a:solidFill>
                  <a:srgbClr val="0000FF"/>
                </a:solidFill>
                <a:highlight>
                  <a:srgbClr val="FFFFFF"/>
                </a:highlight>
                <a:latin typeface="Times New Roman"/>
                <a:ea typeface="Times New Roman"/>
                <a:cs typeface="Times New Roman"/>
                <a:sym typeface="Times New Roman"/>
              </a:rPr>
              <a:t>(L)</a:t>
            </a:r>
            <a:endParaRPr b="1" sz="2200">
              <a:solidFill>
                <a:srgbClr val="0000FF"/>
              </a:solidFill>
              <a:highlight>
                <a:srgbClr val="FFFFFF"/>
              </a:highlight>
              <a:latin typeface="Times New Roman"/>
              <a:ea typeface="Times New Roman"/>
              <a:cs typeface="Times New Roman"/>
              <a:sym typeface="Times New Roman"/>
            </a:endParaRPr>
          </a:p>
          <a:p>
            <a:pPr indent="0" lvl="0" marL="0" rtl="0" algn="l">
              <a:lnSpc>
                <a:spcPct val="95000"/>
              </a:lnSpc>
              <a:spcBef>
                <a:spcPts val="1200"/>
              </a:spcBef>
              <a:spcAft>
                <a:spcPts val="0"/>
              </a:spcAft>
              <a:buClr>
                <a:schemeClr val="dk1"/>
              </a:buClr>
              <a:buSzPts val="1100"/>
              <a:buFont typeface="Arial"/>
              <a:buNone/>
            </a:pPr>
            <a:r>
              <a:rPr lang="uk" sz="2200">
                <a:solidFill>
                  <a:schemeClr val="dk1"/>
                </a:solidFill>
                <a:highlight>
                  <a:srgbClr val="FFFFFF"/>
                </a:highlight>
                <a:latin typeface="Times New Roman"/>
                <a:ea typeface="Times New Roman"/>
                <a:cs typeface="Times New Roman"/>
                <a:sym typeface="Times New Roman"/>
              </a:rPr>
              <a:t>         </a:t>
            </a:r>
            <a:r>
              <a:rPr lang="uk" sz="2200">
                <a:solidFill>
                  <a:schemeClr val="dk1"/>
                </a:solidFill>
                <a:highlight>
                  <a:srgbClr val="FFFFFF"/>
                </a:highlight>
                <a:latin typeface="Times New Roman"/>
                <a:ea typeface="Times New Roman"/>
                <a:cs typeface="Times New Roman"/>
                <a:sym typeface="Times New Roman"/>
              </a:rPr>
              <a:t>16:2=8    </a:t>
            </a:r>
            <a:r>
              <a:rPr b="1" lang="uk" sz="2200">
                <a:solidFill>
                  <a:srgbClr val="0000FF"/>
                </a:solidFill>
                <a:highlight>
                  <a:srgbClr val="FFFFFF"/>
                </a:highlight>
                <a:latin typeface="Times New Roman"/>
                <a:ea typeface="Times New Roman"/>
                <a:cs typeface="Times New Roman"/>
                <a:sym typeface="Times New Roman"/>
              </a:rPr>
              <a:t>(H)</a:t>
            </a:r>
            <a:r>
              <a:rPr lang="uk" sz="2200">
                <a:solidFill>
                  <a:schemeClr val="dk1"/>
                </a:solidFill>
                <a:highlight>
                  <a:srgbClr val="FFFFFF"/>
                </a:highlight>
                <a:latin typeface="Times New Roman"/>
                <a:ea typeface="Times New Roman"/>
                <a:cs typeface="Times New Roman"/>
                <a:sym typeface="Times New Roman"/>
              </a:rPr>
              <a:t>                                                        </a:t>
            </a:r>
            <a:r>
              <a:rPr lang="uk" sz="2200">
                <a:solidFill>
                  <a:schemeClr val="dk1"/>
                </a:solidFill>
                <a:highlight>
                  <a:srgbClr val="FFFFFF"/>
                </a:highlight>
                <a:latin typeface="Times New Roman"/>
                <a:ea typeface="Times New Roman"/>
                <a:cs typeface="Times New Roman"/>
                <a:sym typeface="Times New Roman"/>
              </a:rPr>
              <a:t>7-6=1    </a:t>
            </a:r>
            <a:r>
              <a:rPr b="1" lang="uk" sz="2200">
                <a:solidFill>
                  <a:srgbClr val="0000FF"/>
                </a:solidFill>
                <a:highlight>
                  <a:srgbClr val="FFFFFF"/>
                </a:highlight>
                <a:latin typeface="Times New Roman"/>
                <a:ea typeface="Times New Roman"/>
                <a:cs typeface="Times New Roman"/>
                <a:sym typeface="Times New Roman"/>
              </a:rPr>
              <a:t>(A)</a:t>
            </a:r>
            <a:endParaRPr b="1" sz="2200">
              <a:solidFill>
                <a:srgbClr val="0000FF"/>
              </a:solidFill>
              <a:highlight>
                <a:srgbClr val="FFFFFF"/>
              </a:highlight>
              <a:latin typeface="Times New Roman"/>
              <a:ea typeface="Times New Roman"/>
              <a:cs typeface="Times New Roman"/>
              <a:sym typeface="Times New Roman"/>
            </a:endParaRPr>
          </a:p>
          <a:p>
            <a:pPr indent="0" lvl="0" marL="0" rtl="0" algn="l">
              <a:lnSpc>
                <a:spcPct val="95000"/>
              </a:lnSpc>
              <a:spcBef>
                <a:spcPts val="1200"/>
              </a:spcBef>
              <a:spcAft>
                <a:spcPts val="0"/>
              </a:spcAft>
              <a:buClr>
                <a:schemeClr val="dk1"/>
              </a:buClr>
              <a:buSzPts val="1100"/>
              <a:buFont typeface="Arial"/>
              <a:buNone/>
            </a:pPr>
            <a:r>
              <a:rPr lang="uk" sz="2200">
                <a:solidFill>
                  <a:schemeClr val="dk1"/>
                </a:solidFill>
                <a:highlight>
                  <a:srgbClr val="FFFFFF"/>
                </a:highlight>
                <a:latin typeface="Times New Roman"/>
                <a:ea typeface="Times New Roman"/>
                <a:cs typeface="Times New Roman"/>
                <a:sym typeface="Times New Roman"/>
              </a:rPr>
              <a:t>                                                                                    </a:t>
            </a:r>
            <a:r>
              <a:rPr lang="uk" sz="2200">
                <a:solidFill>
                  <a:schemeClr val="dk1"/>
                </a:solidFill>
                <a:highlight>
                  <a:schemeClr val="lt1"/>
                </a:highlight>
                <a:latin typeface="Times New Roman"/>
                <a:ea typeface="Times New Roman"/>
                <a:cs typeface="Times New Roman"/>
                <a:sym typeface="Times New Roman"/>
              </a:rPr>
              <a:t>12+2=14 </a:t>
            </a:r>
            <a:r>
              <a:rPr b="1" lang="uk" sz="2200">
                <a:solidFill>
                  <a:srgbClr val="0000FF"/>
                </a:solidFill>
                <a:highlight>
                  <a:schemeClr val="lt1"/>
                </a:highlight>
                <a:latin typeface="Times New Roman"/>
                <a:ea typeface="Times New Roman"/>
                <a:cs typeface="Times New Roman"/>
                <a:sym typeface="Times New Roman"/>
              </a:rPr>
              <a:t>(N)</a:t>
            </a:r>
            <a:endParaRPr b="1" sz="2200">
              <a:solidFill>
                <a:srgbClr val="0000FF"/>
              </a:solidFill>
              <a:highlight>
                <a:schemeClr val="lt1"/>
              </a:highlight>
              <a:latin typeface="Times New Roman"/>
              <a:ea typeface="Times New Roman"/>
              <a:cs typeface="Times New Roman"/>
              <a:sym typeface="Times New Roman"/>
            </a:endParaRPr>
          </a:p>
          <a:p>
            <a:pPr indent="0" lvl="0" marL="0" rtl="0" algn="l">
              <a:lnSpc>
                <a:spcPct val="95000"/>
              </a:lnSpc>
              <a:spcBef>
                <a:spcPts val="1200"/>
              </a:spcBef>
              <a:spcAft>
                <a:spcPts val="0"/>
              </a:spcAft>
              <a:buClr>
                <a:schemeClr val="dk1"/>
              </a:buClr>
              <a:buSzPts val="1100"/>
              <a:buFont typeface="Arial"/>
              <a:buNone/>
            </a:pPr>
            <a:r>
              <a:rPr lang="uk" sz="2200">
                <a:solidFill>
                  <a:schemeClr val="dk1"/>
                </a:solidFill>
                <a:highlight>
                  <a:schemeClr val="lt1"/>
                </a:highlight>
                <a:latin typeface="Times New Roman"/>
                <a:ea typeface="Times New Roman"/>
                <a:cs typeface="Times New Roman"/>
                <a:sym typeface="Times New Roman"/>
              </a:rPr>
              <a:t>                                                                                     24:6=4   </a:t>
            </a:r>
            <a:r>
              <a:rPr b="1" lang="uk" sz="2200">
                <a:solidFill>
                  <a:srgbClr val="0000FF"/>
                </a:solidFill>
                <a:highlight>
                  <a:schemeClr val="lt1"/>
                </a:highlight>
                <a:latin typeface="Times New Roman"/>
                <a:ea typeface="Times New Roman"/>
                <a:cs typeface="Times New Roman"/>
                <a:sym typeface="Times New Roman"/>
              </a:rPr>
              <a:t>(D)</a:t>
            </a:r>
            <a:endParaRPr b="1" sz="2200">
              <a:solidFill>
                <a:srgbClr val="0000FF"/>
              </a:solidFill>
              <a:highlight>
                <a:schemeClr val="lt1"/>
              </a:highlight>
              <a:latin typeface="Times New Roman"/>
              <a:ea typeface="Times New Roman"/>
              <a:cs typeface="Times New Roman"/>
              <a:sym typeface="Times New Roman"/>
            </a:endParaRPr>
          </a:p>
          <a:p>
            <a:pPr indent="0" lvl="0" marL="0" rtl="0" algn="l">
              <a:lnSpc>
                <a:spcPct val="95000"/>
              </a:lnSpc>
              <a:spcBef>
                <a:spcPts val="1200"/>
              </a:spcBef>
              <a:spcAft>
                <a:spcPts val="0"/>
              </a:spcAft>
              <a:buClr>
                <a:schemeClr val="dk1"/>
              </a:buClr>
              <a:buSzPts val="1100"/>
              <a:buFont typeface="Arial"/>
              <a:buNone/>
            </a:pPr>
            <a:r>
              <a:rPr lang="uk" sz="2200">
                <a:solidFill>
                  <a:schemeClr val="dk1"/>
                </a:solidFill>
                <a:highlight>
                  <a:srgbClr val="FFFFFF"/>
                </a:highlight>
                <a:latin typeface="Times New Roman"/>
                <a:ea typeface="Times New Roman"/>
                <a:cs typeface="Times New Roman"/>
                <a:sym typeface="Times New Roman"/>
              </a:rPr>
              <a:t>                                                                                                                                                                                                                </a:t>
            </a:r>
            <a:endParaRPr sz="2200">
              <a:solidFill>
                <a:schemeClr val="dk1"/>
              </a:solidFill>
              <a:highlight>
                <a:srgbClr val="FFFFFF"/>
              </a:highlight>
              <a:latin typeface="Times New Roman"/>
              <a:ea typeface="Times New Roman"/>
              <a:cs typeface="Times New Roman"/>
              <a:sym typeface="Times New Roman"/>
            </a:endParaRPr>
          </a:p>
          <a:p>
            <a:pPr indent="0" lvl="0" marL="0" rtl="0" algn="l">
              <a:lnSpc>
                <a:spcPct val="95000"/>
              </a:lnSpc>
              <a:spcBef>
                <a:spcPts val="1200"/>
              </a:spcBef>
              <a:spcAft>
                <a:spcPts val="0"/>
              </a:spcAft>
              <a:buClr>
                <a:schemeClr val="dk1"/>
              </a:buClr>
              <a:buSzPts val="1100"/>
              <a:buFont typeface="Arial"/>
              <a:buNone/>
            </a:pPr>
            <a:r>
              <a:t/>
            </a:r>
            <a:endParaRPr sz="2200">
              <a:solidFill>
                <a:schemeClr val="dk1"/>
              </a:solidFill>
              <a:highlight>
                <a:srgbClr val="FFFFFF"/>
              </a:highlight>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35"/>
          <p:cNvSpPr txBox="1"/>
          <p:nvPr>
            <p:ph type="title"/>
          </p:nvPr>
        </p:nvSpPr>
        <p:spPr>
          <a:xfrm>
            <a:off x="224600" y="108125"/>
            <a:ext cx="8804700" cy="1756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uk" sz="2200">
                <a:solidFill>
                  <a:srgbClr val="000000"/>
                </a:solidFill>
                <a:highlight>
                  <a:srgbClr val="FFFFFF"/>
                </a:highlight>
                <a:latin typeface="Times New Roman"/>
                <a:ea typeface="Times New Roman"/>
                <a:cs typeface="Times New Roman"/>
                <a:sym typeface="Times New Roman"/>
              </a:rPr>
              <a:t>Conversion Table </a:t>
            </a:r>
            <a:endParaRPr sz="2200">
              <a:solidFill>
                <a:srgbClr val="000000"/>
              </a:solidFill>
              <a:highlight>
                <a:srgbClr val="FFFFFF"/>
              </a:highlight>
              <a:latin typeface="Times New Roman"/>
              <a:ea typeface="Times New Roman"/>
              <a:cs typeface="Times New Roman"/>
              <a:sym typeface="Times New Roman"/>
            </a:endParaRPr>
          </a:p>
          <a:p>
            <a:pPr indent="0" lvl="0" marL="0" rtl="0" algn="ctr">
              <a:spcBef>
                <a:spcPts val="0"/>
              </a:spcBef>
              <a:spcAft>
                <a:spcPts val="0"/>
              </a:spcAft>
              <a:buNone/>
            </a:pPr>
            <a:r>
              <a:rPr b="1" lang="uk" sz="2200">
                <a:solidFill>
                  <a:srgbClr val="0000FF"/>
                </a:solidFill>
                <a:highlight>
                  <a:srgbClr val="FFFFFF"/>
                </a:highlight>
                <a:latin typeface="Times New Roman"/>
                <a:ea typeface="Times New Roman"/>
                <a:cs typeface="Times New Roman"/>
                <a:sym typeface="Times New Roman"/>
              </a:rPr>
              <a:t>A=1 B=2 C=3 D=4 E=5 F =6 G=7 H=8 I =9 J = 10 K = 11 </a:t>
            </a:r>
            <a:endParaRPr b="1" sz="2200">
              <a:solidFill>
                <a:srgbClr val="0000FF"/>
              </a:solidFill>
              <a:highlight>
                <a:srgbClr val="FFFFFF"/>
              </a:highlight>
              <a:latin typeface="Times New Roman"/>
              <a:ea typeface="Times New Roman"/>
              <a:cs typeface="Times New Roman"/>
              <a:sym typeface="Times New Roman"/>
            </a:endParaRPr>
          </a:p>
          <a:p>
            <a:pPr indent="0" lvl="0" marL="0" rtl="0" algn="ctr">
              <a:spcBef>
                <a:spcPts val="0"/>
              </a:spcBef>
              <a:spcAft>
                <a:spcPts val="0"/>
              </a:spcAft>
              <a:buNone/>
            </a:pPr>
            <a:r>
              <a:rPr b="1" lang="uk" sz="2200">
                <a:solidFill>
                  <a:srgbClr val="0000FF"/>
                </a:solidFill>
                <a:highlight>
                  <a:srgbClr val="FFFFFF"/>
                </a:highlight>
                <a:latin typeface="Times New Roman"/>
                <a:ea typeface="Times New Roman"/>
                <a:cs typeface="Times New Roman"/>
                <a:sym typeface="Times New Roman"/>
              </a:rPr>
              <a:t>L = 12 M = 13 N = 14 O = 15 P = 16 Q = 17 R = 18 S = 19 </a:t>
            </a:r>
            <a:endParaRPr b="1" sz="2200">
              <a:solidFill>
                <a:srgbClr val="0000FF"/>
              </a:solidFill>
              <a:highlight>
                <a:srgbClr val="FFFFFF"/>
              </a:highlight>
              <a:latin typeface="Times New Roman"/>
              <a:ea typeface="Times New Roman"/>
              <a:cs typeface="Times New Roman"/>
              <a:sym typeface="Times New Roman"/>
            </a:endParaRPr>
          </a:p>
          <a:p>
            <a:pPr indent="0" lvl="0" marL="0" rtl="0" algn="ctr">
              <a:spcBef>
                <a:spcPts val="0"/>
              </a:spcBef>
              <a:spcAft>
                <a:spcPts val="0"/>
              </a:spcAft>
              <a:buNone/>
            </a:pPr>
            <a:r>
              <a:rPr b="1" lang="uk" sz="2200">
                <a:solidFill>
                  <a:srgbClr val="0000FF"/>
                </a:solidFill>
                <a:highlight>
                  <a:srgbClr val="FFFFFF"/>
                </a:highlight>
                <a:latin typeface="Times New Roman"/>
                <a:ea typeface="Times New Roman"/>
                <a:cs typeface="Times New Roman"/>
                <a:sym typeface="Times New Roman"/>
              </a:rPr>
              <a:t>T = 20 U = 21 V = 22 W = 23 X = 24 Y = 25 Z = 26</a:t>
            </a:r>
            <a:endParaRPr b="1" sz="2200">
              <a:solidFill>
                <a:srgbClr val="0000FF"/>
              </a:solidFill>
              <a:highlight>
                <a:srgbClr val="FFFFFF"/>
              </a:highlight>
              <a:latin typeface="Times New Roman"/>
              <a:ea typeface="Times New Roman"/>
              <a:cs typeface="Times New Roman"/>
              <a:sym typeface="Times New Roman"/>
            </a:endParaRPr>
          </a:p>
          <a:p>
            <a:pPr indent="0" lvl="0" marL="0" rtl="0" algn="ctr">
              <a:spcBef>
                <a:spcPts val="0"/>
              </a:spcBef>
              <a:spcAft>
                <a:spcPts val="0"/>
              </a:spcAft>
              <a:buNone/>
            </a:pPr>
            <a:r>
              <a:t/>
            </a:r>
            <a:endParaRPr sz="2200"/>
          </a:p>
        </p:txBody>
      </p:sp>
      <p:sp>
        <p:nvSpPr>
          <p:cNvPr id="198" name="Google Shape;198;p35"/>
          <p:cNvSpPr txBox="1"/>
          <p:nvPr>
            <p:ph idx="1" type="body"/>
          </p:nvPr>
        </p:nvSpPr>
        <p:spPr>
          <a:xfrm>
            <a:off x="311700" y="1864325"/>
            <a:ext cx="8717700" cy="3279300"/>
          </a:xfrm>
          <a:prstGeom prst="rect">
            <a:avLst/>
          </a:prstGeom>
        </p:spPr>
        <p:txBody>
          <a:bodyPr anchorCtr="0" anchor="t" bIns="91425" lIns="91425" spcFirstLastPara="1" rIns="91425" wrap="square" tIns="91425">
            <a:noAutofit/>
          </a:bodyPr>
          <a:lstStyle/>
          <a:p>
            <a:pPr indent="0" lvl="0" marL="0" rtl="0" algn="ctr">
              <a:lnSpc>
                <a:spcPct val="95000"/>
              </a:lnSpc>
              <a:spcBef>
                <a:spcPts val="1200"/>
              </a:spcBef>
              <a:spcAft>
                <a:spcPts val="0"/>
              </a:spcAft>
              <a:buNone/>
            </a:pPr>
            <a:r>
              <a:rPr lang="uk" sz="2200">
                <a:solidFill>
                  <a:schemeClr val="dk1"/>
                </a:solidFill>
                <a:highlight>
                  <a:srgbClr val="FFFFFF"/>
                </a:highlight>
                <a:latin typeface="Times New Roman"/>
                <a:ea typeface="Times New Roman"/>
                <a:cs typeface="Times New Roman"/>
                <a:sym typeface="Times New Roman"/>
              </a:rPr>
              <a:t>    </a:t>
            </a:r>
            <a:r>
              <a:rPr lang="uk" sz="2000">
                <a:solidFill>
                  <a:schemeClr val="dk1"/>
                </a:solidFill>
                <a:highlight>
                  <a:srgbClr val="FFFFFF"/>
                </a:highlight>
                <a:latin typeface="Times New Roman"/>
                <a:ea typeface="Times New Roman"/>
                <a:cs typeface="Times New Roman"/>
                <a:sym typeface="Times New Roman"/>
              </a:rPr>
              <a:t> </a:t>
            </a:r>
            <a:r>
              <a:rPr lang="uk" sz="1600">
                <a:solidFill>
                  <a:schemeClr val="dk1"/>
                </a:solidFill>
                <a:highlight>
                  <a:srgbClr val="FFFFFF"/>
                </a:highlight>
                <a:latin typeface="Times New Roman"/>
                <a:ea typeface="Times New Roman"/>
                <a:cs typeface="Times New Roman"/>
                <a:sym typeface="Times New Roman"/>
              </a:rPr>
              <a:t>17- 12 =                     19 - 16 =                 32 - 30 =                 24 : 2 =     </a:t>
            </a:r>
            <a:endParaRPr sz="1600">
              <a:solidFill>
                <a:schemeClr val="dk1"/>
              </a:solidFill>
              <a:highlight>
                <a:srgbClr val="FFFFFF"/>
              </a:highlight>
              <a:latin typeface="Times New Roman"/>
              <a:ea typeface="Times New Roman"/>
              <a:cs typeface="Times New Roman"/>
              <a:sym typeface="Times New Roman"/>
            </a:endParaRPr>
          </a:p>
          <a:p>
            <a:pPr indent="0" lvl="0" marL="0" rtl="0" algn="ctr">
              <a:spcBef>
                <a:spcPts val="1200"/>
              </a:spcBef>
              <a:spcAft>
                <a:spcPts val="0"/>
              </a:spcAft>
              <a:buNone/>
            </a:pPr>
            <a:r>
              <a:rPr lang="uk" sz="1600">
                <a:solidFill>
                  <a:schemeClr val="dk1"/>
                </a:solidFill>
                <a:highlight>
                  <a:srgbClr val="FFFFFF"/>
                </a:highlight>
                <a:latin typeface="Times New Roman"/>
                <a:ea typeface="Times New Roman"/>
                <a:cs typeface="Times New Roman"/>
                <a:sym typeface="Times New Roman"/>
              </a:rPr>
              <a:t>       7 * 2  =                      15 - 14 =                 25 : 5 =                    3 * 5 =     </a:t>
            </a:r>
            <a:endParaRPr sz="1600">
              <a:solidFill>
                <a:schemeClr val="dk1"/>
              </a:solidFill>
              <a:highlight>
                <a:srgbClr val="FFFFFF"/>
              </a:highlight>
              <a:latin typeface="Times New Roman"/>
              <a:ea typeface="Times New Roman"/>
              <a:cs typeface="Times New Roman"/>
              <a:sym typeface="Times New Roman"/>
            </a:endParaRPr>
          </a:p>
          <a:p>
            <a:pPr indent="0" lvl="0" marL="0" rtl="0" algn="ctr">
              <a:spcBef>
                <a:spcPts val="1200"/>
              </a:spcBef>
              <a:spcAft>
                <a:spcPts val="0"/>
              </a:spcAft>
              <a:buNone/>
            </a:pPr>
            <a:r>
              <a:rPr lang="uk" sz="1600">
                <a:solidFill>
                  <a:schemeClr val="dk1"/>
                </a:solidFill>
                <a:highlight>
                  <a:srgbClr val="FFFFFF"/>
                </a:highlight>
                <a:latin typeface="Times New Roman"/>
                <a:ea typeface="Times New Roman"/>
                <a:cs typeface="Times New Roman"/>
                <a:sym typeface="Times New Roman"/>
              </a:rPr>
              <a:t>       21 : 3 =                       9 * 2  =                  3 * 4 =                   30 - 16 = </a:t>
            </a:r>
            <a:endParaRPr sz="1600">
              <a:solidFill>
                <a:schemeClr val="dk1"/>
              </a:solidFill>
              <a:highlight>
                <a:srgbClr val="FFFFFF"/>
              </a:highlight>
              <a:latin typeface="Times New Roman"/>
              <a:ea typeface="Times New Roman"/>
              <a:cs typeface="Times New Roman"/>
              <a:sym typeface="Times New Roman"/>
            </a:endParaRPr>
          </a:p>
          <a:p>
            <a:pPr indent="0" lvl="0" marL="0" rtl="0" algn="ctr">
              <a:spcBef>
                <a:spcPts val="1200"/>
              </a:spcBef>
              <a:spcAft>
                <a:spcPts val="0"/>
              </a:spcAft>
              <a:buNone/>
            </a:pPr>
            <a:r>
              <a:rPr lang="uk" sz="1600">
                <a:solidFill>
                  <a:schemeClr val="dk1"/>
                </a:solidFill>
                <a:highlight>
                  <a:srgbClr val="FFFFFF"/>
                </a:highlight>
                <a:latin typeface="Times New Roman"/>
                <a:ea typeface="Times New Roman"/>
                <a:cs typeface="Times New Roman"/>
                <a:sym typeface="Times New Roman"/>
              </a:rPr>
              <a:t>       9 + 3 =                       3 + 1  =                   5 + 1 =                   48 - 44 =   </a:t>
            </a:r>
            <a:endParaRPr sz="1600">
              <a:solidFill>
                <a:schemeClr val="dk1"/>
              </a:solidFill>
              <a:highlight>
                <a:srgbClr val="FFFFFF"/>
              </a:highlight>
              <a:latin typeface="Times New Roman"/>
              <a:ea typeface="Times New Roman"/>
              <a:cs typeface="Times New Roman"/>
              <a:sym typeface="Times New Roman"/>
            </a:endParaRPr>
          </a:p>
          <a:p>
            <a:pPr indent="0" lvl="0" marL="0" rtl="0" algn="ctr">
              <a:spcBef>
                <a:spcPts val="1200"/>
              </a:spcBef>
              <a:spcAft>
                <a:spcPts val="0"/>
              </a:spcAft>
              <a:buNone/>
            </a:pPr>
            <a:r>
              <a:rPr lang="uk" sz="1600">
                <a:solidFill>
                  <a:schemeClr val="dk1"/>
                </a:solidFill>
                <a:highlight>
                  <a:srgbClr val="FFFFFF"/>
                </a:highlight>
                <a:latin typeface="Times New Roman"/>
                <a:ea typeface="Times New Roman"/>
                <a:cs typeface="Times New Roman"/>
                <a:sym typeface="Times New Roman"/>
              </a:rPr>
              <a:t>       20-19 =                     27 : 3  =                  13 - 12 =                  7 + 8 =    </a:t>
            </a:r>
            <a:endParaRPr sz="1600">
              <a:solidFill>
                <a:schemeClr val="dk1"/>
              </a:solidFill>
              <a:highlight>
                <a:srgbClr val="FFFFFF"/>
              </a:highlight>
              <a:latin typeface="Times New Roman"/>
              <a:ea typeface="Times New Roman"/>
              <a:cs typeface="Times New Roman"/>
              <a:sym typeface="Times New Roman"/>
            </a:endParaRPr>
          </a:p>
          <a:p>
            <a:pPr indent="0" lvl="0" marL="0" rtl="0" algn="ctr">
              <a:spcBef>
                <a:spcPts val="1200"/>
              </a:spcBef>
              <a:spcAft>
                <a:spcPts val="0"/>
              </a:spcAft>
              <a:buNone/>
            </a:pPr>
            <a:r>
              <a:rPr lang="uk" sz="1600">
                <a:solidFill>
                  <a:schemeClr val="dk1"/>
                </a:solidFill>
                <a:highlight>
                  <a:srgbClr val="FFFFFF"/>
                </a:highlight>
                <a:latin typeface="Times New Roman"/>
                <a:ea typeface="Times New Roman"/>
                <a:cs typeface="Times New Roman"/>
                <a:sym typeface="Times New Roman"/>
              </a:rPr>
              <a:t>      10 +4 =                      3 * 2  =                    38 : 2 =                  54 - 40 = </a:t>
            </a:r>
            <a:endParaRPr sz="1600">
              <a:solidFill>
                <a:schemeClr val="dk1"/>
              </a:solidFill>
              <a:highlight>
                <a:srgbClr val="FFFFFF"/>
              </a:highlight>
              <a:latin typeface="Times New Roman"/>
              <a:ea typeface="Times New Roman"/>
              <a:cs typeface="Times New Roman"/>
              <a:sym typeface="Times New Roman"/>
            </a:endParaRPr>
          </a:p>
          <a:p>
            <a:pPr indent="0" lvl="0" marL="0" rtl="0" algn="l">
              <a:spcBef>
                <a:spcPts val="1200"/>
              </a:spcBef>
              <a:spcAft>
                <a:spcPts val="0"/>
              </a:spcAft>
              <a:buNone/>
            </a:pPr>
            <a:r>
              <a:rPr lang="uk" sz="1600">
                <a:solidFill>
                  <a:schemeClr val="dk1"/>
                </a:solidFill>
                <a:highlight>
                  <a:srgbClr val="FFFFFF"/>
                </a:highlight>
                <a:latin typeface="Times New Roman"/>
                <a:ea typeface="Times New Roman"/>
                <a:cs typeface="Times New Roman"/>
                <a:sym typeface="Times New Roman"/>
              </a:rPr>
              <a:t>                               8 : 2  =                       12 - 6 =                  10 * 2 =   </a:t>
            </a:r>
            <a:endParaRPr sz="1600">
              <a:solidFill>
                <a:schemeClr val="dk1"/>
              </a:solidFill>
              <a:highlight>
                <a:srgbClr val="FFFFFF"/>
              </a:highlight>
              <a:latin typeface="Times New Roman"/>
              <a:ea typeface="Times New Roman"/>
              <a:cs typeface="Times New Roman"/>
              <a:sym typeface="Times New Roman"/>
            </a:endParaRPr>
          </a:p>
          <a:p>
            <a:pPr indent="0" lvl="0" marL="0" rtl="0" algn="l">
              <a:lnSpc>
                <a:spcPct val="95000"/>
              </a:lnSpc>
              <a:spcBef>
                <a:spcPts val="1200"/>
              </a:spcBef>
              <a:spcAft>
                <a:spcPts val="0"/>
              </a:spcAft>
              <a:buNone/>
            </a:pPr>
            <a:r>
              <a:t/>
            </a:r>
            <a:endParaRPr sz="2200">
              <a:solidFill>
                <a:schemeClr val="dk1"/>
              </a:solidFill>
              <a:highlight>
                <a:srgbClr val="FFFFFF"/>
              </a:highlight>
              <a:latin typeface="Times New Roman"/>
              <a:ea typeface="Times New Roman"/>
              <a:cs typeface="Times New Roman"/>
              <a:sym typeface="Times New Roman"/>
            </a:endParaRPr>
          </a:p>
          <a:p>
            <a:pPr indent="0" lvl="0" marL="0" rtl="0" algn="l">
              <a:lnSpc>
                <a:spcPct val="95000"/>
              </a:lnSpc>
              <a:spcBef>
                <a:spcPts val="1200"/>
              </a:spcBef>
              <a:spcAft>
                <a:spcPts val="0"/>
              </a:spcAft>
              <a:buNone/>
            </a:pPr>
            <a:r>
              <a:t/>
            </a:r>
            <a:endParaRPr sz="2200">
              <a:solidFill>
                <a:schemeClr val="dk1"/>
              </a:solidFill>
              <a:highlight>
                <a:srgbClr val="FFFFFF"/>
              </a:highlight>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36"/>
          <p:cNvSpPr txBox="1"/>
          <p:nvPr>
            <p:ph type="title"/>
          </p:nvPr>
        </p:nvSpPr>
        <p:spPr>
          <a:xfrm>
            <a:off x="224600" y="108125"/>
            <a:ext cx="8804700" cy="1756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uk" sz="2200">
                <a:solidFill>
                  <a:srgbClr val="000000"/>
                </a:solidFill>
                <a:highlight>
                  <a:srgbClr val="FFFFFF"/>
                </a:highlight>
                <a:latin typeface="Times New Roman"/>
                <a:ea typeface="Times New Roman"/>
                <a:cs typeface="Times New Roman"/>
                <a:sym typeface="Times New Roman"/>
              </a:rPr>
              <a:t>Conversion Table </a:t>
            </a:r>
            <a:endParaRPr sz="2200">
              <a:solidFill>
                <a:srgbClr val="000000"/>
              </a:solidFill>
              <a:highlight>
                <a:srgbClr val="FFFFFF"/>
              </a:highlight>
              <a:latin typeface="Times New Roman"/>
              <a:ea typeface="Times New Roman"/>
              <a:cs typeface="Times New Roman"/>
              <a:sym typeface="Times New Roman"/>
            </a:endParaRPr>
          </a:p>
          <a:p>
            <a:pPr indent="0" lvl="0" marL="0" rtl="0" algn="ctr">
              <a:spcBef>
                <a:spcPts val="0"/>
              </a:spcBef>
              <a:spcAft>
                <a:spcPts val="0"/>
              </a:spcAft>
              <a:buNone/>
            </a:pPr>
            <a:r>
              <a:rPr b="1" lang="uk" sz="2200">
                <a:solidFill>
                  <a:srgbClr val="0000FF"/>
                </a:solidFill>
                <a:highlight>
                  <a:srgbClr val="FFFFFF"/>
                </a:highlight>
                <a:latin typeface="Times New Roman"/>
                <a:ea typeface="Times New Roman"/>
                <a:cs typeface="Times New Roman"/>
                <a:sym typeface="Times New Roman"/>
              </a:rPr>
              <a:t>A=1 B=2 C=3 D=4 E=5 F =6 G=7 H=8 I =9 J = 10 K = 11 </a:t>
            </a:r>
            <a:endParaRPr b="1" sz="2200">
              <a:solidFill>
                <a:srgbClr val="0000FF"/>
              </a:solidFill>
              <a:highlight>
                <a:srgbClr val="FFFFFF"/>
              </a:highlight>
              <a:latin typeface="Times New Roman"/>
              <a:ea typeface="Times New Roman"/>
              <a:cs typeface="Times New Roman"/>
              <a:sym typeface="Times New Roman"/>
            </a:endParaRPr>
          </a:p>
          <a:p>
            <a:pPr indent="0" lvl="0" marL="0" rtl="0" algn="ctr">
              <a:spcBef>
                <a:spcPts val="0"/>
              </a:spcBef>
              <a:spcAft>
                <a:spcPts val="0"/>
              </a:spcAft>
              <a:buNone/>
            </a:pPr>
            <a:r>
              <a:rPr b="1" lang="uk" sz="2200">
                <a:solidFill>
                  <a:srgbClr val="0000FF"/>
                </a:solidFill>
                <a:highlight>
                  <a:srgbClr val="FFFFFF"/>
                </a:highlight>
                <a:latin typeface="Times New Roman"/>
                <a:ea typeface="Times New Roman"/>
                <a:cs typeface="Times New Roman"/>
                <a:sym typeface="Times New Roman"/>
              </a:rPr>
              <a:t>L = 12 M = 13 N = 14 O = 15 P = 16 Q = 17 R = 18 S = 19 </a:t>
            </a:r>
            <a:endParaRPr b="1" sz="2200">
              <a:solidFill>
                <a:srgbClr val="0000FF"/>
              </a:solidFill>
              <a:highlight>
                <a:srgbClr val="FFFFFF"/>
              </a:highlight>
              <a:latin typeface="Times New Roman"/>
              <a:ea typeface="Times New Roman"/>
              <a:cs typeface="Times New Roman"/>
              <a:sym typeface="Times New Roman"/>
            </a:endParaRPr>
          </a:p>
          <a:p>
            <a:pPr indent="0" lvl="0" marL="0" rtl="0" algn="ctr">
              <a:spcBef>
                <a:spcPts val="0"/>
              </a:spcBef>
              <a:spcAft>
                <a:spcPts val="0"/>
              </a:spcAft>
              <a:buNone/>
            </a:pPr>
            <a:r>
              <a:rPr b="1" lang="uk" sz="2200">
                <a:solidFill>
                  <a:srgbClr val="0000FF"/>
                </a:solidFill>
                <a:highlight>
                  <a:srgbClr val="FFFFFF"/>
                </a:highlight>
                <a:latin typeface="Times New Roman"/>
                <a:ea typeface="Times New Roman"/>
                <a:cs typeface="Times New Roman"/>
                <a:sym typeface="Times New Roman"/>
              </a:rPr>
              <a:t>T = 20 U = 21 V = 22 W = 23 X = 24 Y = 25 Z = 26</a:t>
            </a:r>
            <a:endParaRPr b="1" sz="2200">
              <a:solidFill>
                <a:srgbClr val="0000FF"/>
              </a:solidFill>
              <a:highlight>
                <a:srgbClr val="FFFFFF"/>
              </a:highlight>
              <a:latin typeface="Times New Roman"/>
              <a:ea typeface="Times New Roman"/>
              <a:cs typeface="Times New Roman"/>
              <a:sym typeface="Times New Roman"/>
            </a:endParaRPr>
          </a:p>
          <a:p>
            <a:pPr indent="0" lvl="0" marL="0" rtl="0" algn="ctr">
              <a:spcBef>
                <a:spcPts val="0"/>
              </a:spcBef>
              <a:spcAft>
                <a:spcPts val="0"/>
              </a:spcAft>
              <a:buNone/>
            </a:pPr>
            <a:r>
              <a:t/>
            </a:r>
            <a:endParaRPr sz="2400"/>
          </a:p>
        </p:txBody>
      </p:sp>
      <p:sp>
        <p:nvSpPr>
          <p:cNvPr id="204" name="Google Shape;204;p36"/>
          <p:cNvSpPr txBox="1"/>
          <p:nvPr>
            <p:ph idx="1" type="body"/>
          </p:nvPr>
        </p:nvSpPr>
        <p:spPr>
          <a:xfrm>
            <a:off x="311700" y="1864325"/>
            <a:ext cx="8717700" cy="3279300"/>
          </a:xfrm>
          <a:prstGeom prst="rect">
            <a:avLst/>
          </a:prstGeom>
        </p:spPr>
        <p:txBody>
          <a:bodyPr anchorCtr="0" anchor="t" bIns="91425" lIns="91425" spcFirstLastPara="1" rIns="91425" wrap="square" tIns="91425">
            <a:noAutofit/>
          </a:bodyPr>
          <a:lstStyle/>
          <a:p>
            <a:pPr indent="0" lvl="0" marL="0" rtl="0" algn="l">
              <a:lnSpc>
                <a:spcPct val="95000"/>
              </a:lnSpc>
              <a:spcBef>
                <a:spcPts val="1200"/>
              </a:spcBef>
              <a:spcAft>
                <a:spcPts val="0"/>
              </a:spcAft>
              <a:buNone/>
            </a:pPr>
            <a:r>
              <a:rPr lang="uk" sz="2200">
                <a:solidFill>
                  <a:schemeClr val="dk1"/>
                </a:solidFill>
                <a:highlight>
                  <a:srgbClr val="FFFFFF"/>
                </a:highlight>
                <a:latin typeface="Times New Roman"/>
                <a:ea typeface="Times New Roman"/>
                <a:cs typeface="Times New Roman"/>
                <a:sym typeface="Times New Roman"/>
              </a:rPr>
              <a:t>     </a:t>
            </a:r>
            <a:r>
              <a:rPr lang="uk" sz="1600">
                <a:solidFill>
                  <a:schemeClr val="dk1"/>
                </a:solidFill>
                <a:highlight>
                  <a:srgbClr val="FFFFFF"/>
                </a:highlight>
                <a:latin typeface="Times New Roman"/>
                <a:ea typeface="Times New Roman"/>
                <a:cs typeface="Times New Roman"/>
                <a:sym typeface="Times New Roman"/>
              </a:rPr>
              <a:t>17-12=5    </a:t>
            </a:r>
            <a:r>
              <a:rPr b="1" lang="uk" sz="1600">
                <a:solidFill>
                  <a:srgbClr val="0000FF"/>
                </a:solidFill>
                <a:highlight>
                  <a:srgbClr val="FFFFFF"/>
                </a:highlight>
                <a:latin typeface="Times New Roman"/>
                <a:ea typeface="Times New Roman"/>
                <a:cs typeface="Times New Roman"/>
                <a:sym typeface="Times New Roman"/>
              </a:rPr>
              <a:t>(E)</a:t>
            </a:r>
            <a:r>
              <a:rPr lang="uk" sz="1600">
                <a:solidFill>
                  <a:schemeClr val="dk1"/>
                </a:solidFill>
                <a:highlight>
                  <a:srgbClr val="FFFFFF"/>
                </a:highlight>
                <a:latin typeface="Times New Roman"/>
                <a:ea typeface="Times New Roman"/>
                <a:cs typeface="Times New Roman"/>
                <a:sym typeface="Times New Roman"/>
              </a:rPr>
              <a:t>                   19-16= 3  </a:t>
            </a:r>
            <a:r>
              <a:rPr b="1" lang="uk" sz="1600">
                <a:solidFill>
                  <a:srgbClr val="0000FF"/>
                </a:solidFill>
                <a:highlight>
                  <a:srgbClr val="FFFFFF"/>
                </a:highlight>
                <a:latin typeface="Times New Roman"/>
                <a:ea typeface="Times New Roman"/>
                <a:cs typeface="Times New Roman"/>
                <a:sym typeface="Times New Roman"/>
              </a:rPr>
              <a:t>(C)</a:t>
            </a:r>
            <a:r>
              <a:rPr lang="uk" sz="1600">
                <a:solidFill>
                  <a:schemeClr val="dk1"/>
                </a:solidFill>
                <a:highlight>
                  <a:srgbClr val="FFFFFF"/>
                </a:highlight>
                <a:latin typeface="Times New Roman"/>
                <a:ea typeface="Times New Roman"/>
                <a:cs typeface="Times New Roman"/>
                <a:sym typeface="Times New Roman"/>
              </a:rPr>
              <a:t>               32-30= 2   </a:t>
            </a:r>
            <a:r>
              <a:rPr b="1" lang="uk" sz="1600">
                <a:solidFill>
                  <a:srgbClr val="0000FF"/>
                </a:solidFill>
                <a:highlight>
                  <a:srgbClr val="FFFFFF"/>
                </a:highlight>
                <a:latin typeface="Times New Roman"/>
                <a:ea typeface="Times New Roman"/>
                <a:cs typeface="Times New Roman"/>
                <a:sym typeface="Times New Roman"/>
              </a:rPr>
              <a:t>(B)</a:t>
            </a:r>
            <a:r>
              <a:rPr lang="uk" sz="1600">
                <a:solidFill>
                  <a:schemeClr val="dk1"/>
                </a:solidFill>
                <a:highlight>
                  <a:srgbClr val="FFFFFF"/>
                </a:highlight>
                <a:latin typeface="Times New Roman"/>
                <a:ea typeface="Times New Roman"/>
                <a:cs typeface="Times New Roman"/>
                <a:sym typeface="Times New Roman"/>
              </a:rPr>
              <a:t>        24:2=12     </a:t>
            </a:r>
            <a:r>
              <a:rPr b="1" lang="uk" sz="1600">
                <a:solidFill>
                  <a:srgbClr val="0000FF"/>
                </a:solidFill>
                <a:highlight>
                  <a:srgbClr val="FFFFFF"/>
                </a:highlight>
                <a:latin typeface="Times New Roman"/>
                <a:ea typeface="Times New Roman"/>
                <a:cs typeface="Times New Roman"/>
                <a:sym typeface="Times New Roman"/>
              </a:rPr>
              <a:t>(L)</a:t>
            </a:r>
            <a:endParaRPr b="1" sz="1600">
              <a:solidFill>
                <a:srgbClr val="0000FF"/>
              </a:solidFill>
              <a:highlight>
                <a:srgbClr val="FFFFFF"/>
              </a:highlight>
              <a:latin typeface="Times New Roman"/>
              <a:ea typeface="Times New Roman"/>
              <a:cs typeface="Times New Roman"/>
              <a:sym typeface="Times New Roman"/>
            </a:endParaRPr>
          </a:p>
          <a:p>
            <a:pPr indent="0" lvl="0" marL="0" rtl="0" algn="l">
              <a:spcBef>
                <a:spcPts val="1200"/>
              </a:spcBef>
              <a:spcAft>
                <a:spcPts val="0"/>
              </a:spcAft>
              <a:buNone/>
            </a:pPr>
            <a:r>
              <a:rPr lang="uk" sz="1600">
                <a:solidFill>
                  <a:schemeClr val="dk1"/>
                </a:solidFill>
                <a:highlight>
                  <a:srgbClr val="FFFFFF"/>
                </a:highlight>
                <a:latin typeface="Times New Roman"/>
                <a:ea typeface="Times New Roman"/>
                <a:cs typeface="Times New Roman"/>
                <a:sym typeface="Times New Roman"/>
              </a:rPr>
              <a:t>       7*2=14    </a:t>
            </a:r>
            <a:r>
              <a:rPr b="1" lang="uk" sz="1600">
                <a:solidFill>
                  <a:srgbClr val="0000FF"/>
                </a:solidFill>
                <a:highlight>
                  <a:srgbClr val="FFFFFF"/>
                </a:highlight>
                <a:latin typeface="Times New Roman"/>
                <a:ea typeface="Times New Roman"/>
                <a:cs typeface="Times New Roman"/>
                <a:sym typeface="Times New Roman"/>
              </a:rPr>
              <a:t>(N)</a:t>
            </a:r>
            <a:r>
              <a:rPr lang="uk" sz="1600">
                <a:solidFill>
                  <a:schemeClr val="dk1"/>
                </a:solidFill>
                <a:highlight>
                  <a:srgbClr val="FFFFFF"/>
                </a:highlight>
                <a:latin typeface="Times New Roman"/>
                <a:ea typeface="Times New Roman"/>
                <a:cs typeface="Times New Roman"/>
                <a:sym typeface="Times New Roman"/>
              </a:rPr>
              <a:t>                   15-14= 1  </a:t>
            </a:r>
            <a:r>
              <a:rPr b="1" lang="uk" sz="1600">
                <a:solidFill>
                  <a:srgbClr val="0000FF"/>
                </a:solidFill>
                <a:highlight>
                  <a:srgbClr val="FFFFFF"/>
                </a:highlight>
                <a:latin typeface="Times New Roman"/>
                <a:ea typeface="Times New Roman"/>
                <a:cs typeface="Times New Roman"/>
                <a:sym typeface="Times New Roman"/>
              </a:rPr>
              <a:t>(A)</a:t>
            </a:r>
            <a:r>
              <a:rPr lang="uk" sz="1600">
                <a:solidFill>
                  <a:schemeClr val="dk1"/>
                </a:solidFill>
                <a:highlight>
                  <a:srgbClr val="FFFFFF"/>
                </a:highlight>
                <a:latin typeface="Times New Roman"/>
                <a:ea typeface="Times New Roman"/>
                <a:cs typeface="Times New Roman"/>
                <a:sym typeface="Times New Roman"/>
              </a:rPr>
              <a:t>               25:5= 5     </a:t>
            </a:r>
            <a:r>
              <a:rPr b="1" lang="uk" sz="1600">
                <a:solidFill>
                  <a:srgbClr val="0000FF"/>
                </a:solidFill>
                <a:highlight>
                  <a:srgbClr val="FFFFFF"/>
                </a:highlight>
                <a:latin typeface="Times New Roman"/>
                <a:ea typeface="Times New Roman"/>
                <a:cs typeface="Times New Roman"/>
                <a:sym typeface="Times New Roman"/>
              </a:rPr>
              <a:t>(E)</a:t>
            </a:r>
            <a:r>
              <a:rPr lang="uk" sz="1600">
                <a:solidFill>
                  <a:schemeClr val="dk1"/>
                </a:solidFill>
                <a:highlight>
                  <a:srgbClr val="FFFFFF"/>
                </a:highlight>
                <a:latin typeface="Times New Roman"/>
                <a:ea typeface="Times New Roman"/>
                <a:cs typeface="Times New Roman"/>
                <a:sym typeface="Times New Roman"/>
              </a:rPr>
              <a:t>         3*5= 15     </a:t>
            </a:r>
            <a:r>
              <a:rPr b="1" lang="uk" sz="1600">
                <a:solidFill>
                  <a:srgbClr val="0000FF"/>
                </a:solidFill>
                <a:highlight>
                  <a:srgbClr val="FFFFFF"/>
                </a:highlight>
                <a:latin typeface="Times New Roman"/>
                <a:ea typeface="Times New Roman"/>
                <a:cs typeface="Times New Roman"/>
                <a:sym typeface="Times New Roman"/>
              </a:rPr>
              <a:t>(O)</a:t>
            </a:r>
            <a:endParaRPr b="1" sz="1600">
              <a:solidFill>
                <a:srgbClr val="0000FF"/>
              </a:solidFill>
              <a:highlight>
                <a:srgbClr val="FFFFFF"/>
              </a:highlight>
              <a:latin typeface="Times New Roman"/>
              <a:ea typeface="Times New Roman"/>
              <a:cs typeface="Times New Roman"/>
              <a:sym typeface="Times New Roman"/>
            </a:endParaRPr>
          </a:p>
          <a:p>
            <a:pPr indent="0" lvl="0" marL="0" rtl="0" algn="l">
              <a:spcBef>
                <a:spcPts val="1200"/>
              </a:spcBef>
              <a:spcAft>
                <a:spcPts val="0"/>
              </a:spcAft>
              <a:buNone/>
            </a:pPr>
            <a:r>
              <a:rPr lang="uk" sz="1600">
                <a:solidFill>
                  <a:schemeClr val="dk1"/>
                </a:solidFill>
                <a:highlight>
                  <a:srgbClr val="FFFFFF"/>
                </a:highlight>
                <a:latin typeface="Times New Roman"/>
                <a:ea typeface="Times New Roman"/>
                <a:cs typeface="Times New Roman"/>
                <a:sym typeface="Times New Roman"/>
              </a:rPr>
              <a:t>       21:3=7     </a:t>
            </a:r>
            <a:r>
              <a:rPr b="1" lang="uk" sz="1600">
                <a:solidFill>
                  <a:srgbClr val="0000FF"/>
                </a:solidFill>
                <a:highlight>
                  <a:srgbClr val="FFFFFF"/>
                </a:highlight>
                <a:latin typeface="Times New Roman"/>
                <a:ea typeface="Times New Roman"/>
                <a:cs typeface="Times New Roman"/>
                <a:sym typeface="Times New Roman"/>
              </a:rPr>
              <a:t>(G)</a:t>
            </a:r>
            <a:r>
              <a:rPr lang="uk" sz="1600">
                <a:solidFill>
                  <a:schemeClr val="dk1"/>
                </a:solidFill>
                <a:highlight>
                  <a:srgbClr val="FFFFFF"/>
                </a:highlight>
                <a:latin typeface="Times New Roman"/>
                <a:ea typeface="Times New Roman"/>
                <a:cs typeface="Times New Roman"/>
                <a:sym typeface="Times New Roman"/>
              </a:rPr>
              <a:t>                    9*2= 18  </a:t>
            </a:r>
            <a:r>
              <a:rPr b="1" lang="uk" sz="1600">
                <a:solidFill>
                  <a:srgbClr val="0000FF"/>
                </a:solidFill>
                <a:highlight>
                  <a:srgbClr val="FFFFFF"/>
                </a:highlight>
                <a:latin typeface="Times New Roman"/>
                <a:ea typeface="Times New Roman"/>
                <a:cs typeface="Times New Roman"/>
                <a:sym typeface="Times New Roman"/>
              </a:rPr>
              <a:t>(R)</a:t>
            </a:r>
            <a:r>
              <a:rPr lang="uk" sz="1600">
                <a:solidFill>
                  <a:schemeClr val="dk1"/>
                </a:solidFill>
                <a:highlight>
                  <a:srgbClr val="FFFFFF"/>
                </a:highlight>
                <a:latin typeface="Times New Roman"/>
                <a:ea typeface="Times New Roman"/>
                <a:cs typeface="Times New Roman"/>
                <a:sym typeface="Times New Roman"/>
              </a:rPr>
              <a:t>                3*4= 12    </a:t>
            </a:r>
            <a:r>
              <a:rPr b="1" lang="uk" sz="1600">
                <a:solidFill>
                  <a:srgbClr val="0000FF"/>
                </a:solidFill>
                <a:highlight>
                  <a:srgbClr val="FFFFFF"/>
                </a:highlight>
                <a:latin typeface="Times New Roman"/>
                <a:ea typeface="Times New Roman"/>
                <a:cs typeface="Times New Roman"/>
                <a:sym typeface="Times New Roman"/>
              </a:rPr>
              <a:t>(L)</a:t>
            </a:r>
            <a:r>
              <a:rPr lang="uk" sz="1600">
                <a:solidFill>
                  <a:schemeClr val="dk1"/>
                </a:solidFill>
                <a:highlight>
                  <a:srgbClr val="FFFFFF"/>
                </a:highlight>
                <a:latin typeface="Times New Roman"/>
                <a:ea typeface="Times New Roman"/>
                <a:cs typeface="Times New Roman"/>
                <a:sym typeface="Times New Roman"/>
              </a:rPr>
              <a:t>        30-16=14  </a:t>
            </a:r>
            <a:r>
              <a:rPr b="1" lang="uk" sz="1600">
                <a:solidFill>
                  <a:srgbClr val="0000FF"/>
                </a:solidFill>
                <a:highlight>
                  <a:srgbClr val="FFFFFF"/>
                </a:highlight>
                <a:latin typeface="Times New Roman"/>
                <a:ea typeface="Times New Roman"/>
                <a:cs typeface="Times New Roman"/>
                <a:sym typeface="Times New Roman"/>
              </a:rPr>
              <a:t>(N)</a:t>
            </a:r>
            <a:endParaRPr b="1" sz="1600">
              <a:solidFill>
                <a:srgbClr val="0000FF"/>
              </a:solidFill>
              <a:highlight>
                <a:srgbClr val="FFFFFF"/>
              </a:highlight>
              <a:latin typeface="Times New Roman"/>
              <a:ea typeface="Times New Roman"/>
              <a:cs typeface="Times New Roman"/>
              <a:sym typeface="Times New Roman"/>
            </a:endParaRPr>
          </a:p>
          <a:p>
            <a:pPr indent="0" lvl="0" marL="0" rtl="0" algn="l">
              <a:spcBef>
                <a:spcPts val="1200"/>
              </a:spcBef>
              <a:spcAft>
                <a:spcPts val="0"/>
              </a:spcAft>
              <a:buNone/>
            </a:pPr>
            <a:r>
              <a:rPr lang="uk" sz="1600">
                <a:solidFill>
                  <a:schemeClr val="dk1"/>
                </a:solidFill>
                <a:highlight>
                  <a:srgbClr val="FFFFFF"/>
                </a:highlight>
                <a:latin typeface="Times New Roman"/>
                <a:ea typeface="Times New Roman"/>
                <a:cs typeface="Times New Roman"/>
                <a:sym typeface="Times New Roman"/>
              </a:rPr>
              <a:t>       9+3=12    </a:t>
            </a:r>
            <a:r>
              <a:rPr b="1" lang="uk" sz="1600">
                <a:solidFill>
                  <a:srgbClr val="0000FF"/>
                </a:solidFill>
                <a:highlight>
                  <a:srgbClr val="FFFFFF"/>
                </a:highlight>
                <a:latin typeface="Times New Roman"/>
                <a:ea typeface="Times New Roman"/>
                <a:cs typeface="Times New Roman"/>
                <a:sym typeface="Times New Roman"/>
              </a:rPr>
              <a:t>(L)</a:t>
            </a:r>
            <a:r>
              <a:rPr lang="uk" sz="1600">
                <a:solidFill>
                  <a:schemeClr val="dk1"/>
                </a:solidFill>
                <a:highlight>
                  <a:srgbClr val="FFFFFF"/>
                </a:highlight>
                <a:latin typeface="Times New Roman"/>
                <a:ea typeface="Times New Roman"/>
                <a:cs typeface="Times New Roman"/>
                <a:sym typeface="Times New Roman"/>
              </a:rPr>
              <a:t>                    3+1= 4    </a:t>
            </a:r>
            <a:r>
              <a:rPr b="1" lang="uk" sz="1600">
                <a:solidFill>
                  <a:srgbClr val="0000FF"/>
                </a:solidFill>
                <a:highlight>
                  <a:srgbClr val="FFFFFF"/>
                </a:highlight>
                <a:latin typeface="Times New Roman"/>
                <a:ea typeface="Times New Roman"/>
                <a:cs typeface="Times New Roman"/>
                <a:sym typeface="Times New Roman"/>
              </a:rPr>
              <a:t>(D)</a:t>
            </a:r>
            <a:r>
              <a:rPr lang="uk" sz="1600">
                <a:solidFill>
                  <a:schemeClr val="dk1"/>
                </a:solidFill>
                <a:highlight>
                  <a:srgbClr val="FFFFFF"/>
                </a:highlight>
                <a:latin typeface="Times New Roman"/>
                <a:ea typeface="Times New Roman"/>
                <a:cs typeface="Times New Roman"/>
                <a:sym typeface="Times New Roman"/>
              </a:rPr>
              <a:t>                5+1= 6      </a:t>
            </a:r>
            <a:r>
              <a:rPr b="1" lang="uk" sz="1600">
                <a:solidFill>
                  <a:srgbClr val="0000FF"/>
                </a:solidFill>
                <a:highlight>
                  <a:srgbClr val="FFFFFF"/>
                </a:highlight>
                <a:latin typeface="Times New Roman"/>
                <a:ea typeface="Times New Roman"/>
                <a:cs typeface="Times New Roman"/>
                <a:sym typeface="Times New Roman"/>
              </a:rPr>
              <a:t>(F)</a:t>
            </a:r>
            <a:r>
              <a:rPr lang="uk" sz="1600">
                <a:solidFill>
                  <a:schemeClr val="dk1"/>
                </a:solidFill>
                <a:highlight>
                  <a:srgbClr val="FFFFFF"/>
                </a:highlight>
                <a:latin typeface="Times New Roman"/>
                <a:ea typeface="Times New Roman"/>
                <a:cs typeface="Times New Roman"/>
                <a:sym typeface="Times New Roman"/>
              </a:rPr>
              <a:t>        48-44= 4   </a:t>
            </a:r>
            <a:r>
              <a:rPr b="1" lang="uk" sz="1600">
                <a:solidFill>
                  <a:srgbClr val="0000FF"/>
                </a:solidFill>
                <a:highlight>
                  <a:srgbClr val="FFFFFF"/>
                </a:highlight>
                <a:latin typeface="Times New Roman"/>
                <a:ea typeface="Times New Roman"/>
                <a:cs typeface="Times New Roman"/>
                <a:sym typeface="Times New Roman"/>
              </a:rPr>
              <a:t>(D)</a:t>
            </a:r>
            <a:endParaRPr b="1" sz="1600">
              <a:solidFill>
                <a:srgbClr val="0000FF"/>
              </a:solidFill>
              <a:highlight>
                <a:srgbClr val="FFFFFF"/>
              </a:highlight>
              <a:latin typeface="Times New Roman"/>
              <a:ea typeface="Times New Roman"/>
              <a:cs typeface="Times New Roman"/>
              <a:sym typeface="Times New Roman"/>
            </a:endParaRPr>
          </a:p>
          <a:p>
            <a:pPr indent="0" lvl="0" marL="0" rtl="0" algn="l">
              <a:spcBef>
                <a:spcPts val="1200"/>
              </a:spcBef>
              <a:spcAft>
                <a:spcPts val="0"/>
              </a:spcAft>
              <a:buNone/>
            </a:pPr>
            <a:r>
              <a:rPr lang="uk" sz="1600">
                <a:solidFill>
                  <a:schemeClr val="dk1"/>
                </a:solidFill>
                <a:highlight>
                  <a:srgbClr val="FFFFFF"/>
                </a:highlight>
                <a:latin typeface="Times New Roman"/>
                <a:ea typeface="Times New Roman"/>
                <a:cs typeface="Times New Roman"/>
                <a:sym typeface="Times New Roman"/>
              </a:rPr>
              <a:t>       20-19=1   </a:t>
            </a:r>
            <a:r>
              <a:rPr b="1" lang="uk" sz="1600">
                <a:solidFill>
                  <a:srgbClr val="0000FF"/>
                </a:solidFill>
                <a:highlight>
                  <a:srgbClr val="FFFFFF"/>
                </a:highlight>
                <a:latin typeface="Times New Roman"/>
                <a:ea typeface="Times New Roman"/>
                <a:cs typeface="Times New Roman"/>
                <a:sym typeface="Times New Roman"/>
              </a:rPr>
              <a:t>(A)</a:t>
            </a:r>
            <a:r>
              <a:rPr lang="uk" sz="1600">
                <a:solidFill>
                  <a:schemeClr val="dk1"/>
                </a:solidFill>
                <a:highlight>
                  <a:srgbClr val="FFFFFF"/>
                </a:highlight>
                <a:latin typeface="Times New Roman"/>
                <a:ea typeface="Times New Roman"/>
                <a:cs typeface="Times New Roman"/>
                <a:sym typeface="Times New Roman"/>
              </a:rPr>
              <a:t>                    27:3= 9   </a:t>
            </a:r>
            <a:r>
              <a:rPr b="1" lang="uk" sz="1600">
                <a:solidFill>
                  <a:srgbClr val="0000FF"/>
                </a:solidFill>
                <a:highlight>
                  <a:srgbClr val="FFFFFF"/>
                </a:highlight>
                <a:latin typeface="Times New Roman"/>
                <a:ea typeface="Times New Roman"/>
                <a:cs typeface="Times New Roman"/>
                <a:sym typeface="Times New Roman"/>
              </a:rPr>
              <a:t>(I) </a:t>
            </a:r>
            <a:r>
              <a:rPr lang="uk" sz="1600">
                <a:solidFill>
                  <a:schemeClr val="dk1"/>
                </a:solidFill>
                <a:highlight>
                  <a:srgbClr val="FFFFFF"/>
                </a:highlight>
                <a:latin typeface="Times New Roman"/>
                <a:ea typeface="Times New Roman"/>
                <a:cs typeface="Times New Roman"/>
                <a:sym typeface="Times New Roman"/>
              </a:rPr>
              <a:t>                13-12= 1   </a:t>
            </a:r>
            <a:r>
              <a:rPr b="1" lang="uk" sz="1600">
                <a:solidFill>
                  <a:srgbClr val="0000FF"/>
                </a:solidFill>
                <a:highlight>
                  <a:srgbClr val="FFFFFF"/>
                </a:highlight>
                <a:latin typeface="Times New Roman"/>
                <a:ea typeface="Times New Roman"/>
                <a:cs typeface="Times New Roman"/>
                <a:sym typeface="Times New Roman"/>
              </a:rPr>
              <a:t>(A)</a:t>
            </a:r>
            <a:r>
              <a:rPr lang="uk" sz="1600">
                <a:solidFill>
                  <a:schemeClr val="dk1"/>
                </a:solidFill>
                <a:highlight>
                  <a:srgbClr val="FFFFFF"/>
                </a:highlight>
                <a:latin typeface="Times New Roman"/>
                <a:ea typeface="Times New Roman"/>
                <a:cs typeface="Times New Roman"/>
                <a:sym typeface="Times New Roman"/>
              </a:rPr>
              <a:t>         7+8= 15    </a:t>
            </a:r>
            <a:r>
              <a:rPr b="1" lang="uk" sz="1600">
                <a:solidFill>
                  <a:srgbClr val="0000FF"/>
                </a:solidFill>
                <a:highlight>
                  <a:srgbClr val="FFFFFF"/>
                </a:highlight>
                <a:latin typeface="Times New Roman"/>
                <a:ea typeface="Times New Roman"/>
                <a:cs typeface="Times New Roman"/>
                <a:sym typeface="Times New Roman"/>
              </a:rPr>
              <a:t>(O)</a:t>
            </a:r>
            <a:endParaRPr b="1" sz="1600">
              <a:solidFill>
                <a:srgbClr val="0000FF"/>
              </a:solidFill>
              <a:highlight>
                <a:srgbClr val="FFFFFF"/>
              </a:highlight>
              <a:latin typeface="Times New Roman"/>
              <a:ea typeface="Times New Roman"/>
              <a:cs typeface="Times New Roman"/>
              <a:sym typeface="Times New Roman"/>
            </a:endParaRPr>
          </a:p>
          <a:p>
            <a:pPr indent="0" lvl="0" marL="0" rtl="0" algn="l">
              <a:spcBef>
                <a:spcPts val="1200"/>
              </a:spcBef>
              <a:spcAft>
                <a:spcPts val="0"/>
              </a:spcAft>
              <a:buNone/>
            </a:pPr>
            <a:r>
              <a:rPr lang="uk" sz="1600">
                <a:solidFill>
                  <a:schemeClr val="dk1"/>
                </a:solidFill>
                <a:highlight>
                  <a:srgbClr val="FFFFFF"/>
                </a:highlight>
                <a:latin typeface="Times New Roman"/>
                <a:ea typeface="Times New Roman"/>
                <a:cs typeface="Times New Roman"/>
                <a:sym typeface="Times New Roman"/>
              </a:rPr>
              <a:t>      10+4= 14  </a:t>
            </a:r>
            <a:r>
              <a:rPr b="1" lang="uk" sz="1600">
                <a:solidFill>
                  <a:srgbClr val="0000FF"/>
                </a:solidFill>
                <a:highlight>
                  <a:srgbClr val="FFFFFF"/>
                </a:highlight>
                <a:latin typeface="Times New Roman"/>
                <a:ea typeface="Times New Roman"/>
                <a:cs typeface="Times New Roman"/>
                <a:sym typeface="Times New Roman"/>
              </a:rPr>
              <a:t>(N) </a:t>
            </a:r>
            <a:r>
              <a:rPr lang="uk" sz="1600">
                <a:solidFill>
                  <a:schemeClr val="dk1"/>
                </a:solidFill>
                <a:highlight>
                  <a:srgbClr val="FFFFFF"/>
                </a:highlight>
                <a:latin typeface="Times New Roman"/>
                <a:ea typeface="Times New Roman"/>
                <a:cs typeface="Times New Roman"/>
                <a:sym typeface="Times New Roman"/>
              </a:rPr>
              <a:t>                   3*2=6     </a:t>
            </a:r>
            <a:r>
              <a:rPr b="1" lang="uk" sz="1600">
                <a:solidFill>
                  <a:srgbClr val="0000FF"/>
                </a:solidFill>
                <a:highlight>
                  <a:srgbClr val="FFFFFF"/>
                </a:highlight>
                <a:latin typeface="Times New Roman"/>
                <a:ea typeface="Times New Roman"/>
                <a:cs typeface="Times New Roman"/>
                <a:sym typeface="Times New Roman"/>
              </a:rPr>
              <a:t>(F)</a:t>
            </a:r>
            <a:r>
              <a:rPr lang="uk" sz="1600">
                <a:solidFill>
                  <a:schemeClr val="dk1"/>
                </a:solidFill>
                <a:highlight>
                  <a:srgbClr val="FFFFFF"/>
                </a:highlight>
                <a:latin typeface="Times New Roman"/>
                <a:ea typeface="Times New Roman"/>
                <a:cs typeface="Times New Roman"/>
                <a:sym typeface="Times New Roman"/>
              </a:rPr>
              <a:t>                 38:2= 19   </a:t>
            </a:r>
            <a:r>
              <a:rPr b="1" lang="uk" sz="1600">
                <a:solidFill>
                  <a:srgbClr val="0000FF"/>
                </a:solidFill>
                <a:highlight>
                  <a:srgbClr val="FFFFFF"/>
                </a:highlight>
                <a:latin typeface="Times New Roman"/>
                <a:ea typeface="Times New Roman"/>
                <a:cs typeface="Times New Roman"/>
                <a:sym typeface="Times New Roman"/>
              </a:rPr>
              <a:t>(S)</a:t>
            </a:r>
            <a:r>
              <a:rPr lang="uk" sz="1600">
                <a:solidFill>
                  <a:schemeClr val="dk1"/>
                </a:solidFill>
                <a:highlight>
                  <a:srgbClr val="FFFFFF"/>
                </a:highlight>
                <a:latin typeface="Times New Roman"/>
                <a:ea typeface="Times New Roman"/>
                <a:cs typeface="Times New Roman"/>
                <a:sym typeface="Times New Roman"/>
              </a:rPr>
              <a:t>          54-40= 14 </a:t>
            </a:r>
            <a:r>
              <a:rPr b="1" lang="uk" sz="1600">
                <a:solidFill>
                  <a:srgbClr val="0000FF"/>
                </a:solidFill>
                <a:highlight>
                  <a:srgbClr val="FFFFFF"/>
                </a:highlight>
                <a:latin typeface="Times New Roman"/>
                <a:ea typeface="Times New Roman"/>
                <a:cs typeface="Times New Roman"/>
                <a:sym typeface="Times New Roman"/>
              </a:rPr>
              <a:t>(N)</a:t>
            </a:r>
            <a:endParaRPr b="1" sz="1600">
              <a:solidFill>
                <a:srgbClr val="0000FF"/>
              </a:solidFill>
              <a:highlight>
                <a:srgbClr val="FFFFFF"/>
              </a:highlight>
              <a:latin typeface="Times New Roman"/>
              <a:ea typeface="Times New Roman"/>
              <a:cs typeface="Times New Roman"/>
              <a:sym typeface="Times New Roman"/>
            </a:endParaRPr>
          </a:p>
          <a:p>
            <a:pPr indent="0" lvl="0" marL="0" rtl="0" algn="l">
              <a:spcBef>
                <a:spcPts val="1200"/>
              </a:spcBef>
              <a:spcAft>
                <a:spcPts val="0"/>
              </a:spcAft>
              <a:buNone/>
            </a:pPr>
            <a:r>
              <a:rPr lang="uk" sz="1600">
                <a:solidFill>
                  <a:schemeClr val="dk1"/>
                </a:solidFill>
                <a:highlight>
                  <a:srgbClr val="FFFFFF"/>
                </a:highlight>
                <a:latin typeface="Times New Roman"/>
                <a:ea typeface="Times New Roman"/>
                <a:cs typeface="Times New Roman"/>
                <a:sym typeface="Times New Roman"/>
              </a:rPr>
              <a:t>       8:2 = 4     </a:t>
            </a:r>
            <a:r>
              <a:rPr b="1" lang="uk" sz="1600">
                <a:solidFill>
                  <a:srgbClr val="0000FF"/>
                </a:solidFill>
                <a:highlight>
                  <a:srgbClr val="FFFFFF"/>
                </a:highlight>
                <a:latin typeface="Times New Roman"/>
                <a:ea typeface="Times New Roman"/>
                <a:cs typeface="Times New Roman"/>
                <a:sym typeface="Times New Roman"/>
              </a:rPr>
              <a:t>(D)</a:t>
            </a:r>
            <a:r>
              <a:rPr lang="uk" sz="1600">
                <a:solidFill>
                  <a:schemeClr val="dk1"/>
                </a:solidFill>
                <a:highlight>
                  <a:srgbClr val="FFFFFF"/>
                </a:highlight>
                <a:latin typeface="Times New Roman"/>
                <a:ea typeface="Times New Roman"/>
                <a:cs typeface="Times New Roman"/>
                <a:sym typeface="Times New Roman"/>
              </a:rPr>
              <a:t>                    12-6= 6   </a:t>
            </a:r>
            <a:r>
              <a:rPr b="1" lang="uk" sz="1600">
                <a:solidFill>
                  <a:srgbClr val="0000FF"/>
                </a:solidFill>
                <a:highlight>
                  <a:srgbClr val="FFFFFF"/>
                </a:highlight>
                <a:latin typeface="Times New Roman"/>
                <a:ea typeface="Times New Roman"/>
                <a:cs typeface="Times New Roman"/>
                <a:sym typeface="Times New Roman"/>
              </a:rPr>
              <a:t>(F)</a:t>
            </a:r>
            <a:r>
              <a:rPr lang="uk" sz="1600">
                <a:solidFill>
                  <a:schemeClr val="dk1"/>
                </a:solidFill>
                <a:highlight>
                  <a:srgbClr val="FFFFFF"/>
                </a:highlight>
                <a:latin typeface="Times New Roman"/>
                <a:ea typeface="Times New Roman"/>
                <a:cs typeface="Times New Roman"/>
                <a:sym typeface="Times New Roman"/>
              </a:rPr>
              <a:t>                10*2= 20   </a:t>
            </a:r>
            <a:r>
              <a:rPr b="1" lang="uk" sz="1600">
                <a:solidFill>
                  <a:srgbClr val="0000FF"/>
                </a:solidFill>
                <a:highlight>
                  <a:srgbClr val="FFFFFF"/>
                </a:highlight>
                <a:latin typeface="Times New Roman"/>
                <a:ea typeface="Times New Roman"/>
                <a:cs typeface="Times New Roman"/>
                <a:sym typeface="Times New Roman"/>
              </a:rPr>
              <a:t>(T)</a:t>
            </a:r>
            <a:endParaRPr b="1" sz="1600">
              <a:solidFill>
                <a:srgbClr val="0000FF"/>
              </a:solidFill>
              <a:highlight>
                <a:srgbClr val="FFFFFF"/>
              </a:highlight>
              <a:latin typeface="Times New Roman"/>
              <a:ea typeface="Times New Roman"/>
              <a:cs typeface="Times New Roman"/>
              <a:sym typeface="Times New Roman"/>
            </a:endParaRPr>
          </a:p>
          <a:p>
            <a:pPr indent="0" lvl="0" marL="0" rtl="0" algn="l">
              <a:lnSpc>
                <a:spcPct val="95000"/>
              </a:lnSpc>
              <a:spcBef>
                <a:spcPts val="1200"/>
              </a:spcBef>
              <a:spcAft>
                <a:spcPts val="0"/>
              </a:spcAft>
              <a:buNone/>
            </a:pPr>
            <a:r>
              <a:t/>
            </a:r>
            <a:endParaRPr sz="2200">
              <a:solidFill>
                <a:schemeClr val="dk1"/>
              </a:solidFill>
              <a:highlight>
                <a:srgbClr val="FFFFFF"/>
              </a:highlight>
              <a:latin typeface="Times New Roman"/>
              <a:ea typeface="Times New Roman"/>
              <a:cs typeface="Times New Roman"/>
              <a:sym typeface="Times New Roman"/>
            </a:endParaRPr>
          </a:p>
          <a:p>
            <a:pPr indent="0" lvl="0" marL="0" rtl="0" algn="l">
              <a:lnSpc>
                <a:spcPct val="95000"/>
              </a:lnSpc>
              <a:spcBef>
                <a:spcPts val="1200"/>
              </a:spcBef>
              <a:spcAft>
                <a:spcPts val="0"/>
              </a:spcAft>
              <a:buNone/>
            </a:pPr>
            <a:r>
              <a:t/>
            </a:r>
            <a:endParaRPr sz="2200">
              <a:solidFill>
                <a:schemeClr val="dk1"/>
              </a:solidFill>
              <a:highlight>
                <a:srgbClr val="FFFFFF"/>
              </a:highlight>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37"/>
          <p:cNvSpPr txBox="1"/>
          <p:nvPr>
            <p:ph type="title"/>
          </p:nvPr>
        </p:nvSpPr>
        <p:spPr>
          <a:xfrm>
            <a:off x="224600" y="108125"/>
            <a:ext cx="8804700" cy="163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uk" sz="2200">
                <a:solidFill>
                  <a:srgbClr val="000000"/>
                </a:solidFill>
                <a:highlight>
                  <a:srgbClr val="FFFFFF"/>
                </a:highlight>
                <a:latin typeface="Times New Roman"/>
                <a:ea typeface="Times New Roman"/>
                <a:cs typeface="Times New Roman"/>
                <a:sym typeface="Times New Roman"/>
              </a:rPr>
              <a:t>Conversion Table </a:t>
            </a:r>
            <a:endParaRPr sz="2200">
              <a:solidFill>
                <a:srgbClr val="000000"/>
              </a:solidFill>
              <a:highlight>
                <a:srgbClr val="FFFFFF"/>
              </a:highlight>
              <a:latin typeface="Times New Roman"/>
              <a:ea typeface="Times New Roman"/>
              <a:cs typeface="Times New Roman"/>
              <a:sym typeface="Times New Roman"/>
            </a:endParaRPr>
          </a:p>
          <a:p>
            <a:pPr indent="0" lvl="0" marL="0" rtl="0" algn="ctr">
              <a:spcBef>
                <a:spcPts val="0"/>
              </a:spcBef>
              <a:spcAft>
                <a:spcPts val="0"/>
              </a:spcAft>
              <a:buNone/>
            </a:pPr>
            <a:r>
              <a:rPr b="1" lang="uk" sz="2200">
                <a:solidFill>
                  <a:srgbClr val="0000FF"/>
                </a:solidFill>
                <a:highlight>
                  <a:srgbClr val="FFFFFF"/>
                </a:highlight>
                <a:latin typeface="Times New Roman"/>
                <a:ea typeface="Times New Roman"/>
                <a:cs typeface="Times New Roman"/>
                <a:sym typeface="Times New Roman"/>
              </a:rPr>
              <a:t>A=1 B=2 C=3 D=4 E=5 F =6 G=7 H=8 I =9 J = 10 K = 11 </a:t>
            </a:r>
            <a:endParaRPr b="1" sz="2200">
              <a:solidFill>
                <a:srgbClr val="0000FF"/>
              </a:solidFill>
              <a:highlight>
                <a:srgbClr val="FFFFFF"/>
              </a:highlight>
              <a:latin typeface="Times New Roman"/>
              <a:ea typeface="Times New Roman"/>
              <a:cs typeface="Times New Roman"/>
              <a:sym typeface="Times New Roman"/>
            </a:endParaRPr>
          </a:p>
          <a:p>
            <a:pPr indent="0" lvl="0" marL="0" rtl="0" algn="ctr">
              <a:spcBef>
                <a:spcPts val="0"/>
              </a:spcBef>
              <a:spcAft>
                <a:spcPts val="0"/>
              </a:spcAft>
              <a:buNone/>
            </a:pPr>
            <a:r>
              <a:rPr b="1" lang="uk" sz="2200">
                <a:solidFill>
                  <a:srgbClr val="0000FF"/>
                </a:solidFill>
                <a:highlight>
                  <a:srgbClr val="FFFFFF"/>
                </a:highlight>
                <a:latin typeface="Times New Roman"/>
                <a:ea typeface="Times New Roman"/>
                <a:cs typeface="Times New Roman"/>
                <a:sym typeface="Times New Roman"/>
              </a:rPr>
              <a:t>L = 12 M = 13 N = 14 O = 15 P = 16 Q = 17 R = 18 S = 19 </a:t>
            </a:r>
            <a:endParaRPr b="1" sz="2200">
              <a:solidFill>
                <a:srgbClr val="0000FF"/>
              </a:solidFill>
              <a:highlight>
                <a:srgbClr val="FFFFFF"/>
              </a:highlight>
              <a:latin typeface="Times New Roman"/>
              <a:ea typeface="Times New Roman"/>
              <a:cs typeface="Times New Roman"/>
              <a:sym typeface="Times New Roman"/>
            </a:endParaRPr>
          </a:p>
          <a:p>
            <a:pPr indent="0" lvl="0" marL="0" rtl="0" algn="ctr">
              <a:spcBef>
                <a:spcPts val="0"/>
              </a:spcBef>
              <a:spcAft>
                <a:spcPts val="0"/>
              </a:spcAft>
              <a:buNone/>
            </a:pPr>
            <a:r>
              <a:rPr b="1" lang="uk" sz="2200">
                <a:solidFill>
                  <a:srgbClr val="0000FF"/>
                </a:solidFill>
                <a:highlight>
                  <a:srgbClr val="FFFFFF"/>
                </a:highlight>
                <a:latin typeface="Times New Roman"/>
                <a:ea typeface="Times New Roman"/>
                <a:cs typeface="Times New Roman"/>
                <a:sym typeface="Times New Roman"/>
              </a:rPr>
              <a:t>T = 20 U = 21 V = 22 W = 23 X = 24 Y = 25 Z = 26</a:t>
            </a:r>
            <a:endParaRPr b="1" sz="2200">
              <a:solidFill>
                <a:srgbClr val="0000FF"/>
              </a:solidFill>
              <a:highlight>
                <a:srgbClr val="FFFFFF"/>
              </a:highlight>
              <a:latin typeface="Times New Roman"/>
              <a:ea typeface="Times New Roman"/>
              <a:cs typeface="Times New Roman"/>
              <a:sym typeface="Times New Roman"/>
            </a:endParaRPr>
          </a:p>
          <a:p>
            <a:pPr indent="0" lvl="0" marL="0" rtl="0" algn="l">
              <a:spcBef>
                <a:spcPts val="0"/>
              </a:spcBef>
              <a:spcAft>
                <a:spcPts val="0"/>
              </a:spcAft>
              <a:buNone/>
            </a:pPr>
            <a:r>
              <a:t/>
            </a:r>
            <a:endParaRPr/>
          </a:p>
        </p:txBody>
      </p:sp>
      <p:sp>
        <p:nvSpPr>
          <p:cNvPr id="210" name="Google Shape;210;p37"/>
          <p:cNvSpPr txBox="1"/>
          <p:nvPr>
            <p:ph idx="1" type="body"/>
          </p:nvPr>
        </p:nvSpPr>
        <p:spPr>
          <a:xfrm>
            <a:off x="623400" y="2403550"/>
            <a:ext cx="8520600" cy="2964600"/>
          </a:xfrm>
          <a:prstGeom prst="rect">
            <a:avLst/>
          </a:prstGeom>
        </p:spPr>
        <p:txBody>
          <a:bodyPr anchorCtr="0" anchor="t" bIns="91425" lIns="91425" spcFirstLastPara="1" rIns="91425" wrap="square" tIns="91425">
            <a:noAutofit/>
          </a:bodyPr>
          <a:lstStyle/>
          <a:p>
            <a:pPr indent="0" lvl="0" marL="0" rtl="0" algn="l">
              <a:lnSpc>
                <a:spcPct val="95000"/>
              </a:lnSpc>
              <a:spcBef>
                <a:spcPts val="1200"/>
              </a:spcBef>
              <a:spcAft>
                <a:spcPts val="0"/>
              </a:spcAft>
              <a:buNone/>
            </a:pPr>
            <a:r>
              <a:rPr lang="uk" sz="2000">
                <a:solidFill>
                  <a:schemeClr val="dk1"/>
                </a:solidFill>
                <a:highlight>
                  <a:srgbClr val="FFFFFF"/>
                </a:highlight>
                <a:latin typeface="Times New Roman"/>
                <a:ea typeface="Times New Roman"/>
                <a:cs typeface="Times New Roman"/>
                <a:sym typeface="Times New Roman"/>
              </a:rPr>
              <a:t>1</a:t>
            </a:r>
            <a:r>
              <a:rPr lang="uk">
                <a:solidFill>
                  <a:schemeClr val="dk1"/>
                </a:solidFill>
                <a:highlight>
                  <a:srgbClr val="FFFFFF"/>
                </a:highlight>
                <a:latin typeface="Times New Roman"/>
                <a:ea typeface="Times New Roman"/>
                <a:cs typeface="Times New Roman"/>
                <a:sym typeface="Times New Roman"/>
              </a:rPr>
              <a:t>00 - 81 =          </a:t>
            </a:r>
            <a:r>
              <a:rPr lang="uk">
                <a:solidFill>
                  <a:schemeClr val="dk1"/>
                </a:solidFill>
                <a:highlight>
                  <a:schemeClr val="lt1"/>
                </a:highlight>
                <a:latin typeface="Times New Roman"/>
                <a:ea typeface="Times New Roman"/>
                <a:cs typeface="Times New Roman"/>
                <a:sym typeface="Times New Roman"/>
              </a:rPr>
              <a:t>9 + 3 =  </a:t>
            </a:r>
            <a:r>
              <a:rPr lang="uk">
                <a:solidFill>
                  <a:schemeClr val="dk1"/>
                </a:solidFill>
                <a:highlight>
                  <a:srgbClr val="FFFFFF"/>
                </a:highlight>
                <a:latin typeface="Times New Roman"/>
                <a:ea typeface="Times New Roman"/>
                <a:cs typeface="Times New Roman"/>
                <a:sym typeface="Times New Roman"/>
              </a:rPr>
              <a:t>            76 - 71 =           </a:t>
            </a:r>
            <a:r>
              <a:rPr lang="uk">
                <a:solidFill>
                  <a:schemeClr val="dk1"/>
                </a:solidFill>
                <a:highlight>
                  <a:schemeClr val="lt1"/>
                </a:highlight>
                <a:latin typeface="Times New Roman"/>
                <a:ea typeface="Times New Roman"/>
                <a:cs typeface="Times New Roman"/>
                <a:sym typeface="Times New Roman"/>
              </a:rPr>
              <a:t>97 - 95 =  </a:t>
            </a:r>
            <a:r>
              <a:rPr lang="uk">
                <a:solidFill>
                  <a:schemeClr val="dk1"/>
                </a:solidFill>
                <a:highlight>
                  <a:srgbClr val="FFFFFF"/>
                </a:highlight>
                <a:latin typeface="Times New Roman"/>
                <a:ea typeface="Times New Roman"/>
                <a:cs typeface="Times New Roman"/>
                <a:sym typeface="Times New Roman"/>
              </a:rPr>
              <a:t>                  43 - 20 = </a:t>
            </a:r>
            <a:endParaRPr b="1">
              <a:solidFill>
                <a:srgbClr val="0000FF"/>
              </a:solidFill>
              <a:highlight>
                <a:srgbClr val="FFFFFF"/>
              </a:highlight>
              <a:latin typeface="Times New Roman"/>
              <a:ea typeface="Times New Roman"/>
              <a:cs typeface="Times New Roman"/>
              <a:sym typeface="Times New Roman"/>
            </a:endParaRPr>
          </a:p>
          <a:p>
            <a:pPr indent="0" lvl="0" marL="0" rtl="0" algn="l">
              <a:spcBef>
                <a:spcPts val="1200"/>
              </a:spcBef>
              <a:spcAft>
                <a:spcPts val="0"/>
              </a:spcAft>
              <a:buNone/>
            </a:pPr>
            <a:r>
              <a:rPr lang="uk">
                <a:solidFill>
                  <a:schemeClr val="dk1"/>
                </a:solidFill>
                <a:highlight>
                  <a:srgbClr val="FFFFFF"/>
                </a:highlight>
                <a:latin typeface="Times New Roman"/>
                <a:ea typeface="Times New Roman"/>
                <a:cs typeface="Times New Roman"/>
                <a:sym typeface="Times New Roman"/>
              </a:rPr>
              <a:t>  57 - 54 =        </a:t>
            </a:r>
            <a:r>
              <a:rPr lang="uk">
                <a:solidFill>
                  <a:schemeClr val="dk1"/>
                </a:solidFill>
                <a:highlight>
                  <a:schemeClr val="lt1"/>
                </a:highlight>
                <a:latin typeface="Times New Roman"/>
                <a:ea typeface="Times New Roman"/>
                <a:cs typeface="Times New Roman"/>
                <a:sym typeface="Times New Roman"/>
              </a:rPr>
              <a:t>99 - 98 = </a:t>
            </a:r>
            <a:r>
              <a:rPr lang="uk">
                <a:solidFill>
                  <a:schemeClr val="dk1"/>
                </a:solidFill>
                <a:highlight>
                  <a:srgbClr val="FFFFFF"/>
                </a:highlight>
                <a:latin typeface="Times New Roman"/>
                <a:ea typeface="Times New Roman"/>
                <a:cs typeface="Times New Roman"/>
                <a:sym typeface="Times New Roman"/>
              </a:rPr>
              <a:t>            40 : 10 =           </a:t>
            </a:r>
            <a:r>
              <a:rPr lang="uk">
                <a:solidFill>
                  <a:schemeClr val="dk1"/>
                </a:solidFill>
                <a:highlight>
                  <a:schemeClr val="lt1"/>
                </a:highlight>
                <a:latin typeface="Times New Roman"/>
                <a:ea typeface="Times New Roman"/>
                <a:cs typeface="Times New Roman"/>
                <a:sym typeface="Times New Roman"/>
              </a:rPr>
              <a:t>14 + 7  = </a:t>
            </a:r>
            <a:r>
              <a:rPr lang="uk">
                <a:solidFill>
                  <a:schemeClr val="dk1"/>
                </a:solidFill>
                <a:highlight>
                  <a:srgbClr val="FFFFFF"/>
                </a:highlight>
                <a:latin typeface="Times New Roman"/>
                <a:ea typeface="Times New Roman"/>
                <a:cs typeface="Times New Roman"/>
                <a:sym typeface="Times New Roman"/>
              </a:rPr>
              <a:t>                  54 - 53 =  </a:t>
            </a:r>
            <a:r>
              <a:rPr b="1" lang="uk">
                <a:solidFill>
                  <a:srgbClr val="0000FF"/>
                </a:solidFill>
                <a:highlight>
                  <a:srgbClr val="FFFFFF"/>
                </a:highlight>
                <a:latin typeface="Times New Roman"/>
                <a:ea typeface="Times New Roman"/>
                <a:cs typeface="Times New Roman"/>
                <a:sym typeface="Times New Roman"/>
              </a:rPr>
              <a:t> </a:t>
            </a:r>
            <a:endParaRPr b="1">
              <a:solidFill>
                <a:srgbClr val="0000FF"/>
              </a:solidFill>
              <a:highlight>
                <a:srgbClr val="FFFFFF"/>
              </a:highlight>
              <a:latin typeface="Times New Roman"/>
              <a:ea typeface="Times New Roman"/>
              <a:cs typeface="Times New Roman"/>
              <a:sym typeface="Times New Roman"/>
            </a:endParaRPr>
          </a:p>
          <a:p>
            <a:pPr indent="0" lvl="0" marL="0" rtl="0" algn="l">
              <a:spcBef>
                <a:spcPts val="1200"/>
              </a:spcBef>
              <a:spcAft>
                <a:spcPts val="0"/>
              </a:spcAft>
              <a:buNone/>
            </a:pPr>
            <a:r>
              <a:rPr lang="uk">
                <a:solidFill>
                  <a:schemeClr val="dk1"/>
                </a:solidFill>
                <a:highlight>
                  <a:srgbClr val="FFFFFF"/>
                </a:highlight>
                <a:latin typeface="Times New Roman"/>
                <a:ea typeface="Times New Roman"/>
                <a:cs typeface="Times New Roman"/>
                <a:sym typeface="Times New Roman"/>
              </a:rPr>
              <a:t>   30 : 2 =          </a:t>
            </a:r>
            <a:r>
              <a:rPr lang="uk">
                <a:solidFill>
                  <a:schemeClr val="dk1"/>
                </a:solidFill>
                <a:highlight>
                  <a:schemeClr val="lt1"/>
                </a:highlight>
                <a:latin typeface="Times New Roman"/>
                <a:ea typeface="Times New Roman"/>
                <a:cs typeface="Times New Roman"/>
                <a:sym typeface="Times New Roman"/>
              </a:rPr>
              <a:t>2 * 7 =  </a:t>
            </a:r>
            <a:r>
              <a:rPr lang="uk">
                <a:solidFill>
                  <a:schemeClr val="dk1"/>
                </a:solidFill>
                <a:highlight>
                  <a:srgbClr val="FFFFFF"/>
                </a:highlight>
                <a:latin typeface="Times New Roman"/>
                <a:ea typeface="Times New Roman"/>
                <a:cs typeface="Times New Roman"/>
                <a:sym typeface="Times New Roman"/>
              </a:rPr>
              <a:t>               3 * 3 =              </a:t>
            </a:r>
            <a:r>
              <a:rPr lang="uk">
                <a:solidFill>
                  <a:schemeClr val="dk1"/>
                </a:solidFill>
                <a:highlight>
                  <a:schemeClr val="lt1"/>
                </a:highlight>
                <a:latin typeface="Times New Roman"/>
                <a:ea typeface="Times New Roman"/>
                <a:cs typeface="Times New Roman"/>
                <a:sym typeface="Times New Roman"/>
              </a:rPr>
              <a:t> 9 * 2  = </a:t>
            </a:r>
            <a:r>
              <a:rPr lang="uk">
                <a:solidFill>
                  <a:schemeClr val="dk1"/>
                </a:solidFill>
                <a:highlight>
                  <a:srgbClr val="FFFFFF"/>
                </a:highlight>
                <a:latin typeface="Times New Roman"/>
                <a:ea typeface="Times New Roman"/>
                <a:cs typeface="Times New Roman"/>
                <a:sym typeface="Times New Roman"/>
              </a:rPr>
              <a:t>                   36 : 3 =   </a:t>
            </a:r>
            <a:endParaRPr b="1">
              <a:solidFill>
                <a:srgbClr val="0000FF"/>
              </a:solidFill>
              <a:highlight>
                <a:srgbClr val="FFFFFF"/>
              </a:highlight>
              <a:latin typeface="Times New Roman"/>
              <a:ea typeface="Times New Roman"/>
              <a:cs typeface="Times New Roman"/>
              <a:sym typeface="Times New Roman"/>
            </a:endParaRPr>
          </a:p>
          <a:p>
            <a:pPr indent="0" lvl="0" marL="0" rtl="0" algn="l">
              <a:spcBef>
                <a:spcPts val="1200"/>
              </a:spcBef>
              <a:spcAft>
                <a:spcPts val="0"/>
              </a:spcAft>
              <a:buNone/>
            </a:pPr>
            <a:r>
              <a:rPr lang="uk">
                <a:solidFill>
                  <a:schemeClr val="dk1"/>
                </a:solidFill>
                <a:highlight>
                  <a:srgbClr val="FFFFFF"/>
                </a:highlight>
                <a:latin typeface="Times New Roman"/>
                <a:ea typeface="Times New Roman"/>
                <a:cs typeface="Times New Roman"/>
                <a:sym typeface="Times New Roman"/>
              </a:rPr>
              <a:t>    4 * 5 =     </a:t>
            </a:r>
            <a:r>
              <a:rPr b="1" lang="uk">
                <a:solidFill>
                  <a:srgbClr val="0000FF"/>
                </a:solidFill>
                <a:highlight>
                  <a:srgbClr val="FFFFFF"/>
                </a:highlight>
                <a:latin typeface="Times New Roman"/>
                <a:ea typeface="Times New Roman"/>
                <a:cs typeface="Times New Roman"/>
                <a:sym typeface="Times New Roman"/>
              </a:rPr>
              <a:t> </a:t>
            </a:r>
            <a:r>
              <a:rPr lang="uk">
                <a:solidFill>
                  <a:schemeClr val="dk1"/>
                </a:solidFill>
                <a:highlight>
                  <a:srgbClr val="FFFFFF"/>
                </a:highlight>
                <a:latin typeface="Times New Roman"/>
                <a:ea typeface="Times New Roman"/>
                <a:cs typeface="Times New Roman"/>
                <a:sym typeface="Times New Roman"/>
              </a:rPr>
              <a:t>    </a:t>
            </a:r>
            <a:r>
              <a:rPr lang="uk">
                <a:solidFill>
                  <a:schemeClr val="dk1"/>
                </a:solidFill>
                <a:highlight>
                  <a:schemeClr val="lt1"/>
                </a:highlight>
                <a:latin typeface="Times New Roman"/>
                <a:ea typeface="Times New Roman"/>
                <a:cs typeface="Times New Roman"/>
                <a:sym typeface="Times New Roman"/>
              </a:rPr>
              <a:t>24 : 6 = </a:t>
            </a:r>
            <a:r>
              <a:rPr b="1" lang="uk">
                <a:solidFill>
                  <a:srgbClr val="0000FF"/>
                </a:solidFill>
                <a:highlight>
                  <a:schemeClr val="lt1"/>
                </a:highlight>
                <a:latin typeface="Times New Roman"/>
                <a:ea typeface="Times New Roman"/>
                <a:cs typeface="Times New Roman"/>
                <a:sym typeface="Times New Roman"/>
              </a:rPr>
              <a:t> </a:t>
            </a:r>
            <a:r>
              <a:rPr lang="uk">
                <a:solidFill>
                  <a:schemeClr val="dk1"/>
                </a:solidFill>
                <a:highlight>
                  <a:srgbClr val="FFFFFF"/>
                </a:highlight>
                <a:latin typeface="Times New Roman"/>
                <a:ea typeface="Times New Roman"/>
                <a:cs typeface="Times New Roman"/>
                <a:sym typeface="Times New Roman"/>
              </a:rPr>
              <a:t>              7 * 2 =               </a:t>
            </a:r>
            <a:r>
              <a:rPr lang="uk">
                <a:solidFill>
                  <a:schemeClr val="dk1"/>
                </a:solidFill>
                <a:highlight>
                  <a:schemeClr val="lt1"/>
                </a:highlight>
                <a:latin typeface="Times New Roman"/>
                <a:ea typeface="Times New Roman"/>
                <a:cs typeface="Times New Roman"/>
                <a:sym typeface="Times New Roman"/>
              </a:rPr>
              <a:t>4 + 3  =   </a:t>
            </a:r>
            <a:r>
              <a:rPr lang="uk">
                <a:solidFill>
                  <a:schemeClr val="dk1"/>
                </a:solidFill>
                <a:highlight>
                  <a:srgbClr val="FFFFFF"/>
                </a:highlight>
                <a:latin typeface="Times New Roman"/>
                <a:ea typeface="Times New Roman"/>
                <a:cs typeface="Times New Roman"/>
                <a:sym typeface="Times New Roman"/>
              </a:rPr>
              <a:t>                 40 : 8 =   </a:t>
            </a:r>
            <a:r>
              <a:rPr b="1" lang="uk">
                <a:solidFill>
                  <a:srgbClr val="0000FF"/>
                </a:solidFill>
                <a:highlight>
                  <a:srgbClr val="FFFFFF"/>
                </a:highlight>
                <a:latin typeface="Times New Roman"/>
                <a:ea typeface="Times New Roman"/>
                <a:cs typeface="Times New Roman"/>
                <a:sym typeface="Times New Roman"/>
              </a:rPr>
              <a:t> </a:t>
            </a:r>
            <a:endParaRPr b="1">
              <a:solidFill>
                <a:srgbClr val="0000FF"/>
              </a:solidFill>
              <a:highlight>
                <a:srgbClr val="FFFFFF"/>
              </a:highlight>
              <a:latin typeface="Times New Roman"/>
              <a:ea typeface="Times New Roman"/>
              <a:cs typeface="Times New Roman"/>
              <a:sym typeface="Times New Roman"/>
            </a:endParaRPr>
          </a:p>
          <a:p>
            <a:pPr indent="0" lvl="0" marL="0" rtl="0" algn="l">
              <a:spcBef>
                <a:spcPts val="1200"/>
              </a:spcBef>
              <a:spcAft>
                <a:spcPts val="0"/>
              </a:spcAft>
              <a:buNone/>
            </a:pPr>
            <a:r>
              <a:rPr lang="uk">
                <a:solidFill>
                  <a:schemeClr val="dk1"/>
                </a:solidFill>
                <a:highlight>
                  <a:srgbClr val="FFFFFF"/>
                </a:highlight>
                <a:latin typeface="Times New Roman"/>
                <a:ea typeface="Times New Roman"/>
                <a:cs typeface="Times New Roman"/>
                <a:sym typeface="Times New Roman"/>
              </a:rPr>
              <a:t>                                                                              </a:t>
            </a:r>
            <a:r>
              <a:rPr lang="uk">
                <a:solidFill>
                  <a:schemeClr val="dk1"/>
                </a:solidFill>
                <a:highlight>
                  <a:schemeClr val="lt1"/>
                </a:highlight>
                <a:latin typeface="Times New Roman"/>
                <a:ea typeface="Times New Roman"/>
                <a:cs typeface="Times New Roman"/>
                <a:sym typeface="Times New Roman"/>
              </a:rPr>
              <a:t>76 - 68 =                    11 + 8 =  </a:t>
            </a:r>
            <a:endParaRPr b="1">
              <a:solidFill>
                <a:srgbClr val="0000FF"/>
              </a:solidFill>
              <a:highlight>
                <a:schemeClr val="lt1"/>
              </a:highlight>
              <a:latin typeface="Times New Roman"/>
              <a:ea typeface="Times New Roman"/>
              <a:cs typeface="Times New Roman"/>
              <a:sym typeface="Times New Roman"/>
            </a:endParaRPr>
          </a:p>
          <a:p>
            <a:pPr indent="0" lvl="0" marL="0" rtl="0" algn="l">
              <a:spcBef>
                <a:spcPts val="1200"/>
              </a:spcBef>
              <a:spcAft>
                <a:spcPts val="0"/>
              </a:spcAft>
              <a:buNone/>
            </a:pPr>
            <a:r>
              <a:t/>
            </a:r>
            <a:endParaRPr sz="2000">
              <a:solidFill>
                <a:schemeClr val="dk1"/>
              </a:solidFill>
              <a:highlight>
                <a:schemeClr val="lt1"/>
              </a:highlight>
              <a:latin typeface="Times New Roman"/>
              <a:ea typeface="Times New Roman"/>
              <a:cs typeface="Times New Roman"/>
              <a:sym typeface="Times New Roman"/>
            </a:endParaRPr>
          </a:p>
          <a:p>
            <a:pPr indent="0" lvl="0" marL="0" rtl="0" algn="l">
              <a:spcBef>
                <a:spcPts val="1200"/>
              </a:spcBef>
              <a:spcAft>
                <a:spcPts val="0"/>
              </a:spcAft>
              <a:buNone/>
            </a:pPr>
            <a:r>
              <a:rPr lang="uk">
                <a:solidFill>
                  <a:schemeClr val="dk1"/>
                </a:solidFill>
                <a:highlight>
                  <a:srgbClr val="FFFFFF"/>
                </a:highlight>
                <a:latin typeface="Times New Roman"/>
                <a:ea typeface="Times New Roman"/>
                <a:cs typeface="Times New Roman"/>
                <a:sym typeface="Times New Roman"/>
              </a:rPr>
              <a:t>                                                                </a:t>
            </a:r>
            <a:endParaRPr>
              <a:solidFill>
                <a:schemeClr val="dk1"/>
              </a:solidFill>
              <a:highlight>
                <a:srgbClr val="FFFFFF"/>
              </a:highlight>
              <a:latin typeface="Times New Roman"/>
              <a:ea typeface="Times New Roman"/>
              <a:cs typeface="Times New Roman"/>
              <a:sym typeface="Times New Roman"/>
            </a:endParaRPr>
          </a:p>
          <a:p>
            <a:pPr indent="0" lvl="0" marL="0" rtl="0" algn="l">
              <a:spcBef>
                <a:spcPts val="1200"/>
              </a:spcBef>
              <a:spcAft>
                <a:spcPts val="0"/>
              </a:spcAft>
              <a:buNone/>
            </a:pPr>
            <a:r>
              <a:rPr lang="uk">
                <a:solidFill>
                  <a:schemeClr val="dk1"/>
                </a:solidFill>
                <a:highlight>
                  <a:srgbClr val="FFFFFF"/>
                </a:highlight>
                <a:latin typeface="Times New Roman"/>
                <a:ea typeface="Times New Roman"/>
                <a:cs typeface="Times New Roman"/>
                <a:sym typeface="Times New Roman"/>
              </a:rPr>
              <a:t>                                        </a:t>
            </a:r>
            <a:endParaRPr sz="2000">
              <a:solidFill>
                <a:schemeClr val="dk1"/>
              </a:solidFill>
              <a:highlight>
                <a:srgbClr val="FFFFFF"/>
              </a:highlight>
              <a:latin typeface="Times New Roman"/>
              <a:ea typeface="Times New Roman"/>
              <a:cs typeface="Times New Roman"/>
              <a:sym typeface="Times New Roman"/>
            </a:endParaRPr>
          </a:p>
          <a:p>
            <a:pPr indent="0" lvl="0" marL="0" rtl="0" algn="l">
              <a:lnSpc>
                <a:spcPct val="95000"/>
              </a:lnSpc>
              <a:spcBef>
                <a:spcPts val="1200"/>
              </a:spcBef>
              <a:spcAft>
                <a:spcPts val="0"/>
              </a:spcAft>
              <a:buNone/>
            </a:pPr>
            <a:r>
              <a:t/>
            </a:r>
            <a:endParaRPr sz="2000">
              <a:solidFill>
                <a:schemeClr val="dk1"/>
              </a:solidFill>
              <a:highlight>
                <a:srgbClr val="FFFFFF"/>
              </a:highlight>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38"/>
          <p:cNvSpPr txBox="1"/>
          <p:nvPr>
            <p:ph type="title"/>
          </p:nvPr>
        </p:nvSpPr>
        <p:spPr>
          <a:xfrm>
            <a:off x="224600" y="108125"/>
            <a:ext cx="8804700" cy="163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uk" sz="2200">
                <a:solidFill>
                  <a:srgbClr val="000000"/>
                </a:solidFill>
                <a:highlight>
                  <a:srgbClr val="FFFFFF"/>
                </a:highlight>
                <a:latin typeface="Times New Roman"/>
                <a:ea typeface="Times New Roman"/>
                <a:cs typeface="Times New Roman"/>
                <a:sym typeface="Times New Roman"/>
              </a:rPr>
              <a:t>Conversion Table </a:t>
            </a:r>
            <a:endParaRPr sz="2200">
              <a:solidFill>
                <a:srgbClr val="000000"/>
              </a:solidFill>
              <a:highlight>
                <a:srgbClr val="FFFFFF"/>
              </a:highlight>
              <a:latin typeface="Times New Roman"/>
              <a:ea typeface="Times New Roman"/>
              <a:cs typeface="Times New Roman"/>
              <a:sym typeface="Times New Roman"/>
            </a:endParaRPr>
          </a:p>
          <a:p>
            <a:pPr indent="0" lvl="0" marL="0" rtl="0" algn="ctr">
              <a:spcBef>
                <a:spcPts val="0"/>
              </a:spcBef>
              <a:spcAft>
                <a:spcPts val="0"/>
              </a:spcAft>
              <a:buNone/>
            </a:pPr>
            <a:r>
              <a:rPr b="1" lang="uk" sz="2200">
                <a:solidFill>
                  <a:srgbClr val="0000FF"/>
                </a:solidFill>
                <a:highlight>
                  <a:srgbClr val="FFFFFF"/>
                </a:highlight>
                <a:latin typeface="Times New Roman"/>
                <a:ea typeface="Times New Roman"/>
                <a:cs typeface="Times New Roman"/>
                <a:sym typeface="Times New Roman"/>
              </a:rPr>
              <a:t>A=1 B=2 C=3 D=4 E=5 F =6 G=7 H=8 I =9 J = 10 K = 11 </a:t>
            </a:r>
            <a:endParaRPr b="1" sz="2200">
              <a:solidFill>
                <a:srgbClr val="0000FF"/>
              </a:solidFill>
              <a:highlight>
                <a:srgbClr val="FFFFFF"/>
              </a:highlight>
              <a:latin typeface="Times New Roman"/>
              <a:ea typeface="Times New Roman"/>
              <a:cs typeface="Times New Roman"/>
              <a:sym typeface="Times New Roman"/>
            </a:endParaRPr>
          </a:p>
          <a:p>
            <a:pPr indent="0" lvl="0" marL="0" rtl="0" algn="ctr">
              <a:spcBef>
                <a:spcPts val="0"/>
              </a:spcBef>
              <a:spcAft>
                <a:spcPts val="0"/>
              </a:spcAft>
              <a:buNone/>
            </a:pPr>
            <a:r>
              <a:rPr b="1" lang="uk" sz="2200">
                <a:solidFill>
                  <a:srgbClr val="0000FF"/>
                </a:solidFill>
                <a:highlight>
                  <a:srgbClr val="FFFFFF"/>
                </a:highlight>
                <a:latin typeface="Times New Roman"/>
                <a:ea typeface="Times New Roman"/>
                <a:cs typeface="Times New Roman"/>
                <a:sym typeface="Times New Roman"/>
              </a:rPr>
              <a:t>L = 12 M = 13 N = 14 O = 15 P = 16 Q = 17 R = 18 S = 19</a:t>
            </a:r>
            <a:endParaRPr b="1" sz="2200">
              <a:solidFill>
                <a:srgbClr val="0000FF"/>
              </a:solidFill>
              <a:highlight>
                <a:srgbClr val="FFFFFF"/>
              </a:highlight>
              <a:latin typeface="Times New Roman"/>
              <a:ea typeface="Times New Roman"/>
              <a:cs typeface="Times New Roman"/>
              <a:sym typeface="Times New Roman"/>
            </a:endParaRPr>
          </a:p>
          <a:p>
            <a:pPr indent="0" lvl="0" marL="0" rtl="0" algn="ctr">
              <a:spcBef>
                <a:spcPts val="0"/>
              </a:spcBef>
              <a:spcAft>
                <a:spcPts val="0"/>
              </a:spcAft>
              <a:buNone/>
            </a:pPr>
            <a:r>
              <a:rPr b="1" lang="uk" sz="2200">
                <a:solidFill>
                  <a:srgbClr val="0000FF"/>
                </a:solidFill>
                <a:highlight>
                  <a:srgbClr val="FFFFFF"/>
                </a:highlight>
                <a:latin typeface="Times New Roman"/>
                <a:ea typeface="Times New Roman"/>
                <a:cs typeface="Times New Roman"/>
                <a:sym typeface="Times New Roman"/>
              </a:rPr>
              <a:t> T = 20 U = 21 V = 22 W = 23 X = 24 Y = 25 Z = 26</a:t>
            </a:r>
            <a:endParaRPr b="1" sz="2200">
              <a:solidFill>
                <a:srgbClr val="0000FF"/>
              </a:solidFill>
              <a:highlight>
                <a:srgbClr val="FFFFFF"/>
              </a:highlight>
              <a:latin typeface="Times New Roman"/>
              <a:ea typeface="Times New Roman"/>
              <a:cs typeface="Times New Roman"/>
              <a:sym typeface="Times New Roman"/>
            </a:endParaRPr>
          </a:p>
          <a:p>
            <a:pPr indent="0" lvl="0" marL="0" rtl="0" algn="l">
              <a:spcBef>
                <a:spcPts val="0"/>
              </a:spcBef>
              <a:spcAft>
                <a:spcPts val="0"/>
              </a:spcAft>
              <a:buNone/>
            </a:pPr>
            <a:r>
              <a:t/>
            </a:r>
            <a:endParaRPr/>
          </a:p>
        </p:txBody>
      </p:sp>
      <p:sp>
        <p:nvSpPr>
          <p:cNvPr id="216" name="Google Shape;216;p38"/>
          <p:cNvSpPr txBox="1"/>
          <p:nvPr>
            <p:ph idx="1" type="body"/>
          </p:nvPr>
        </p:nvSpPr>
        <p:spPr>
          <a:xfrm>
            <a:off x="623400" y="2403550"/>
            <a:ext cx="8520600" cy="2964600"/>
          </a:xfrm>
          <a:prstGeom prst="rect">
            <a:avLst/>
          </a:prstGeom>
        </p:spPr>
        <p:txBody>
          <a:bodyPr anchorCtr="0" anchor="t" bIns="91425" lIns="91425" spcFirstLastPara="1" rIns="91425" wrap="square" tIns="91425">
            <a:noAutofit/>
          </a:bodyPr>
          <a:lstStyle/>
          <a:p>
            <a:pPr indent="0" lvl="0" marL="0" rtl="0" algn="l">
              <a:lnSpc>
                <a:spcPct val="95000"/>
              </a:lnSpc>
              <a:spcBef>
                <a:spcPts val="1200"/>
              </a:spcBef>
              <a:spcAft>
                <a:spcPts val="0"/>
              </a:spcAft>
              <a:buNone/>
            </a:pPr>
            <a:r>
              <a:rPr lang="uk" sz="1600">
                <a:solidFill>
                  <a:schemeClr val="dk1"/>
                </a:solidFill>
                <a:highlight>
                  <a:srgbClr val="FFFFFF"/>
                </a:highlight>
                <a:latin typeface="Times New Roman"/>
                <a:ea typeface="Times New Roman"/>
                <a:cs typeface="Times New Roman"/>
                <a:sym typeface="Times New Roman"/>
              </a:rPr>
              <a:t>100 - 81 = 19 </a:t>
            </a:r>
            <a:r>
              <a:rPr b="1" lang="uk" sz="1600">
                <a:solidFill>
                  <a:srgbClr val="0000FF"/>
                </a:solidFill>
                <a:highlight>
                  <a:srgbClr val="FFFFFF"/>
                </a:highlight>
                <a:latin typeface="Times New Roman"/>
                <a:ea typeface="Times New Roman"/>
                <a:cs typeface="Times New Roman"/>
                <a:sym typeface="Times New Roman"/>
              </a:rPr>
              <a:t>(S)</a:t>
            </a:r>
            <a:r>
              <a:rPr lang="uk" sz="1600">
                <a:solidFill>
                  <a:schemeClr val="dk1"/>
                </a:solidFill>
                <a:highlight>
                  <a:srgbClr val="FFFFFF"/>
                </a:highlight>
                <a:latin typeface="Times New Roman"/>
                <a:ea typeface="Times New Roman"/>
                <a:cs typeface="Times New Roman"/>
                <a:sym typeface="Times New Roman"/>
              </a:rPr>
              <a:t>     </a:t>
            </a:r>
            <a:r>
              <a:rPr lang="uk" sz="1600">
                <a:solidFill>
                  <a:schemeClr val="dk1"/>
                </a:solidFill>
                <a:highlight>
                  <a:schemeClr val="lt1"/>
                </a:highlight>
                <a:latin typeface="Times New Roman"/>
                <a:ea typeface="Times New Roman"/>
                <a:cs typeface="Times New Roman"/>
                <a:sym typeface="Times New Roman"/>
              </a:rPr>
              <a:t>9 + 3 = 12  </a:t>
            </a:r>
            <a:r>
              <a:rPr b="1" lang="uk" sz="1600">
                <a:solidFill>
                  <a:srgbClr val="0000FF"/>
                </a:solidFill>
                <a:highlight>
                  <a:schemeClr val="lt1"/>
                </a:highlight>
                <a:latin typeface="Times New Roman"/>
                <a:ea typeface="Times New Roman"/>
                <a:cs typeface="Times New Roman"/>
                <a:sym typeface="Times New Roman"/>
              </a:rPr>
              <a:t>(L)</a:t>
            </a:r>
            <a:r>
              <a:rPr lang="uk" sz="1600">
                <a:solidFill>
                  <a:schemeClr val="dk1"/>
                </a:solidFill>
                <a:highlight>
                  <a:schemeClr val="lt1"/>
                </a:highlight>
                <a:latin typeface="Times New Roman"/>
                <a:ea typeface="Times New Roman"/>
                <a:cs typeface="Times New Roman"/>
                <a:sym typeface="Times New Roman"/>
              </a:rPr>
              <a:t> </a:t>
            </a:r>
            <a:r>
              <a:rPr lang="uk" sz="1600">
                <a:solidFill>
                  <a:schemeClr val="dk1"/>
                </a:solidFill>
                <a:highlight>
                  <a:srgbClr val="FFFFFF"/>
                </a:highlight>
                <a:latin typeface="Times New Roman"/>
                <a:ea typeface="Times New Roman"/>
                <a:cs typeface="Times New Roman"/>
                <a:sym typeface="Times New Roman"/>
              </a:rPr>
              <a:t>  76 - 71 = 5 </a:t>
            </a:r>
            <a:r>
              <a:rPr b="1" lang="uk" sz="1600">
                <a:solidFill>
                  <a:srgbClr val="0000FF"/>
                </a:solidFill>
                <a:highlight>
                  <a:srgbClr val="FFFFFF"/>
                </a:highlight>
                <a:latin typeface="Times New Roman"/>
                <a:ea typeface="Times New Roman"/>
                <a:cs typeface="Times New Roman"/>
                <a:sym typeface="Times New Roman"/>
              </a:rPr>
              <a:t>(E) </a:t>
            </a:r>
            <a:r>
              <a:rPr lang="uk" sz="1600">
                <a:solidFill>
                  <a:schemeClr val="dk1"/>
                </a:solidFill>
                <a:highlight>
                  <a:srgbClr val="FFFFFF"/>
                </a:highlight>
                <a:latin typeface="Times New Roman"/>
                <a:ea typeface="Times New Roman"/>
                <a:cs typeface="Times New Roman"/>
                <a:sym typeface="Times New Roman"/>
              </a:rPr>
              <a:t>    </a:t>
            </a:r>
            <a:r>
              <a:rPr lang="uk" sz="1600">
                <a:solidFill>
                  <a:schemeClr val="dk1"/>
                </a:solidFill>
                <a:highlight>
                  <a:schemeClr val="lt1"/>
                </a:highlight>
                <a:latin typeface="Times New Roman"/>
                <a:ea typeface="Times New Roman"/>
                <a:cs typeface="Times New Roman"/>
                <a:sym typeface="Times New Roman"/>
              </a:rPr>
              <a:t>97 - 95 = 2  </a:t>
            </a:r>
            <a:r>
              <a:rPr b="1" lang="uk" sz="1600">
                <a:solidFill>
                  <a:srgbClr val="0000FF"/>
                </a:solidFill>
                <a:highlight>
                  <a:schemeClr val="lt1"/>
                </a:highlight>
                <a:latin typeface="Times New Roman"/>
                <a:ea typeface="Times New Roman"/>
                <a:cs typeface="Times New Roman"/>
                <a:sym typeface="Times New Roman"/>
              </a:rPr>
              <a:t>(B)</a:t>
            </a:r>
            <a:r>
              <a:rPr lang="uk" sz="1600">
                <a:solidFill>
                  <a:schemeClr val="dk1"/>
                </a:solidFill>
                <a:highlight>
                  <a:srgbClr val="FFFFFF"/>
                </a:highlight>
                <a:latin typeface="Times New Roman"/>
                <a:ea typeface="Times New Roman"/>
                <a:cs typeface="Times New Roman"/>
                <a:sym typeface="Times New Roman"/>
              </a:rPr>
              <a:t>    43 - 20 = 23 </a:t>
            </a:r>
            <a:r>
              <a:rPr b="1" lang="uk" sz="1600">
                <a:solidFill>
                  <a:srgbClr val="0000FF"/>
                </a:solidFill>
                <a:highlight>
                  <a:srgbClr val="FFFFFF"/>
                </a:highlight>
                <a:latin typeface="Times New Roman"/>
                <a:ea typeface="Times New Roman"/>
                <a:cs typeface="Times New Roman"/>
                <a:sym typeface="Times New Roman"/>
              </a:rPr>
              <a:t>(W)</a:t>
            </a:r>
            <a:endParaRPr b="1" sz="1600">
              <a:solidFill>
                <a:srgbClr val="0000FF"/>
              </a:solidFill>
              <a:highlight>
                <a:srgbClr val="FFFFFF"/>
              </a:highlight>
              <a:latin typeface="Times New Roman"/>
              <a:ea typeface="Times New Roman"/>
              <a:cs typeface="Times New Roman"/>
              <a:sym typeface="Times New Roman"/>
            </a:endParaRPr>
          </a:p>
          <a:p>
            <a:pPr indent="0" lvl="0" marL="0" rtl="0" algn="l">
              <a:spcBef>
                <a:spcPts val="1200"/>
              </a:spcBef>
              <a:spcAft>
                <a:spcPts val="0"/>
              </a:spcAft>
              <a:buNone/>
            </a:pPr>
            <a:r>
              <a:rPr lang="uk" sz="1600">
                <a:solidFill>
                  <a:schemeClr val="dk1"/>
                </a:solidFill>
                <a:highlight>
                  <a:srgbClr val="FFFFFF"/>
                </a:highlight>
                <a:latin typeface="Times New Roman"/>
                <a:ea typeface="Times New Roman"/>
                <a:cs typeface="Times New Roman"/>
                <a:sym typeface="Times New Roman"/>
              </a:rPr>
              <a:t>57 - 54 =  3    </a:t>
            </a:r>
            <a:r>
              <a:rPr b="1" lang="uk" sz="1600">
                <a:solidFill>
                  <a:srgbClr val="0000FF"/>
                </a:solidFill>
                <a:highlight>
                  <a:srgbClr val="FFFFFF"/>
                </a:highlight>
                <a:latin typeface="Times New Roman"/>
                <a:ea typeface="Times New Roman"/>
                <a:cs typeface="Times New Roman"/>
                <a:sym typeface="Times New Roman"/>
              </a:rPr>
              <a:t>(С)</a:t>
            </a:r>
            <a:r>
              <a:rPr lang="uk" sz="1600">
                <a:solidFill>
                  <a:schemeClr val="dk1"/>
                </a:solidFill>
                <a:highlight>
                  <a:srgbClr val="FFFFFF"/>
                </a:highlight>
                <a:latin typeface="Times New Roman"/>
                <a:ea typeface="Times New Roman"/>
                <a:cs typeface="Times New Roman"/>
                <a:sym typeface="Times New Roman"/>
              </a:rPr>
              <a:t>    </a:t>
            </a:r>
            <a:r>
              <a:rPr lang="uk" sz="1600">
                <a:solidFill>
                  <a:schemeClr val="dk1"/>
                </a:solidFill>
                <a:highlight>
                  <a:schemeClr val="lt1"/>
                </a:highlight>
                <a:latin typeface="Times New Roman"/>
                <a:ea typeface="Times New Roman"/>
                <a:cs typeface="Times New Roman"/>
                <a:sym typeface="Times New Roman"/>
              </a:rPr>
              <a:t>99 - 98 = 1 </a:t>
            </a:r>
            <a:r>
              <a:rPr b="1" lang="uk" sz="1600">
                <a:solidFill>
                  <a:srgbClr val="0000FF"/>
                </a:solidFill>
                <a:highlight>
                  <a:schemeClr val="lt1"/>
                </a:highlight>
                <a:latin typeface="Times New Roman"/>
                <a:ea typeface="Times New Roman"/>
                <a:cs typeface="Times New Roman"/>
                <a:sym typeface="Times New Roman"/>
              </a:rPr>
              <a:t>(A)</a:t>
            </a:r>
            <a:r>
              <a:rPr lang="uk" sz="1600">
                <a:solidFill>
                  <a:schemeClr val="dk1"/>
                </a:solidFill>
                <a:highlight>
                  <a:schemeClr val="lt1"/>
                </a:highlight>
                <a:latin typeface="Times New Roman"/>
                <a:ea typeface="Times New Roman"/>
                <a:cs typeface="Times New Roman"/>
                <a:sym typeface="Times New Roman"/>
              </a:rPr>
              <a:t> </a:t>
            </a:r>
            <a:r>
              <a:rPr lang="uk" sz="1600">
                <a:solidFill>
                  <a:schemeClr val="dk1"/>
                </a:solidFill>
                <a:highlight>
                  <a:srgbClr val="FFFFFF"/>
                </a:highlight>
                <a:latin typeface="Times New Roman"/>
                <a:ea typeface="Times New Roman"/>
                <a:cs typeface="Times New Roman"/>
                <a:sym typeface="Times New Roman"/>
              </a:rPr>
              <a:t>  40 : 10 = 4 </a:t>
            </a:r>
            <a:r>
              <a:rPr b="1" lang="uk" sz="1600">
                <a:solidFill>
                  <a:srgbClr val="0000FF"/>
                </a:solidFill>
                <a:highlight>
                  <a:srgbClr val="FFFFFF"/>
                </a:highlight>
                <a:latin typeface="Times New Roman"/>
                <a:ea typeface="Times New Roman"/>
                <a:cs typeface="Times New Roman"/>
                <a:sym typeface="Times New Roman"/>
              </a:rPr>
              <a:t>(D)</a:t>
            </a:r>
            <a:r>
              <a:rPr lang="uk" sz="1600">
                <a:solidFill>
                  <a:schemeClr val="dk1"/>
                </a:solidFill>
                <a:highlight>
                  <a:srgbClr val="FFFFFF"/>
                </a:highlight>
                <a:latin typeface="Times New Roman"/>
                <a:ea typeface="Times New Roman"/>
                <a:cs typeface="Times New Roman"/>
                <a:sym typeface="Times New Roman"/>
              </a:rPr>
              <a:t>    </a:t>
            </a:r>
            <a:r>
              <a:rPr lang="uk" sz="1600">
                <a:solidFill>
                  <a:schemeClr val="dk1"/>
                </a:solidFill>
                <a:highlight>
                  <a:schemeClr val="lt1"/>
                </a:highlight>
                <a:latin typeface="Times New Roman"/>
                <a:ea typeface="Times New Roman"/>
                <a:cs typeface="Times New Roman"/>
                <a:sym typeface="Times New Roman"/>
              </a:rPr>
              <a:t>14 + 7  = 21 </a:t>
            </a:r>
            <a:r>
              <a:rPr b="1" lang="uk" sz="1600">
                <a:solidFill>
                  <a:srgbClr val="0000FF"/>
                </a:solidFill>
                <a:highlight>
                  <a:schemeClr val="lt1"/>
                </a:highlight>
                <a:latin typeface="Times New Roman"/>
                <a:ea typeface="Times New Roman"/>
                <a:cs typeface="Times New Roman"/>
                <a:sym typeface="Times New Roman"/>
              </a:rPr>
              <a:t>(U)</a:t>
            </a:r>
            <a:r>
              <a:rPr lang="uk" sz="1600">
                <a:solidFill>
                  <a:schemeClr val="dk1"/>
                </a:solidFill>
                <a:highlight>
                  <a:srgbClr val="FFFFFF"/>
                </a:highlight>
                <a:latin typeface="Times New Roman"/>
                <a:ea typeface="Times New Roman"/>
                <a:cs typeface="Times New Roman"/>
                <a:sym typeface="Times New Roman"/>
              </a:rPr>
              <a:t>    54 - 53 = 1  </a:t>
            </a:r>
            <a:r>
              <a:rPr b="1" lang="uk" sz="1600">
                <a:solidFill>
                  <a:srgbClr val="0000FF"/>
                </a:solidFill>
                <a:highlight>
                  <a:srgbClr val="FFFFFF"/>
                </a:highlight>
                <a:latin typeface="Times New Roman"/>
                <a:ea typeface="Times New Roman"/>
                <a:cs typeface="Times New Roman"/>
                <a:sym typeface="Times New Roman"/>
              </a:rPr>
              <a:t> (A)</a:t>
            </a:r>
            <a:endParaRPr b="1" sz="1600">
              <a:solidFill>
                <a:srgbClr val="0000FF"/>
              </a:solidFill>
              <a:highlight>
                <a:srgbClr val="FFFFFF"/>
              </a:highlight>
              <a:latin typeface="Times New Roman"/>
              <a:ea typeface="Times New Roman"/>
              <a:cs typeface="Times New Roman"/>
              <a:sym typeface="Times New Roman"/>
            </a:endParaRPr>
          </a:p>
          <a:p>
            <a:pPr indent="0" lvl="0" marL="0" rtl="0" algn="l">
              <a:spcBef>
                <a:spcPts val="1200"/>
              </a:spcBef>
              <a:spcAft>
                <a:spcPts val="0"/>
              </a:spcAft>
              <a:buNone/>
            </a:pPr>
            <a:r>
              <a:rPr lang="uk" sz="1600">
                <a:solidFill>
                  <a:schemeClr val="dk1"/>
                </a:solidFill>
                <a:highlight>
                  <a:srgbClr val="FFFFFF"/>
                </a:highlight>
                <a:latin typeface="Times New Roman"/>
                <a:ea typeface="Times New Roman"/>
                <a:cs typeface="Times New Roman"/>
                <a:sym typeface="Times New Roman"/>
              </a:rPr>
              <a:t>30 : 2 =  15    </a:t>
            </a:r>
            <a:r>
              <a:rPr b="1" lang="uk" sz="1600">
                <a:solidFill>
                  <a:srgbClr val="0000FF"/>
                </a:solidFill>
                <a:highlight>
                  <a:srgbClr val="FFFFFF"/>
                </a:highlight>
                <a:latin typeface="Times New Roman"/>
                <a:ea typeface="Times New Roman"/>
                <a:cs typeface="Times New Roman"/>
                <a:sym typeface="Times New Roman"/>
              </a:rPr>
              <a:t> (O)</a:t>
            </a:r>
            <a:r>
              <a:rPr lang="uk" sz="1600">
                <a:solidFill>
                  <a:schemeClr val="dk1"/>
                </a:solidFill>
                <a:highlight>
                  <a:srgbClr val="FFFFFF"/>
                </a:highlight>
                <a:latin typeface="Times New Roman"/>
                <a:ea typeface="Times New Roman"/>
                <a:cs typeface="Times New Roman"/>
                <a:sym typeface="Times New Roman"/>
              </a:rPr>
              <a:t>    </a:t>
            </a:r>
            <a:r>
              <a:rPr lang="uk" sz="1600">
                <a:solidFill>
                  <a:schemeClr val="dk1"/>
                </a:solidFill>
                <a:highlight>
                  <a:schemeClr val="lt1"/>
                </a:highlight>
                <a:latin typeface="Times New Roman"/>
                <a:ea typeface="Times New Roman"/>
                <a:cs typeface="Times New Roman"/>
                <a:sym typeface="Times New Roman"/>
              </a:rPr>
              <a:t>2 * 7 =  14 </a:t>
            </a:r>
            <a:r>
              <a:rPr b="1" lang="uk" sz="1600">
                <a:solidFill>
                  <a:srgbClr val="0000FF"/>
                </a:solidFill>
                <a:highlight>
                  <a:schemeClr val="lt1"/>
                </a:highlight>
                <a:latin typeface="Times New Roman"/>
                <a:ea typeface="Times New Roman"/>
                <a:cs typeface="Times New Roman"/>
                <a:sym typeface="Times New Roman"/>
              </a:rPr>
              <a:t>(N)</a:t>
            </a:r>
            <a:r>
              <a:rPr lang="uk" sz="1600">
                <a:solidFill>
                  <a:schemeClr val="dk1"/>
                </a:solidFill>
                <a:highlight>
                  <a:schemeClr val="lt1"/>
                </a:highlight>
                <a:latin typeface="Times New Roman"/>
                <a:ea typeface="Times New Roman"/>
                <a:cs typeface="Times New Roman"/>
                <a:sym typeface="Times New Roman"/>
              </a:rPr>
              <a:t> </a:t>
            </a:r>
            <a:r>
              <a:rPr lang="uk" sz="1600">
                <a:solidFill>
                  <a:schemeClr val="dk1"/>
                </a:solidFill>
                <a:highlight>
                  <a:srgbClr val="FFFFFF"/>
                </a:highlight>
                <a:latin typeface="Times New Roman"/>
                <a:ea typeface="Times New Roman"/>
                <a:cs typeface="Times New Roman"/>
                <a:sym typeface="Times New Roman"/>
              </a:rPr>
              <a:t>    3 * 3 =  9  </a:t>
            </a:r>
            <a:r>
              <a:rPr b="1" lang="uk" sz="1600">
                <a:solidFill>
                  <a:srgbClr val="0000FF"/>
                </a:solidFill>
                <a:highlight>
                  <a:srgbClr val="FFFFFF"/>
                </a:highlight>
                <a:latin typeface="Times New Roman"/>
                <a:ea typeface="Times New Roman"/>
                <a:cs typeface="Times New Roman"/>
                <a:sym typeface="Times New Roman"/>
              </a:rPr>
              <a:t>(I)</a:t>
            </a:r>
            <a:r>
              <a:rPr lang="uk" sz="1600">
                <a:solidFill>
                  <a:schemeClr val="dk1"/>
                </a:solidFill>
                <a:highlight>
                  <a:srgbClr val="FFFFFF"/>
                </a:highlight>
                <a:latin typeface="Times New Roman"/>
                <a:ea typeface="Times New Roman"/>
                <a:cs typeface="Times New Roman"/>
                <a:sym typeface="Times New Roman"/>
              </a:rPr>
              <a:t>      </a:t>
            </a:r>
            <a:r>
              <a:rPr lang="uk" sz="1600">
                <a:solidFill>
                  <a:schemeClr val="dk1"/>
                </a:solidFill>
                <a:highlight>
                  <a:schemeClr val="lt1"/>
                </a:highlight>
                <a:latin typeface="Times New Roman"/>
                <a:ea typeface="Times New Roman"/>
                <a:cs typeface="Times New Roman"/>
                <a:sym typeface="Times New Roman"/>
              </a:rPr>
              <a:t> 9 * 2  = 18 </a:t>
            </a:r>
            <a:r>
              <a:rPr b="1" lang="uk" sz="1600">
                <a:solidFill>
                  <a:srgbClr val="0000FF"/>
                </a:solidFill>
                <a:highlight>
                  <a:schemeClr val="lt1"/>
                </a:highlight>
                <a:latin typeface="Times New Roman"/>
                <a:ea typeface="Times New Roman"/>
                <a:cs typeface="Times New Roman"/>
                <a:sym typeface="Times New Roman"/>
              </a:rPr>
              <a:t>(R)</a:t>
            </a:r>
            <a:r>
              <a:rPr lang="uk" sz="1600">
                <a:solidFill>
                  <a:schemeClr val="dk1"/>
                </a:solidFill>
                <a:highlight>
                  <a:srgbClr val="FFFFFF"/>
                </a:highlight>
                <a:latin typeface="Times New Roman"/>
                <a:ea typeface="Times New Roman"/>
                <a:cs typeface="Times New Roman"/>
                <a:sym typeface="Times New Roman"/>
              </a:rPr>
              <a:t>     36 : 3 = 12   </a:t>
            </a:r>
            <a:r>
              <a:rPr b="1" lang="uk" sz="1600">
                <a:solidFill>
                  <a:srgbClr val="0000FF"/>
                </a:solidFill>
                <a:highlight>
                  <a:srgbClr val="FFFFFF"/>
                </a:highlight>
                <a:latin typeface="Times New Roman"/>
                <a:ea typeface="Times New Roman"/>
                <a:cs typeface="Times New Roman"/>
                <a:sym typeface="Times New Roman"/>
              </a:rPr>
              <a:t>(L)</a:t>
            </a:r>
            <a:endParaRPr b="1" sz="1600">
              <a:solidFill>
                <a:srgbClr val="0000FF"/>
              </a:solidFill>
              <a:highlight>
                <a:srgbClr val="FFFFFF"/>
              </a:highlight>
              <a:latin typeface="Times New Roman"/>
              <a:ea typeface="Times New Roman"/>
              <a:cs typeface="Times New Roman"/>
              <a:sym typeface="Times New Roman"/>
            </a:endParaRPr>
          </a:p>
          <a:p>
            <a:pPr indent="0" lvl="0" marL="0" rtl="0" algn="l">
              <a:spcBef>
                <a:spcPts val="1200"/>
              </a:spcBef>
              <a:spcAft>
                <a:spcPts val="0"/>
              </a:spcAft>
              <a:buNone/>
            </a:pPr>
            <a:r>
              <a:rPr lang="uk" sz="1600">
                <a:solidFill>
                  <a:schemeClr val="dk1"/>
                </a:solidFill>
                <a:highlight>
                  <a:srgbClr val="FFFFFF"/>
                </a:highlight>
                <a:latin typeface="Times New Roman"/>
                <a:ea typeface="Times New Roman"/>
                <a:cs typeface="Times New Roman"/>
                <a:sym typeface="Times New Roman"/>
              </a:rPr>
              <a:t>4 * 5 =  20    </a:t>
            </a:r>
            <a:r>
              <a:rPr b="1" lang="uk" sz="1600">
                <a:solidFill>
                  <a:srgbClr val="0000FF"/>
                </a:solidFill>
                <a:highlight>
                  <a:srgbClr val="FFFFFF"/>
                </a:highlight>
                <a:latin typeface="Times New Roman"/>
                <a:ea typeface="Times New Roman"/>
                <a:cs typeface="Times New Roman"/>
                <a:sym typeface="Times New Roman"/>
              </a:rPr>
              <a:t> (T)</a:t>
            </a:r>
            <a:r>
              <a:rPr lang="uk" sz="1600">
                <a:solidFill>
                  <a:schemeClr val="dk1"/>
                </a:solidFill>
                <a:highlight>
                  <a:srgbClr val="FFFFFF"/>
                </a:highlight>
                <a:latin typeface="Times New Roman"/>
                <a:ea typeface="Times New Roman"/>
                <a:cs typeface="Times New Roman"/>
                <a:sym typeface="Times New Roman"/>
              </a:rPr>
              <a:t>     </a:t>
            </a:r>
            <a:r>
              <a:rPr lang="uk" sz="1600">
                <a:solidFill>
                  <a:schemeClr val="dk1"/>
                </a:solidFill>
                <a:highlight>
                  <a:schemeClr val="lt1"/>
                </a:highlight>
                <a:latin typeface="Times New Roman"/>
                <a:ea typeface="Times New Roman"/>
                <a:cs typeface="Times New Roman"/>
                <a:sym typeface="Times New Roman"/>
              </a:rPr>
              <a:t>24 : 6 = 4 </a:t>
            </a:r>
            <a:r>
              <a:rPr b="1" lang="uk" sz="1600">
                <a:solidFill>
                  <a:srgbClr val="0000FF"/>
                </a:solidFill>
                <a:highlight>
                  <a:schemeClr val="lt1"/>
                </a:highlight>
                <a:latin typeface="Times New Roman"/>
                <a:ea typeface="Times New Roman"/>
                <a:cs typeface="Times New Roman"/>
                <a:sym typeface="Times New Roman"/>
              </a:rPr>
              <a:t> (D) </a:t>
            </a:r>
            <a:r>
              <a:rPr lang="uk" sz="1600">
                <a:solidFill>
                  <a:schemeClr val="dk1"/>
                </a:solidFill>
                <a:highlight>
                  <a:srgbClr val="FFFFFF"/>
                </a:highlight>
                <a:latin typeface="Times New Roman"/>
                <a:ea typeface="Times New Roman"/>
                <a:cs typeface="Times New Roman"/>
                <a:sym typeface="Times New Roman"/>
              </a:rPr>
              <a:t>    7 * 2 = 14 </a:t>
            </a:r>
            <a:r>
              <a:rPr b="1" lang="uk" sz="1600">
                <a:solidFill>
                  <a:srgbClr val="0000FF"/>
                </a:solidFill>
                <a:highlight>
                  <a:srgbClr val="FFFFFF"/>
                </a:highlight>
                <a:latin typeface="Times New Roman"/>
                <a:ea typeface="Times New Roman"/>
                <a:cs typeface="Times New Roman"/>
                <a:sym typeface="Times New Roman"/>
              </a:rPr>
              <a:t>(N)</a:t>
            </a:r>
            <a:r>
              <a:rPr lang="uk" sz="1600">
                <a:solidFill>
                  <a:schemeClr val="dk1"/>
                </a:solidFill>
                <a:highlight>
                  <a:srgbClr val="FFFFFF"/>
                </a:highlight>
                <a:latin typeface="Times New Roman"/>
                <a:ea typeface="Times New Roman"/>
                <a:cs typeface="Times New Roman"/>
                <a:sym typeface="Times New Roman"/>
              </a:rPr>
              <a:t>      </a:t>
            </a:r>
            <a:r>
              <a:rPr lang="uk" sz="1600">
                <a:solidFill>
                  <a:schemeClr val="dk1"/>
                </a:solidFill>
                <a:highlight>
                  <a:schemeClr val="lt1"/>
                </a:highlight>
                <a:latin typeface="Times New Roman"/>
                <a:ea typeface="Times New Roman"/>
                <a:cs typeface="Times New Roman"/>
                <a:sym typeface="Times New Roman"/>
              </a:rPr>
              <a:t>4 + 3  = 7   </a:t>
            </a:r>
            <a:r>
              <a:rPr b="1" lang="uk" sz="1600">
                <a:solidFill>
                  <a:srgbClr val="0000FF"/>
                </a:solidFill>
                <a:highlight>
                  <a:schemeClr val="lt1"/>
                </a:highlight>
                <a:latin typeface="Times New Roman"/>
                <a:ea typeface="Times New Roman"/>
                <a:cs typeface="Times New Roman"/>
                <a:sym typeface="Times New Roman"/>
              </a:rPr>
              <a:t>(G)</a:t>
            </a:r>
            <a:r>
              <a:rPr lang="uk" sz="1600">
                <a:solidFill>
                  <a:schemeClr val="dk1"/>
                </a:solidFill>
                <a:highlight>
                  <a:srgbClr val="FFFFFF"/>
                </a:highlight>
                <a:latin typeface="Times New Roman"/>
                <a:ea typeface="Times New Roman"/>
                <a:cs typeface="Times New Roman"/>
                <a:sym typeface="Times New Roman"/>
              </a:rPr>
              <a:t>      40 : 8 = 5   </a:t>
            </a:r>
            <a:r>
              <a:rPr b="1" lang="uk" sz="1600">
                <a:solidFill>
                  <a:srgbClr val="0000FF"/>
                </a:solidFill>
                <a:highlight>
                  <a:srgbClr val="FFFFFF"/>
                </a:highlight>
                <a:latin typeface="Times New Roman"/>
                <a:ea typeface="Times New Roman"/>
                <a:cs typeface="Times New Roman"/>
                <a:sym typeface="Times New Roman"/>
              </a:rPr>
              <a:t> (E)</a:t>
            </a:r>
            <a:endParaRPr b="1" sz="1600">
              <a:solidFill>
                <a:srgbClr val="0000FF"/>
              </a:solidFill>
              <a:highlight>
                <a:srgbClr val="FFFFFF"/>
              </a:highlight>
              <a:latin typeface="Times New Roman"/>
              <a:ea typeface="Times New Roman"/>
              <a:cs typeface="Times New Roman"/>
              <a:sym typeface="Times New Roman"/>
            </a:endParaRPr>
          </a:p>
          <a:p>
            <a:pPr indent="0" lvl="0" marL="0" rtl="0" algn="l">
              <a:spcBef>
                <a:spcPts val="1200"/>
              </a:spcBef>
              <a:spcAft>
                <a:spcPts val="0"/>
              </a:spcAft>
              <a:buNone/>
            </a:pPr>
            <a:r>
              <a:rPr lang="uk" sz="1600">
                <a:solidFill>
                  <a:schemeClr val="dk1"/>
                </a:solidFill>
                <a:highlight>
                  <a:srgbClr val="FFFFFF"/>
                </a:highlight>
                <a:latin typeface="Times New Roman"/>
                <a:ea typeface="Times New Roman"/>
                <a:cs typeface="Times New Roman"/>
                <a:sym typeface="Times New Roman"/>
              </a:rPr>
              <a:t>                                                                                         </a:t>
            </a:r>
            <a:r>
              <a:rPr lang="uk" sz="1600">
                <a:solidFill>
                  <a:schemeClr val="dk1"/>
                </a:solidFill>
                <a:highlight>
                  <a:schemeClr val="lt1"/>
                </a:highlight>
                <a:latin typeface="Times New Roman"/>
                <a:ea typeface="Times New Roman"/>
                <a:cs typeface="Times New Roman"/>
                <a:sym typeface="Times New Roman"/>
              </a:rPr>
              <a:t>76 - 68 = 8 </a:t>
            </a:r>
            <a:r>
              <a:rPr b="1" lang="uk" sz="1600">
                <a:solidFill>
                  <a:srgbClr val="0000FF"/>
                </a:solidFill>
                <a:highlight>
                  <a:schemeClr val="lt1"/>
                </a:highlight>
                <a:latin typeface="Times New Roman"/>
                <a:ea typeface="Times New Roman"/>
                <a:cs typeface="Times New Roman"/>
                <a:sym typeface="Times New Roman"/>
              </a:rPr>
              <a:t>(H)</a:t>
            </a:r>
            <a:r>
              <a:rPr lang="uk" sz="1600">
                <a:solidFill>
                  <a:schemeClr val="dk1"/>
                </a:solidFill>
                <a:highlight>
                  <a:schemeClr val="lt1"/>
                </a:highlight>
                <a:latin typeface="Times New Roman"/>
                <a:ea typeface="Times New Roman"/>
                <a:cs typeface="Times New Roman"/>
                <a:sym typeface="Times New Roman"/>
              </a:rPr>
              <a:t>     11 + 8 = 19  </a:t>
            </a:r>
            <a:r>
              <a:rPr b="1" lang="uk" sz="1600">
                <a:solidFill>
                  <a:srgbClr val="0000FF"/>
                </a:solidFill>
                <a:highlight>
                  <a:schemeClr val="lt1"/>
                </a:highlight>
                <a:latin typeface="Times New Roman"/>
                <a:ea typeface="Times New Roman"/>
                <a:cs typeface="Times New Roman"/>
                <a:sym typeface="Times New Roman"/>
              </a:rPr>
              <a:t>(S)</a:t>
            </a:r>
            <a:endParaRPr b="1" sz="1600">
              <a:solidFill>
                <a:srgbClr val="0000FF"/>
              </a:solidFill>
              <a:highlight>
                <a:schemeClr val="lt1"/>
              </a:highlight>
              <a:latin typeface="Times New Roman"/>
              <a:ea typeface="Times New Roman"/>
              <a:cs typeface="Times New Roman"/>
              <a:sym typeface="Times New Roman"/>
            </a:endParaRPr>
          </a:p>
          <a:p>
            <a:pPr indent="0" lvl="0" marL="0" rtl="0" algn="l">
              <a:spcBef>
                <a:spcPts val="1200"/>
              </a:spcBef>
              <a:spcAft>
                <a:spcPts val="0"/>
              </a:spcAft>
              <a:buNone/>
            </a:pPr>
            <a:r>
              <a:t/>
            </a:r>
            <a:endParaRPr sz="1600">
              <a:solidFill>
                <a:schemeClr val="dk1"/>
              </a:solidFill>
              <a:highlight>
                <a:schemeClr val="lt1"/>
              </a:highlight>
              <a:latin typeface="Times New Roman"/>
              <a:ea typeface="Times New Roman"/>
              <a:cs typeface="Times New Roman"/>
              <a:sym typeface="Times New Roman"/>
            </a:endParaRPr>
          </a:p>
          <a:p>
            <a:pPr indent="0" lvl="0" marL="0" rtl="0" algn="l">
              <a:spcBef>
                <a:spcPts val="1200"/>
              </a:spcBef>
              <a:spcAft>
                <a:spcPts val="0"/>
              </a:spcAft>
              <a:buNone/>
            </a:pPr>
            <a:r>
              <a:rPr lang="uk">
                <a:solidFill>
                  <a:schemeClr val="dk1"/>
                </a:solidFill>
                <a:highlight>
                  <a:srgbClr val="FFFFFF"/>
                </a:highlight>
                <a:latin typeface="Times New Roman"/>
                <a:ea typeface="Times New Roman"/>
                <a:cs typeface="Times New Roman"/>
                <a:sym typeface="Times New Roman"/>
              </a:rPr>
              <a:t>                                                                </a:t>
            </a:r>
            <a:endParaRPr>
              <a:solidFill>
                <a:schemeClr val="dk1"/>
              </a:solidFill>
              <a:highlight>
                <a:srgbClr val="FFFFFF"/>
              </a:highlight>
              <a:latin typeface="Times New Roman"/>
              <a:ea typeface="Times New Roman"/>
              <a:cs typeface="Times New Roman"/>
              <a:sym typeface="Times New Roman"/>
            </a:endParaRPr>
          </a:p>
          <a:p>
            <a:pPr indent="0" lvl="0" marL="0" rtl="0" algn="l">
              <a:spcBef>
                <a:spcPts val="1200"/>
              </a:spcBef>
              <a:spcAft>
                <a:spcPts val="0"/>
              </a:spcAft>
              <a:buNone/>
            </a:pPr>
            <a:r>
              <a:rPr lang="uk">
                <a:solidFill>
                  <a:schemeClr val="dk1"/>
                </a:solidFill>
                <a:highlight>
                  <a:srgbClr val="FFFFFF"/>
                </a:highlight>
                <a:latin typeface="Times New Roman"/>
                <a:ea typeface="Times New Roman"/>
                <a:cs typeface="Times New Roman"/>
                <a:sym typeface="Times New Roman"/>
              </a:rPr>
              <a:t>                                        </a:t>
            </a:r>
            <a:endParaRPr sz="2000">
              <a:solidFill>
                <a:schemeClr val="dk1"/>
              </a:solidFill>
              <a:highlight>
                <a:srgbClr val="FFFFFF"/>
              </a:highlight>
              <a:latin typeface="Times New Roman"/>
              <a:ea typeface="Times New Roman"/>
              <a:cs typeface="Times New Roman"/>
              <a:sym typeface="Times New Roman"/>
            </a:endParaRPr>
          </a:p>
          <a:p>
            <a:pPr indent="0" lvl="0" marL="0" rtl="0" algn="l">
              <a:lnSpc>
                <a:spcPct val="95000"/>
              </a:lnSpc>
              <a:spcBef>
                <a:spcPts val="1200"/>
              </a:spcBef>
              <a:spcAft>
                <a:spcPts val="0"/>
              </a:spcAft>
              <a:buNone/>
            </a:pPr>
            <a:r>
              <a:t/>
            </a:r>
            <a:endParaRPr sz="2000">
              <a:solidFill>
                <a:schemeClr val="dk1"/>
              </a:solidFill>
              <a:highlight>
                <a:srgbClr val="FFFFFF"/>
              </a:highlight>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path path="circle">
            <a:fillToRect b="50%" l="50%" r="50%" t="50%"/>
          </a:path>
          <a:tileRect/>
        </a:gradFill>
      </p:bgPr>
    </p:bg>
    <p:spTree>
      <p:nvGrpSpPr>
        <p:cNvPr id="220" name="Shape 220"/>
        <p:cNvGrpSpPr/>
        <p:nvPr/>
      </p:nvGrpSpPr>
      <p:grpSpPr>
        <a:xfrm>
          <a:off x="0" y="0"/>
          <a:ext cx="0" cy="0"/>
          <a:chOff x="0" y="0"/>
          <a:chExt cx="0" cy="0"/>
        </a:xfrm>
      </p:grpSpPr>
      <p:sp>
        <p:nvSpPr>
          <p:cNvPr id="221" name="Google Shape;221;p39"/>
          <p:cNvSpPr txBox="1"/>
          <p:nvPr>
            <p:ph type="title"/>
          </p:nvPr>
        </p:nvSpPr>
        <p:spPr>
          <a:xfrm>
            <a:off x="311700" y="445875"/>
            <a:ext cx="8520600" cy="572700"/>
          </a:xfrm>
          <a:prstGeom prst="rect">
            <a:avLst/>
          </a:prstGeom>
        </p:spPr>
        <p:txBody>
          <a:bodyPr anchorCtr="0" anchor="t" bIns="91425" lIns="91425" spcFirstLastPara="1" rIns="91425" wrap="square" tIns="91425">
            <a:noAutofit/>
          </a:bodyPr>
          <a:lstStyle/>
          <a:p>
            <a:pPr indent="0" lvl="0" marL="0" rtl="0" algn="ctr">
              <a:lnSpc>
                <a:spcPct val="150000"/>
              </a:lnSpc>
              <a:spcBef>
                <a:spcPts val="0"/>
              </a:spcBef>
              <a:spcAft>
                <a:spcPts val="0"/>
              </a:spcAft>
              <a:buClr>
                <a:schemeClr val="dk1"/>
              </a:buClr>
              <a:buSzPts val="990"/>
              <a:buFont typeface="Arial"/>
              <a:buNone/>
            </a:pPr>
            <a:r>
              <a:rPr b="1" lang="uk" sz="2660">
                <a:solidFill>
                  <a:srgbClr val="000000"/>
                </a:solidFill>
                <a:latin typeface="Times New Roman"/>
                <a:ea typeface="Times New Roman"/>
                <a:cs typeface="Times New Roman"/>
                <a:sym typeface="Times New Roman"/>
              </a:rPr>
              <a:t>Join the name of the country with its flag.</a:t>
            </a:r>
            <a:endParaRPr b="1" sz="2660">
              <a:solidFill>
                <a:srgbClr val="000000"/>
              </a:solidFill>
              <a:latin typeface="Times New Roman"/>
              <a:ea typeface="Times New Roman"/>
              <a:cs typeface="Times New Roman"/>
              <a:sym typeface="Times New Roman"/>
            </a:endParaRPr>
          </a:p>
          <a:p>
            <a:pPr indent="0" lvl="0" marL="0" rtl="0" algn="l">
              <a:spcBef>
                <a:spcPts val="0"/>
              </a:spcBef>
              <a:spcAft>
                <a:spcPts val="0"/>
              </a:spcAft>
              <a:buSzPts val="990"/>
              <a:buNone/>
            </a:pPr>
            <a:r>
              <a:t/>
            </a:r>
            <a:endParaRPr sz="1260">
              <a:latin typeface="Times New Roman"/>
              <a:ea typeface="Times New Roman"/>
              <a:cs typeface="Times New Roman"/>
              <a:sym typeface="Times New Roman"/>
            </a:endParaRPr>
          </a:p>
        </p:txBody>
      </p:sp>
      <p:sp>
        <p:nvSpPr>
          <p:cNvPr id="222" name="Google Shape;222;p39">
            <a:hlinkClick r:id="rId3"/>
          </p:cNvPr>
          <p:cNvSpPr txBox="1"/>
          <p:nvPr>
            <p:ph idx="1" type="body"/>
          </p:nvPr>
        </p:nvSpPr>
        <p:spPr>
          <a:xfrm>
            <a:off x="4732925" y="4163375"/>
            <a:ext cx="4162500" cy="1154700"/>
          </a:xfrm>
          <a:prstGeom prst="rect">
            <a:avLst/>
          </a:prstGeom>
        </p:spPr>
        <p:txBody>
          <a:bodyPr anchorCtr="0" anchor="t" bIns="91425" lIns="91425" spcFirstLastPara="1" rIns="91425" wrap="square" tIns="91425">
            <a:normAutofit/>
          </a:bodyPr>
          <a:lstStyle/>
          <a:p>
            <a:pPr indent="0" lvl="0" marL="0" rtl="0" algn="l">
              <a:lnSpc>
                <a:spcPct val="150000"/>
              </a:lnSpc>
              <a:spcBef>
                <a:spcPts val="0"/>
              </a:spcBef>
              <a:spcAft>
                <a:spcPts val="0"/>
              </a:spcAft>
              <a:buClr>
                <a:schemeClr val="dk1"/>
              </a:buClr>
              <a:buSzPts val="1100"/>
              <a:buFont typeface="Arial"/>
              <a:buNone/>
            </a:pPr>
            <a:r>
              <a:t/>
            </a:r>
            <a:endParaRPr sz="1400">
              <a:solidFill>
                <a:srgbClr val="FF0000"/>
              </a:solidFill>
              <a:latin typeface="Times New Roman"/>
              <a:ea typeface="Times New Roman"/>
              <a:cs typeface="Times New Roman"/>
              <a:sym typeface="Times New Roman"/>
            </a:endParaRPr>
          </a:p>
          <a:p>
            <a:pPr indent="0" lvl="0" marL="0" rtl="0" algn="l">
              <a:lnSpc>
                <a:spcPct val="150000"/>
              </a:lnSpc>
              <a:spcBef>
                <a:spcPts val="0"/>
              </a:spcBef>
              <a:spcAft>
                <a:spcPts val="0"/>
              </a:spcAft>
              <a:buClr>
                <a:schemeClr val="dk1"/>
              </a:buClr>
              <a:buSzPts val="1100"/>
              <a:buFont typeface="Arial"/>
              <a:buNone/>
            </a:pPr>
            <a:r>
              <a:rPr lang="uk" sz="1400" u="sng">
                <a:solidFill>
                  <a:schemeClr val="hlink"/>
                </a:solidFill>
                <a:latin typeface="Times New Roman"/>
                <a:ea typeface="Times New Roman"/>
                <a:cs typeface="Times New Roman"/>
                <a:sym typeface="Times New Roman"/>
                <a:hlinkClick r:id="rId4"/>
              </a:rPr>
              <a:t>https://learningapps.org/display?v=p57d98yek21</a:t>
            </a:r>
            <a:endParaRPr sz="1400">
              <a:solidFill>
                <a:srgbClr val="FF0000"/>
              </a:solidFill>
              <a:latin typeface="Times New Roman"/>
              <a:ea typeface="Times New Roman"/>
              <a:cs typeface="Times New Roman"/>
              <a:sym typeface="Times New Roman"/>
            </a:endParaRPr>
          </a:p>
        </p:txBody>
      </p:sp>
      <p:pic>
        <p:nvPicPr>
          <p:cNvPr id="223" name="Google Shape;223;p39"/>
          <p:cNvPicPr preferRelativeResize="0"/>
          <p:nvPr/>
        </p:nvPicPr>
        <p:blipFill>
          <a:blip r:embed="rId5">
            <a:alphaModFix/>
          </a:blip>
          <a:stretch>
            <a:fillRect/>
          </a:stretch>
        </p:blipFill>
        <p:spPr>
          <a:xfrm>
            <a:off x="2021074" y="1132575"/>
            <a:ext cx="4392275" cy="3294201"/>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lin ang="5400012" scaled="0"/>
        </a:gradFill>
      </p:bgPr>
    </p:bg>
    <p:spTree>
      <p:nvGrpSpPr>
        <p:cNvPr id="227" name="Shape 227"/>
        <p:cNvGrpSpPr/>
        <p:nvPr/>
      </p:nvGrpSpPr>
      <p:grpSpPr>
        <a:xfrm>
          <a:off x="0" y="0"/>
          <a:ext cx="0" cy="0"/>
          <a:chOff x="0" y="0"/>
          <a:chExt cx="0" cy="0"/>
        </a:xfrm>
      </p:grpSpPr>
      <p:sp>
        <p:nvSpPr>
          <p:cNvPr id="228" name="Google Shape;228;p40"/>
          <p:cNvSpPr txBox="1"/>
          <p:nvPr>
            <p:ph type="title"/>
          </p:nvPr>
        </p:nvSpPr>
        <p:spPr>
          <a:xfrm>
            <a:off x="311700" y="185350"/>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b="1" lang="uk" sz="4020">
                <a:solidFill>
                  <a:srgbClr val="000000"/>
                </a:solidFill>
                <a:latin typeface="Times New Roman"/>
                <a:ea typeface="Times New Roman"/>
                <a:cs typeface="Times New Roman"/>
                <a:sym typeface="Times New Roman"/>
              </a:rPr>
              <a:t>Look and say</a:t>
            </a:r>
            <a:endParaRPr b="1" sz="4020">
              <a:solidFill>
                <a:srgbClr val="000000"/>
              </a:solidFill>
              <a:latin typeface="Times New Roman"/>
              <a:ea typeface="Times New Roman"/>
              <a:cs typeface="Times New Roman"/>
              <a:sym typeface="Times New Roman"/>
            </a:endParaRPr>
          </a:p>
        </p:txBody>
      </p:sp>
      <p:sp>
        <p:nvSpPr>
          <p:cNvPr id="229" name="Google Shape;229;p40"/>
          <p:cNvSpPr txBox="1"/>
          <p:nvPr>
            <p:ph idx="1" type="body"/>
          </p:nvPr>
        </p:nvSpPr>
        <p:spPr>
          <a:xfrm>
            <a:off x="-789000" y="1152488"/>
            <a:ext cx="8520600" cy="3416400"/>
          </a:xfrm>
          <a:prstGeom prst="rect">
            <a:avLst/>
          </a:prstGeom>
        </p:spPr>
        <p:txBody>
          <a:bodyPr anchorCtr="0" anchor="t" bIns="91425" lIns="91425" spcFirstLastPara="1" rIns="91425" wrap="square" tIns="91425">
            <a:normAutofit/>
          </a:bodyPr>
          <a:lstStyle/>
          <a:p>
            <a:pPr indent="-406400" lvl="0" marL="457200" rtl="0" algn="r">
              <a:spcBef>
                <a:spcPts val="0"/>
              </a:spcBef>
              <a:spcAft>
                <a:spcPts val="0"/>
              </a:spcAft>
              <a:buClr>
                <a:srgbClr val="000000"/>
              </a:buClr>
              <a:buSzPts val="2800"/>
              <a:buFont typeface="Times New Roman"/>
              <a:buChar char="●"/>
            </a:pPr>
            <a:r>
              <a:rPr b="1" i="1" lang="uk" sz="2800">
                <a:solidFill>
                  <a:srgbClr val="000000"/>
                </a:solidFill>
                <a:latin typeface="Times New Roman"/>
                <a:ea typeface="Times New Roman"/>
                <a:cs typeface="Times New Roman"/>
                <a:sym typeface="Times New Roman"/>
              </a:rPr>
              <a:t>Mary / London</a:t>
            </a:r>
            <a:endParaRPr b="1" i="1" sz="2800">
              <a:solidFill>
                <a:srgbClr val="000000"/>
              </a:solidFill>
              <a:latin typeface="Times New Roman"/>
              <a:ea typeface="Times New Roman"/>
              <a:cs typeface="Times New Roman"/>
              <a:sym typeface="Times New Roman"/>
            </a:endParaRPr>
          </a:p>
          <a:p>
            <a:pPr indent="0" lvl="0" marL="0" rtl="0" algn="r">
              <a:spcBef>
                <a:spcPts val="1200"/>
              </a:spcBef>
              <a:spcAft>
                <a:spcPts val="0"/>
              </a:spcAft>
              <a:buNone/>
            </a:pPr>
            <a:r>
              <a:rPr i="1" lang="uk" sz="3200">
                <a:solidFill>
                  <a:schemeClr val="dk1"/>
                </a:solidFill>
                <a:latin typeface="Times New Roman"/>
                <a:ea typeface="Times New Roman"/>
                <a:cs typeface="Times New Roman"/>
                <a:sym typeface="Times New Roman"/>
              </a:rPr>
              <a:t>Mary is from London.    </a:t>
            </a:r>
            <a:endParaRPr i="1" sz="3200">
              <a:solidFill>
                <a:schemeClr val="dk1"/>
              </a:solidFill>
              <a:latin typeface="Times New Roman"/>
              <a:ea typeface="Times New Roman"/>
              <a:cs typeface="Times New Roman"/>
              <a:sym typeface="Times New Roman"/>
            </a:endParaRPr>
          </a:p>
          <a:p>
            <a:pPr indent="0" lvl="0" marL="0" rtl="0" algn="r">
              <a:spcBef>
                <a:spcPts val="1200"/>
              </a:spcBef>
              <a:spcAft>
                <a:spcPts val="0"/>
              </a:spcAft>
              <a:buNone/>
            </a:pPr>
            <a:r>
              <a:rPr i="1" lang="uk" sz="3200">
                <a:solidFill>
                  <a:schemeClr val="dk1"/>
                </a:solidFill>
                <a:latin typeface="Times New Roman"/>
                <a:ea typeface="Times New Roman"/>
                <a:cs typeface="Times New Roman"/>
                <a:sym typeface="Times New Roman"/>
              </a:rPr>
              <a:t>London is the capital </a:t>
            </a:r>
            <a:endParaRPr i="1" sz="3200">
              <a:solidFill>
                <a:schemeClr val="dk1"/>
              </a:solidFill>
              <a:latin typeface="Times New Roman"/>
              <a:ea typeface="Times New Roman"/>
              <a:cs typeface="Times New Roman"/>
              <a:sym typeface="Times New Roman"/>
            </a:endParaRPr>
          </a:p>
          <a:p>
            <a:pPr indent="0" lvl="0" marL="0" rtl="0" algn="r">
              <a:spcBef>
                <a:spcPts val="1200"/>
              </a:spcBef>
              <a:spcAft>
                <a:spcPts val="1200"/>
              </a:spcAft>
              <a:buNone/>
            </a:pPr>
            <a:r>
              <a:rPr i="1" lang="uk" sz="3200">
                <a:solidFill>
                  <a:schemeClr val="dk1"/>
                </a:solidFill>
                <a:latin typeface="Times New Roman"/>
                <a:ea typeface="Times New Roman"/>
                <a:cs typeface="Times New Roman"/>
                <a:sym typeface="Times New Roman"/>
              </a:rPr>
              <a:t>of Great Britain.</a:t>
            </a:r>
            <a:endParaRPr i="1" sz="1400">
              <a:latin typeface="Times New Roman"/>
              <a:ea typeface="Times New Roman"/>
              <a:cs typeface="Times New Roman"/>
              <a:sym typeface="Times New Roman"/>
            </a:endParaRPr>
          </a:p>
        </p:txBody>
      </p:sp>
      <p:pic>
        <p:nvPicPr>
          <p:cNvPr id="230" name="Google Shape;230;p40"/>
          <p:cNvPicPr preferRelativeResize="0"/>
          <p:nvPr/>
        </p:nvPicPr>
        <p:blipFill>
          <a:blip r:embed="rId3">
            <a:alphaModFix/>
          </a:blip>
          <a:stretch>
            <a:fillRect/>
          </a:stretch>
        </p:blipFill>
        <p:spPr>
          <a:xfrm>
            <a:off x="480567" y="1343675"/>
            <a:ext cx="3649232" cy="3034024"/>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lin ang="5400012" scaled="0"/>
        </a:gradFill>
      </p:bgPr>
    </p:bg>
    <p:spTree>
      <p:nvGrpSpPr>
        <p:cNvPr id="234" name="Shape 234"/>
        <p:cNvGrpSpPr/>
        <p:nvPr/>
      </p:nvGrpSpPr>
      <p:grpSpPr>
        <a:xfrm>
          <a:off x="0" y="0"/>
          <a:ext cx="0" cy="0"/>
          <a:chOff x="0" y="0"/>
          <a:chExt cx="0" cy="0"/>
        </a:xfrm>
      </p:grpSpPr>
      <p:sp>
        <p:nvSpPr>
          <p:cNvPr id="235" name="Google Shape;235;p41"/>
          <p:cNvSpPr txBox="1"/>
          <p:nvPr>
            <p:ph idx="1" type="body"/>
          </p:nvPr>
        </p:nvSpPr>
        <p:spPr>
          <a:xfrm>
            <a:off x="3835850" y="863550"/>
            <a:ext cx="8520600" cy="3416400"/>
          </a:xfrm>
          <a:prstGeom prst="rect">
            <a:avLst/>
          </a:prstGeom>
        </p:spPr>
        <p:txBody>
          <a:bodyPr anchorCtr="0" anchor="t" bIns="91425" lIns="91425" spcFirstLastPara="1" rIns="91425" wrap="square" tIns="91425">
            <a:noAutofit/>
          </a:bodyPr>
          <a:lstStyle/>
          <a:p>
            <a:pPr indent="-514350" lvl="0" marL="457200" rtl="0" algn="l">
              <a:spcBef>
                <a:spcPts val="0"/>
              </a:spcBef>
              <a:spcAft>
                <a:spcPts val="0"/>
              </a:spcAft>
              <a:buClr>
                <a:srgbClr val="000000"/>
              </a:buClr>
              <a:buSzPts val="4500"/>
              <a:buFont typeface="Times New Roman"/>
              <a:buChar char="●"/>
            </a:pPr>
            <a:r>
              <a:rPr b="1" i="1" lang="uk" sz="4500">
                <a:solidFill>
                  <a:srgbClr val="000000"/>
                </a:solidFill>
                <a:latin typeface="Times New Roman"/>
                <a:ea typeface="Times New Roman"/>
                <a:cs typeface="Times New Roman"/>
                <a:sym typeface="Times New Roman"/>
              </a:rPr>
              <a:t>Jane </a:t>
            </a:r>
            <a:r>
              <a:rPr b="1" i="1" lang="uk" sz="4500">
                <a:solidFill>
                  <a:srgbClr val="000000"/>
                </a:solidFill>
                <a:latin typeface="Times New Roman"/>
                <a:ea typeface="Times New Roman"/>
                <a:cs typeface="Times New Roman"/>
                <a:sym typeface="Times New Roman"/>
              </a:rPr>
              <a:t>/ Belfast</a:t>
            </a:r>
            <a:endParaRPr b="1" i="1" sz="4500">
              <a:solidFill>
                <a:srgbClr val="000000"/>
              </a:solidFill>
              <a:latin typeface="Times New Roman"/>
              <a:ea typeface="Times New Roman"/>
              <a:cs typeface="Times New Roman"/>
              <a:sym typeface="Times New Roman"/>
            </a:endParaRPr>
          </a:p>
          <a:p>
            <a:pPr indent="0" lvl="0" marL="0" rtl="0" algn="l">
              <a:spcBef>
                <a:spcPts val="1200"/>
              </a:spcBef>
              <a:spcAft>
                <a:spcPts val="1200"/>
              </a:spcAft>
              <a:buNone/>
            </a:pPr>
            <a:r>
              <a:t/>
            </a:r>
            <a:endParaRPr i="1" sz="3100">
              <a:latin typeface="Times New Roman"/>
              <a:ea typeface="Times New Roman"/>
              <a:cs typeface="Times New Roman"/>
              <a:sym typeface="Times New Roman"/>
            </a:endParaRPr>
          </a:p>
        </p:txBody>
      </p:sp>
      <p:pic>
        <p:nvPicPr>
          <p:cNvPr id="236" name="Google Shape;236;p41"/>
          <p:cNvPicPr preferRelativeResize="0"/>
          <p:nvPr/>
        </p:nvPicPr>
        <p:blipFill>
          <a:blip r:embed="rId3">
            <a:alphaModFix/>
          </a:blip>
          <a:stretch>
            <a:fillRect/>
          </a:stretch>
        </p:blipFill>
        <p:spPr>
          <a:xfrm>
            <a:off x="821900" y="223500"/>
            <a:ext cx="2922228" cy="4361424"/>
          </a:xfrm>
          <a:prstGeom prst="rect">
            <a:avLst/>
          </a:prstGeom>
          <a:noFill/>
          <a:ln>
            <a:noFill/>
          </a:ln>
        </p:spPr>
      </p:pic>
      <p:sp>
        <p:nvSpPr>
          <p:cNvPr id="237" name="Google Shape;237;p41"/>
          <p:cNvSpPr txBox="1"/>
          <p:nvPr/>
        </p:nvSpPr>
        <p:spPr>
          <a:xfrm>
            <a:off x="3125975" y="141625"/>
            <a:ext cx="4893900" cy="2040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uk" sz="4020">
                <a:solidFill>
                  <a:schemeClr val="dk1"/>
                </a:solidFill>
                <a:latin typeface="Times New Roman"/>
                <a:ea typeface="Times New Roman"/>
                <a:cs typeface="Times New Roman"/>
                <a:sym typeface="Times New Roman"/>
              </a:rPr>
              <a:t>Look and say</a:t>
            </a:r>
            <a:endParaRPr b="1" sz="4020">
              <a:solidFill>
                <a:schemeClr val="dk1"/>
              </a:solidFill>
              <a:latin typeface="Times New Roman"/>
              <a:ea typeface="Times New Roman"/>
              <a:cs typeface="Times New Roman"/>
              <a:sym typeface="Times New Roman"/>
            </a:endParaRPr>
          </a:p>
          <a:p>
            <a:pPr indent="0" lvl="0" marL="0" rtl="0" algn="ctr">
              <a:spcBef>
                <a:spcPts val="0"/>
              </a:spcBef>
              <a:spcAft>
                <a:spcPts val="0"/>
              </a:spcAft>
              <a:buNone/>
            </a:pPr>
            <a:r>
              <a:t/>
            </a:r>
            <a:endParaRPr b="1" sz="4020">
              <a:solidFill>
                <a:schemeClr val="dk1"/>
              </a:solidFill>
              <a:latin typeface="Times New Roman"/>
              <a:ea typeface="Times New Roman"/>
              <a:cs typeface="Times New Roman"/>
              <a:sym typeface="Times New Roman"/>
            </a:endParaRPr>
          </a:p>
          <a:p>
            <a:pPr indent="0" lvl="0" marL="0" rtl="0" algn="ctr">
              <a:spcBef>
                <a:spcPts val="0"/>
              </a:spcBef>
              <a:spcAft>
                <a:spcPts val="0"/>
              </a:spcAft>
              <a:buNone/>
            </a:pPr>
            <a:r>
              <a:t/>
            </a:r>
            <a:endParaRPr b="1" sz="4020">
              <a:solidFill>
                <a:schemeClr val="dk1"/>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lin ang="5400012" scaled="0"/>
        </a:gradFill>
      </p:bgPr>
    </p:bg>
    <p:spTree>
      <p:nvGrpSpPr>
        <p:cNvPr id="241" name="Shape 241"/>
        <p:cNvGrpSpPr/>
        <p:nvPr/>
      </p:nvGrpSpPr>
      <p:grpSpPr>
        <a:xfrm>
          <a:off x="0" y="0"/>
          <a:ext cx="0" cy="0"/>
          <a:chOff x="0" y="0"/>
          <a:chExt cx="0" cy="0"/>
        </a:xfrm>
      </p:grpSpPr>
      <p:sp>
        <p:nvSpPr>
          <p:cNvPr id="242" name="Google Shape;242;p42"/>
          <p:cNvSpPr txBox="1"/>
          <p:nvPr>
            <p:ph idx="1" type="body"/>
          </p:nvPr>
        </p:nvSpPr>
        <p:spPr>
          <a:xfrm>
            <a:off x="-521375" y="863550"/>
            <a:ext cx="8520600" cy="3416400"/>
          </a:xfrm>
          <a:prstGeom prst="rect">
            <a:avLst/>
          </a:prstGeom>
        </p:spPr>
        <p:txBody>
          <a:bodyPr anchorCtr="0" anchor="t" bIns="91425" lIns="91425" spcFirstLastPara="1" rIns="91425" wrap="square" tIns="91425">
            <a:noAutofit/>
          </a:bodyPr>
          <a:lstStyle/>
          <a:p>
            <a:pPr indent="-444500" lvl="0" marL="457200" rtl="0" algn="r">
              <a:spcBef>
                <a:spcPts val="0"/>
              </a:spcBef>
              <a:spcAft>
                <a:spcPts val="0"/>
              </a:spcAft>
              <a:buClr>
                <a:srgbClr val="000000"/>
              </a:buClr>
              <a:buSzPts val="3400"/>
              <a:buFont typeface="Times New Roman"/>
              <a:buChar char="●"/>
            </a:pPr>
            <a:r>
              <a:rPr b="1" i="1" lang="uk" sz="3400">
                <a:solidFill>
                  <a:srgbClr val="000000"/>
                </a:solidFill>
                <a:latin typeface="Times New Roman"/>
                <a:ea typeface="Times New Roman"/>
                <a:cs typeface="Times New Roman"/>
                <a:sym typeface="Times New Roman"/>
              </a:rPr>
              <a:t>Jane / Belfast</a:t>
            </a:r>
            <a:endParaRPr b="1" i="1" sz="3400">
              <a:solidFill>
                <a:srgbClr val="000000"/>
              </a:solidFill>
              <a:latin typeface="Times New Roman"/>
              <a:ea typeface="Times New Roman"/>
              <a:cs typeface="Times New Roman"/>
              <a:sym typeface="Times New Roman"/>
            </a:endParaRPr>
          </a:p>
          <a:p>
            <a:pPr indent="0" lvl="0" marL="0" rtl="0" algn="r">
              <a:spcBef>
                <a:spcPts val="1200"/>
              </a:spcBef>
              <a:spcAft>
                <a:spcPts val="0"/>
              </a:spcAft>
              <a:buNone/>
            </a:pPr>
            <a:r>
              <a:rPr i="1" lang="uk" sz="3800">
                <a:solidFill>
                  <a:schemeClr val="dk1"/>
                </a:solidFill>
                <a:latin typeface="Times New Roman"/>
                <a:ea typeface="Times New Roman"/>
                <a:cs typeface="Times New Roman"/>
                <a:sym typeface="Times New Roman"/>
              </a:rPr>
              <a:t>Jane is from Belfast.    </a:t>
            </a:r>
            <a:endParaRPr i="1" sz="3800">
              <a:solidFill>
                <a:schemeClr val="dk1"/>
              </a:solidFill>
              <a:latin typeface="Times New Roman"/>
              <a:ea typeface="Times New Roman"/>
              <a:cs typeface="Times New Roman"/>
              <a:sym typeface="Times New Roman"/>
            </a:endParaRPr>
          </a:p>
          <a:p>
            <a:pPr indent="0" lvl="0" marL="0" rtl="0" algn="r">
              <a:spcBef>
                <a:spcPts val="1200"/>
              </a:spcBef>
              <a:spcAft>
                <a:spcPts val="0"/>
              </a:spcAft>
              <a:buNone/>
            </a:pPr>
            <a:r>
              <a:rPr i="1" lang="uk" sz="3800">
                <a:solidFill>
                  <a:schemeClr val="dk1"/>
                </a:solidFill>
                <a:latin typeface="Times New Roman"/>
                <a:ea typeface="Times New Roman"/>
                <a:cs typeface="Times New Roman"/>
                <a:sym typeface="Times New Roman"/>
              </a:rPr>
              <a:t>Belfast is the capital </a:t>
            </a:r>
            <a:endParaRPr i="1" sz="3800">
              <a:solidFill>
                <a:schemeClr val="dk1"/>
              </a:solidFill>
              <a:latin typeface="Times New Roman"/>
              <a:ea typeface="Times New Roman"/>
              <a:cs typeface="Times New Roman"/>
              <a:sym typeface="Times New Roman"/>
            </a:endParaRPr>
          </a:p>
          <a:p>
            <a:pPr indent="0" lvl="0" marL="0" rtl="0" algn="r">
              <a:spcBef>
                <a:spcPts val="1200"/>
              </a:spcBef>
              <a:spcAft>
                <a:spcPts val="1200"/>
              </a:spcAft>
              <a:buNone/>
            </a:pPr>
            <a:r>
              <a:rPr i="1" lang="uk" sz="3800">
                <a:solidFill>
                  <a:schemeClr val="dk1"/>
                </a:solidFill>
                <a:latin typeface="Times New Roman"/>
                <a:ea typeface="Times New Roman"/>
                <a:cs typeface="Times New Roman"/>
                <a:sym typeface="Times New Roman"/>
              </a:rPr>
              <a:t>of Northern Ireland</a:t>
            </a:r>
            <a:r>
              <a:rPr i="1" lang="uk" sz="4000">
                <a:solidFill>
                  <a:schemeClr val="dk1"/>
                </a:solidFill>
                <a:latin typeface="Times New Roman"/>
                <a:ea typeface="Times New Roman"/>
                <a:cs typeface="Times New Roman"/>
                <a:sym typeface="Times New Roman"/>
              </a:rPr>
              <a:t>.</a:t>
            </a:r>
            <a:endParaRPr i="1" sz="2200">
              <a:latin typeface="Times New Roman"/>
              <a:ea typeface="Times New Roman"/>
              <a:cs typeface="Times New Roman"/>
              <a:sym typeface="Times New Roman"/>
            </a:endParaRPr>
          </a:p>
        </p:txBody>
      </p:sp>
      <p:pic>
        <p:nvPicPr>
          <p:cNvPr id="243" name="Google Shape;243;p42"/>
          <p:cNvPicPr preferRelativeResize="0"/>
          <p:nvPr/>
        </p:nvPicPr>
        <p:blipFill>
          <a:blip r:embed="rId3">
            <a:alphaModFix/>
          </a:blip>
          <a:stretch>
            <a:fillRect/>
          </a:stretch>
        </p:blipFill>
        <p:spPr>
          <a:xfrm>
            <a:off x="717150" y="262875"/>
            <a:ext cx="3083876" cy="4602674"/>
          </a:xfrm>
          <a:prstGeom prst="rect">
            <a:avLst/>
          </a:prstGeom>
          <a:noFill/>
          <a:ln>
            <a:noFill/>
          </a:ln>
        </p:spPr>
      </p:pic>
      <p:sp>
        <p:nvSpPr>
          <p:cNvPr id="244" name="Google Shape;244;p42"/>
          <p:cNvSpPr txBox="1"/>
          <p:nvPr/>
        </p:nvSpPr>
        <p:spPr>
          <a:xfrm>
            <a:off x="3056150" y="138975"/>
            <a:ext cx="4893900" cy="803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uk" sz="4020">
                <a:solidFill>
                  <a:schemeClr val="dk1"/>
                </a:solidFill>
                <a:latin typeface="Times New Roman"/>
                <a:ea typeface="Times New Roman"/>
                <a:cs typeface="Times New Roman"/>
                <a:sym typeface="Times New Roman"/>
              </a:rPr>
              <a:t>Look and say</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lin ang="5400012" scaled="0"/>
        </a:gradFill>
      </p:bgPr>
    </p:bg>
    <p:spTree>
      <p:nvGrpSpPr>
        <p:cNvPr id="248" name="Shape 248"/>
        <p:cNvGrpSpPr/>
        <p:nvPr/>
      </p:nvGrpSpPr>
      <p:grpSpPr>
        <a:xfrm>
          <a:off x="0" y="0"/>
          <a:ext cx="0" cy="0"/>
          <a:chOff x="0" y="0"/>
          <a:chExt cx="0" cy="0"/>
        </a:xfrm>
      </p:grpSpPr>
      <p:sp>
        <p:nvSpPr>
          <p:cNvPr id="249" name="Google Shape;249;p43"/>
          <p:cNvSpPr txBox="1"/>
          <p:nvPr>
            <p:ph idx="1" type="body"/>
          </p:nvPr>
        </p:nvSpPr>
        <p:spPr>
          <a:xfrm>
            <a:off x="3335775" y="1055950"/>
            <a:ext cx="8531400" cy="3416400"/>
          </a:xfrm>
          <a:prstGeom prst="rect">
            <a:avLst/>
          </a:prstGeom>
        </p:spPr>
        <p:txBody>
          <a:bodyPr anchorCtr="0" anchor="t" bIns="91425" lIns="91425" spcFirstLastPara="1" rIns="91425" wrap="square" tIns="91425">
            <a:noAutofit/>
          </a:bodyPr>
          <a:lstStyle/>
          <a:p>
            <a:pPr indent="-463550" lvl="0" marL="457200" rtl="0" algn="l">
              <a:spcBef>
                <a:spcPts val="0"/>
              </a:spcBef>
              <a:spcAft>
                <a:spcPts val="0"/>
              </a:spcAft>
              <a:buClr>
                <a:srgbClr val="000000"/>
              </a:buClr>
              <a:buSzPts val="3700"/>
              <a:buFont typeface="Times New Roman"/>
              <a:buChar char="●"/>
            </a:pPr>
            <a:r>
              <a:rPr b="1" i="1" lang="uk" sz="4800">
                <a:solidFill>
                  <a:schemeClr val="dk1"/>
                </a:solidFill>
                <a:latin typeface="Aharoni"/>
                <a:ea typeface="Aharoni"/>
                <a:cs typeface="Aharoni"/>
                <a:sym typeface="Aharoni"/>
              </a:rPr>
              <a:t>Ben / Edinburgh</a:t>
            </a:r>
            <a:endParaRPr b="1" i="1" sz="3700">
              <a:solidFill>
                <a:srgbClr val="000000"/>
              </a:solidFill>
              <a:latin typeface="Times New Roman"/>
              <a:ea typeface="Times New Roman"/>
              <a:cs typeface="Times New Roman"/>
              <a:sym typeface="Times New Roman"/>
            </a:endParaRPr>
          </a:p>
          <a:p>
            <a:pPr indent="0" lvl="0" marL="0" rtl="0" algn="l">
              <a:spcBef>
                <a:spcPts val="1200"/>
              </a:spcBef>
              <a:spcAft>
                <a:spcPts val="1200"/>
              </a:spcAft>
              <a:buNone/>
            </a:pPr>
            <a:r>
              <a:t/>
            </a:r>
            <a:endParaRPr i="1" sz="2700">
              <a:latin typeface="Times New Roman"/>
              <a:ea typeface="Times New Roman"/>
              <a:cs typeface="Times New Roman"/>
              <a:sym typeface="Times New Roman"/>
            </a:endParaRPr>
          </a:p>
        </p:txBody>
      </p:sp>
      <p:sp>
        <p:nvSpPr>
          <p:cNvPr id="250" name="Google Shape;250;p43"/>
          <p:cNvSpPr txBox="1"/>
          <p:nvPr/>
        </p:nvSpPr>
        <p:spPr>
          <a:xfrm>
            <a:off x="2726575" y="152400"/>
            <a:ext cx="4024800" cy="803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uk" sz="4020">
                <a:solidFill>
                  <a:schemeClr val="dk1"/>
                </a:solidFill>
                <a:latin typeface="Times New Roman"/>
                <a:ea typeface="Times New Roman"/>
                <a:cs typeface="Times New Roman"/>
                <a:sym typeface="Times New Roman"/>
              </a:rPr>
              <a:t>Look and say</a:t>
            </a:r>
            <a:endParaRPr b="1" sz="4020">
              <a:solidFill>
                <a:schemeClr val="dk1"/>
              </a:solidFill>
              <a:latin typeface="Times New Roman"/>
              <a:ea typeface="Times New Roman"/>
              <a:cs typeface="Times New Roman"/>
              <a:sym typeface="Times New Roman"/>
            </a:endParaRPr>
          </a:p>
        </p:txBody>
      </p:sp>
      <p:pic>
        <p:nvPicPr>
          <p:cNvPr id="251" name="Google Shape;251;p43"/>
          <p:cNvPicPr preferRelativeResize="0"/>
          <p:nvPr/>
        </p:nvPicPr>
        <p:blipFill>
          <a:blip r:embed="rId3">
            <a:alphaModFix/>
          </a:blip>
          <a:stretch>
            <a:fillRect/>
          </a:stretch>
        </p:blipFill>
        <p:spPr>
          <a:xfrm>
            <a:off x="664850" y="2094538"/>
            <a:ext cx="3008151" cy="2923326"/>
          </a:xfrm>
          <a:prstGeom prst="rect">
            <a:avLst/>
          </a:prstGeom>
          <a:noFill/>
          <a:ln>
            <a:noFill/>
          </a:ln>
        </p:spPr>
      </p:pic>
      <p:pic>
        <p:nvPicPr>
          <p:cNvPr id="252" name="Google Shape;252;p43"/>
          <p:cNvPicPr preferRelativeResize="0"/>
          <p:nvPr/>
        </p:nvPicPr>
        <p:blipFill>
          <a:blip r:embed="rId4">
            <a:alphaModFix/>
          </a:blip>
          <a:stretch>
            <a:fillRect/>
          </a:stretch>
        </p:blipFill>
        <p:spPr>
          <a:xfrm>
            <a:off x="1646375" y="3113375"/>
            <a:ext cx="1840450" cy="178802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lin ang="5400012" scaled="0"/>
        </a:gradFill>
      </p:bgPr>
    </p:bg>
    <p:spTree>
      <p:nvGrpSpPr>
        <p:cNvPr id="256" name="Shape 256"/>
        <p:cNvGrpSpPr/>
        <p:nvPr/>
      </p:nvGrpSpPr>
      <p:grpSpPr>
        <a:xfrm>
          <a:off x="0" y="0"/>
          <a:ext cx="0" cy="0"/>
          <a:chOff x="0" y="0"/>
          <a:chExt cx="0" cy="0"/>
        </a:xfrm>
      </p:grpSpPr>
      <p:sp>
        <p:nvSpPr>
          <p:cNvPr id="257" name="Google Shape;257;p44"/>
          <p:cNvSpPr txBox="1"/>
          <p:nvPr>
            <p:ph idx="1" type="body"/>
          </p:nvPr>
        </p:nvSpPr>
        <p:spPr>
          <a:xfrm>
            <a:off x="3335775" y="1055950"/>
            <a:ext cx="8531400" cy="3416400"/>
          </a:xfrm>
          <a:prstGeom prst="rect">
            <a:avLst/>
          </a:prstGeom>
        </p:spPr>
        <p:txBody>
          <a:bodyPr anchorCtr="0" anchor="t" bIns="91425" lIns="91425" spcFirstLastPara="1" rIns="91425" wrap="square" tIns="91425">
            <a:noAutofit/>
          </a:bodyPr>
          <a:lstStyle/>
          <a:p>
            <a:pPr indent="-412750" lvl="0" marL="457200" rtl="0" algn="l">
              <a:spcBef>
                <a:spcPts val="0"/>
              </a:spcBef>
              <a:spcAft>
                <a:spcPts val="0"/>
              </a:spcAft>
              <a:buClr>
                <a:srgbClr val="000000"/>
              </a:buClr>
              <a:buSzPts val="2900"/>
              <a:buFont typeface="Times New Roman"/>
              <a:buChar char="●"/>
            </a:pPr>
            <a:r>
              <a:rPr b="1" i="1" lang="uk" sz="4000">
                <a:solidFill>
                  <a:schemeClr val="dk1"/>
                </a:solidFill>
                <a:latin typeface="Aharoni"/>
                <a:ea typeface="Aharoni"/>
                <a:cs typeface="Aharoni"/>
                <a:sym typeface="Aharoni"/>
              </a:rPr>
              <a:t>Ben / Edinburgh</a:t>
            </a:r>
            <a:endParaRPr b="1" i="1" sz="2900">
              <a:solidFill>
                <a:srgbClr val="000000"/>
              </a:solidFill>
              <a:latin typeface="Times New Roman"/>
              <a:ea typeface="Times New Roman"/>
              <a:cs typeface="Times New Roman"/>
              <a:sym typeface="Times New Roman"/>
            </a:endParaRPr>
          </a:p>
          <a:p>
            <a:pPr indent="0" lvl="0" marL="0" rtl="0" algn="l">
              <a:spcBef>
                <a:spcPts val="1200"/>
              </a:spcBef>
              <a:spcAft>
                <a:spcPts val="0"/>
              </a:spcAft>
              <a:buNone/>
            </a:pPr>
            <a:r>
              <a:rPr i="1" lang="uk" sz="3700">
                <a:solidFill>
                  <a:schemeClr val="dk1"/>
                </a:solidFill>
                <a:latin typeface="Times New Roman"/>
                <a:ea typeface="Times New Roman"/>
                <a:cs typeface="Times New Roman"/>
                <a:sym typeface="Times New Roman"/>
              </a:rPr>
              <a:t>Ben is from Edinburgh.    </a:t>
            </a:r>
            <a:endParaRPr i="1" sz="370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i="1" lang="uk" sz="3700">
                <a:solidFill>
                  <a:schemeClr val="dk1"/>
                </a:solidFill>
                <a:latin typeface="Times New Roman"/>
                <a:ea typeface="Times New Roman"/>
                <a:cs typeface="Times New Roman"/>
                <a:sym typeface="Times New Roman"/>
              </a:rPr>
              <a:t>Edinburgh is the capital </a:t>
            </a:r>
            <a:endParaRPr i="1" sz="3700">
              <a:solidFill>
                <a:schemeClr val="dk1"/>
              </a:solidFill>
              <a:latin typeface="Times New Roman"/>
              <a:ea typeface="Times New Roman"/>
              <a:cs typeface="Times New Roman"/>
              <a:sym typeface="Times New Roman"/>
            </a:endParaRPr>
          </a:p>
          <a:p>
            <a:pPr indent="0" lvl="0" marL="0" rtl="0" algn="l">
              <a:spcBef>
                <a:spcPts val="1200"/>
              </a:spcBef>
              <a:spcAft>
                <a:spcPts val="1200"/>
              </a:spcAft>
              <a:buNone/>
            </a:pPr>
            <a:r>
              <a:rPr i="1" lang="uk" sz="3700">
                <a:solidFill>
                  <a:schemeClr val="dk1"/>
                </a:solidFill>
                <a:latin typeface="Times New Roman"/>
                <a:ea typeface="Times New Roman"/>
                <a:cs typeface="Times New Roman"/>
                <a:sym typeface="Times New Roman"/>
              </a:rPr>
              <a:t>of Scotland.</a:t>
            </a:r>
            <a:endParaRPr i="1" sz="1900">
              <a:latin typeface="Times New Roman"/>
              <a:ea typeface="Times New Roman"/>
              <a:cs typeface="Times New Roman"/>
              <a:sym typeface="Times New Roman"/>
            </a:endParaRPr>
          </a:p>
        </p:txBody>
      </p:sp>
      <p:sp>
        <p:nvSpPr>
          <p:cNvPr id="258" name="Google Shape;258;p44"/>
          <p:cNvSpPr txBox="1"/>
          <p:nvPr/>
        </p:nvSpPr>
        <p:spPr>
          <a:xfrm>
            <a:off x="2726575" y="152400"/>
            <a:ext cx="4024800" cy="803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uk" sz="4020">
                <a:solidFill>
                  <a:schemeClr val="dk1"/>
                </a:solidFill>
                <a:latin typeface="Times New Roman"/>
                <a:ea typeface="Times New Roman"/>
                <a:cs typeface="Times New Roman"/>
                <a:sym typeface="Times New Roman"/>
              </a:rPr>
              <a:t>Look and say</a:t>
            </a:r>
            <a:endParaRPr b="1" sz="4020">
              <a:solidFill>
                <a:schemeClr val="dk1"/>
              </a:solidFill>
              <a:latin typeface="Times New Roman"/>
              <a:ea typeface="Times New Roman"/>
              <a:cs typeface="Times New Roman"/>
              <a:sym typeface="Times New Roman"/>
            </a:endParaRPr>
          </a:p>
        </p:txBody>
      </p:sp>
      <p:pic>
        <p:nvPicPr>
          <p:cNvPr id="259" name="Google Shape;259;p44"/>
          <p:cNvPicPr preferRelativeResize="0"/>
          <p:nvPr/>
        </p:nvPicPr>
        <p:blipFill>
          <a:blip r:embed="rId3">
            <a:alphaModFix/>
          </a:blip>
          <a:stretch>
            <a:fillRect/>
          </a:stretch>
        </p:blipFill>
        <p:spPr>
          <a:xfrm>
            <a:off x="609050" y="1556175"/>
            <a:ext cx="2790024" cy="2711376"/>
          </a:xfrm>
          <a:prstGeom prst="rect">
            <a:avLst/>
          </a:prstGeom>
          <a:noFill/>
          <a:ln>
            <a:noFill/>
          </a:ln>
        </p:spPr>
      </p:pic>
      <p:pic>
        <p:nvPicPr>
          <p:cNvPr id="260" name="Google Shape;260;p44"/>
          <p:cNvPicPr preferRelativeResize="0"/>
          <p:nvPr/>
        </p:nvPicPr>
        <p:blipFill>
          <a:blip r:embed="rId4">
            <a:alphaModFix/>
          </a:blip>
          <a:stretch>
            <a:fillRect/>
          </a:stretch>
        </p:blipFill>
        <p:spPr>
          <a:xfrm>
            <a:off x="1634725" y="2513550"/>
            <a:ext cx="1631000" cy="163765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path path="circle">
            <a:fillToRect b="50%" l="50%" r="50%" t="50%"/>
          </a:path>
          <a:tileRect/>
        </a:gradFill>
      </p:bgPr>
    </p:bg>
    <p:spTree>
      <p:nvGrpSpPr>
        <p:cNvPr id="264" name="Shape 264"/>
        <p:cNvGrpSpPr/>
        <p:nvPr/>
      </p:nvGrpSpPr>
      <p:grpSpPr>
        <a:xfrm>
          <a:off x="0" y="0"/>
          <a:ext cx="0" cy="0"/>
          <a:chOff x="0" y="0"/>
          <a:chExt cx="0" cy="0"/>
        </a:xfrm>
      </p:grpSpPr>
      <p:sp>
        <p:nvSpPr>
          <p:cNvPr id="265" name="Google Shape;265;p45"/>
          <p:cNvSpPr txBox="1"/>
          <p:nvPr>
            <p:ph idx="1" type="body"/>
          </p:nvPr>
        </p:nvSpPr>
        <p:spPr>
          <a:xfrm>
            <a:off x="851775" y="942375"/>
            <a:ext cx="8520600" cy="3416400"/>
          </a:xfrm>
          <a:prstGeom prst="rect">
            <a:avLst/>
          </a:prstGeom>
        </p:spPr>
        <p:txBody>
          <a:bodyPr anchorCtr="0" anchor="t" bIns="91425" lIns="91425" spcFirstLastPara="1" rIns="91425" wrap="square" tIns="91425">
            <a:noAutofit/>
          </a:bodyPr>
          <a:lstStyle/>
          <a:p>
            <a:pPr indent="-514350" lvl="0" marL="457200" rtl="0" algn="l">
              <a:spcBef>
                <a:spcPts val="0"/>
              </a:spcBef>
              <a:spcAft>
                <a:spcPts val="0"/>
              </a:spcAft>
              <a:buClr>
                <a:srgbClr val="000000"/>
              </a:buClr>
              <a:buSzPts val="4500"/>
              <a:buFont typeface="Times New Roman"/>
              <a:buChar char="●"/>
            </a:pPr>
            <a:r>
              <a:rPr b="1" i="1" lang="uk" sz="4500">
                <a:solidFill>
                  <a:srgbClr val="000000"/>
                </a:solidFill>
                <a:latin typeface="Times New Roman"/>
                <a:ea typeface="Times New Roman"/>
                <a:cs typeface="Times New Roman"/>
                <a:sym typeface="Times New Roman"/>
              </a:rPr>
              <a:t>Nick </a:t>
            </a:r>
            <a:r>
              <a:rPr b="1" i="1" lang="uk" sz="4500">
                <a:solidFill>
                  <a:srgbClr val="000000"/>
                </a:solidFill>
                <a:latin typeface="Times New Roman"/>
                <a:ea typeface="Times New Roman"/>
                <a:cs typeface="Times New Roman"/>
                <a:sym typeface="Times New Roman"/>
              </a:rPr>
              <a:t>/ Cardiff</a:t>
            </a:r>
            <a:endParaRPr b="1" i="1" sz="4500">
              <a:solidFill>
                <a:srgbClr val="000000"/>
              </a:solidFill>
              <a:latin typeface="Times New Roman"/>
              <a:ea typeface="Times New Roman"/>
              <a:cs typeface="Times New Roman"/>
              <a:sym typeface="Times New Roman"/>
            </a:endParaRPr>
          </a:p>
          <a:p>
            <a:pPr indent="0" lvl="0" marL="0" rtl="0" algn="l">
              <a:spcBef>
                <a:spcPts val="1200"/>
              </a:spcBef>
              <a:spcAft>
                <a:spcPts val="1200"/>
              </a:spcAft>
              <a:buNone/>
            </a:pPr>
            <a:r>
              <a:t/>
            </a:r>
            <a:endParaRPr i="1" sz="3100">
              <a:latin typeface="Times New Roman"/>
              <a:ea typeface="Times New Roman"/>
              <a:cs typeface="Times New Roman"/>
              <a:sym typeface="Times New Roman"/>
            </a:endParaRPr>
          </a:p>
        </p:txBody>
      </p:sp>
      <p:sp>
        <p:nvSpPr>
          <p:cNvPr id="266" name="Google Shape;266;p45"/>
          <p:cNvSpPr txBox="1"/>
          <p:nvPr/>
        </p:nvSpPr>
        <p:spPr>
          <a:xfrm>
            <a:off x="1787750" y="138975"/>
            <a:ext cx="4893900" cy="803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uk" sz="4020">
                <a:solidFill>
                  <a:schemeClr val="dk1"/>
                </a:solidFill>
                <a:latin typeface="Times New Roman"/>
                <a:ea typeface="Times New Roman"/>
                <a:cs typeface="Times New Roman"/>
                <a:sym typeface="Times New Roman"/>
              </a:rPr>
              <a:t>Look and say</a:t>
            </a:r>
            <a:endParaRPr/>
          </a:p>
        </p:txBody>
      </p:sp>
      <p:pic>
        <p:nvPicPr>
          <p:cNvPr id="267" name="Google Shape;267;p45"/>
          <p:cNvPicPr preferRelativeResize="0"/>
          <p:nvPr/>
        </p:nvPicPr>
        <p:blipFill>
          <a:blip r:embed="rId3">
            <a:alphaModFix/>
          </a:blip>
          <a:stretch>
            <a:fillRect/>
          </a:stretch>
        </p:blipFill>
        <p:spPr>
          <a:xfrm>
            <a:off x="4765200" y="1003375"/>
            <a:ext cx="3422100" cy="3548825"/>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path path="circle">
            <a:fillToRect b="50%" l="50%" r="50%" t="50%"/>
          </a:path>
          <a:tileRect/>
        </a:gradFill>
      </p:bgPr>
    </p:bg>
    <p:spTree>
      <p:nvGrpSpPr>
        <p:cNvPr id="271" name="Shape 271"/>
        <p:cNvGrpSpPr/>
        <p:nvPr/>
      </p:nvGrpSpPr>
      <p:grpSpPr>
        <a:xfrm>
          <a:off x="0" y="0"/>
          <a:ext cx="0" cy="0"/>
          <a:chOff x="0" y="0"/>
          <a:chExt cx="0" cy="0"/>
        </a:xfrm>
      </p:grpSpPr>
      <p:sp>
        <p:nvSpPr>
          <p:cNvPr id="272" name="Google Shape;272;p46"/>
          <p:cNvSpPr txBox="1"/>
          <p:nvPr>
            <p:ph idx="1" type="body"/>
          </p:nvPr>
        </p:nvSpPr>
        <p:spPr>
          <a:xfrm>
            <a:off x="914325" y="863550"/>
            <a:ext cx="8520600" cy="3416400"/>
          </a:xfrm>
          <a:prstGeom prst="rect">
            <a:avLst/>
          </a:prstGeom>
        </p:spPr>
        <p:txBody>
          <a:bodyPr anchorCtr="0" anchor="t" bIns="91425" lIns="91425" spcFirstLastPara="1" rIns="91425" wrap="square" tIns="91425">
            <a:noAutofit/>
          </a:bodyPr>
          <a:lstStyle/>
          <a:p>
            <a:pPr indent="-463550" lvl="0" marL="457200" rtl="0" algn="l">
              <a:spcBef>
                <a:spcPts val="0"/>
              </a:spcBef>
              <a:spcAft>
                <a:spcPts val="0"/>
              </a:spcAft>
              <a:buClr>
                <a:srgbClr val="000000"/>
              </a:buClr>
              <a:buSzPts val="3700"/>
              <a:buFont typeface="Times New Roman"/>
              <a:buChar char="●"/>
            </a:pPr>
            <a:r>
              <a:rPr b="1" i="1" lang="uk" sz="3700">
                <a:solidFill>
                  <a:srgbClr val="000000"/>
                </a:solidFill>
                <a:latin typeface="Times New Roman"/>
                <a:ea typeface="Times New Roman"/>
                <a:cs typeface="Times New Roman"/>
                <a:sym typeface="Times New Roman"/>
              </a:rPr>
              <a:t>Nick / Cardiff</a:t>
            </a:r>
            <a:endParaRPr b="1" i="1" sz="3700">
              <a:solidFill>
                <a:srgbClr val="000000"/>
              </a:solidFill>
              <a:latin typeface="Times New Roman"/>
              <a:ea typeface="Times New Roman"/>
              <a:cs typeface="Times New Roman"/>
              <a:sym typeface="Times New Roman"/>
            </a:endParaRPr>
          </a:p>
          <a:p>
            <a:pPr indent="0" lvl="0" marL="0" rtl="0" algn="l">
              <a:spcBef>
                <a:spcPts val="1200"/>
              </a:spcBef>
              <a:spcAft>
                <a:spcPts val="0"/>
              </a:spcAft>
              <a:buNone/>
            </a:pPr>
            <a:r>
              <a:rPr i="1" lang="uk" sz="4100">
                <a:solidFill>
                  <a:schemeClr val="dk1"/>
                </a:solidFill>
                <a:latin typeface="Times New Roman"/>
                <a:ea typeface="Times New Roman"/>
                <a:cs typeface="Times New Roman"/>
                <a:sym typeface="Times New Roman"/>
              </a:rPr>
              <a:t>Nick is from Cardiff.    </a:t>
            </a:r>
            <a:endParaRPr i="1" sz="410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i="1" lang="uk" sz="4100">
                <a:solidFill>
                  <a:schemeClr val="dk1"/>
                </a:solidFill>
                <a:latin typeface="Times New Roman"/>
                <a:ea typeface="Times New Roman"/>
                <a:cs typeface="Times New Roman"/>
                <a:sym typeface="Times New Roman"/>
              </a:rPr>
              <a:t>Cardiff is the capital </a:t>
            </a:r>
            <a:endParaRPr i="1" sz="4100">
              <a:solidFill>
                <a:schemeClr val="dk1"/>
              </a:solidFill>
              <a:latin typeface="Times New Roman"/>
              <a:ea typeface="Times New Roman"/>
              <a:cs typeface="Times New Roman"/>
              <a:sym typeface="Times New Roman"/>
            </a:endParaRPr>
          </a:p>
          <a:p>
            <a:pPr indent="0" lvl="0" marL="0" rtl="0" algn="l">
              <a:spcBef>
                <a:spcPts val="1200"/>
              </a:spcBef>
              <a:spcAft>
                <a:spcPts val="1200"/>
              </a:spcAft>
              <a:buNone/>
            </a:pPr>
            <a:r>
              <a:rPr i="1" lang="uk" sz="4100">
                <a:solidFill>
                  <a:schemeClr val="dk1"/>
                </a:solidFill>
                <a:latin typeface="Times New Roman"/>
                <a:ea typeface="Times New Roman"/>
                <a:cs typeface="Times New Roman"/>
                <a:sym typeface="Times New Roman"/>
              </a:rPr>
              <a:t>of Wales.</a:t>
            </a:r>
            <a:endParaRPr i="1" sz="2300">
              <a:latin typeface="Times New Roman"/>
              <a:ea typeface="Times New Roman"/>
              <a:cs typeface="Times New Roman"/>
              <a:sym typeface="Times New Roman"/>
            </a:endParaRPr>
          </a:p>
        </p:txBody>
      </p:sp>
      <p:sp>
        <p:nvSpPr>
          <p:cNvPr id="273" name="Google Shape;273;p46"/>
          <p:cNvSpPr txBox="1"/>
          <p:nvPr/>
        </p:nvSpPr>
        <p:spPr>
          <a:xfrm>
            <a:off x="1787750" y="138975"/>
            <a:ext cx="4893900" cy="803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uk" sz="4020">
                <a:solidFill>
                  <a:schemeClr val="dk1"/>
                </a:solidFill>
                <a:latin typeface="Times New Roman"/>
                <a:ea typeface="Times New Roman"/>
                <a:cs typeface="Times New Roman"/>
                <a:sym typeface="Times New Roman"/>
              </a:rPr>
              <a:t>Look and say</a:t>
            </a:r>
            <a:endParaRPr/>
          </a:p>
        </p:txBody>
      </p:sp>
      <p:pic>
        <p:nvPicPr>
          <p:cNvPr id="274" name="Google Shape;274;p46"/>
          <p:cNvPicPr preferRelativeResize="0"/>
          <p:nvPr/>
        </p:nvPicPr>
        <p:blipFill>
          <a:blip r:embed="rId3">
            <a:alphaModFix/>
          </a:blip>
          <a:stretch>
            <a:fillRect/>
          </a:stretch>
        </p:blipFill>
        <p:spPr>
          <a:xfrm>
            <a:off x="5440150" y="942375"/>
            <a:ext cx="2953300" cy="3062675"/>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path path="circle">
            <a:fillToRect b="50%" l="50%" r="50%" t="50%"/>
          </a:path>
          <a:tileRect/>
        </a:gradFill>
      </p:bgPr>
    </p:bg>
    <p:spTree>
      <p:nvGrpSpPr>
        <p:cNvPr id="278" name="Shape 278"/>
        <p:cNvGrpSpPr/>
        <p:nvPr/>
      </p:nvGrpSpPr>
      <p:grpSpPr>
        <a:xfrm>
          <a:off x="0" y="0"/>
          <a:ext cx="0" cy="0"/>
          <a:chOff x="0" y="0"/>
          <a:chExt cx="0" cy="0"/>
        </a:xfrm>
      </p:grpSpPr>
      <p:sp>
        <p:nvSpPr>
          <p:cNvPr id="279" name="Google Shape;279;p47"/>
          <p:cNvSpPr txBox="1"/>
          <p:nvPr>
            <p:ph idx="4294967295" type="title"/>
          </p:nvPr>
        </p:nvSpPr>
        <p:spPr>
          <a:xfrm>
            <a:off x="311700" y="290975"/>
            <a:ext cx="8520600" cy="841800"/>
          </a:xfrm>
          <a:prstGeom prst="rect">
            <a:avLst/>
          </a:prstGeom>
        </p:spPr>
        <p:txBody>
          <a:bodyPr anchorCtr="0" anchor="t" bIns="91425" lIns="91425" spcFirstLastPara="1" rIns="91425" wrap="square" tIns="91425">
            <a:noAutofit/>
          </a:bodyPr>
          <a:lstStyle/>
          <a:p>
            <a:pPr indent="-387350" lvl="0" marL="457200" rtl="0" algn="ctr">
              <a:lnSpc>
                <a:spcPct val="115000"/>
              </a:lnSpc>
              <a:spcBef>
                <a:spcPts val="1200"/>
              </a:spcBef>
              <a:spcAft>
                <a:spcPts val="0"/>
              </a:spcAft>
              <a:buClr>
                <a:srgbClr val="000000"/>
              </a:buClr>
              <a:buSzPts val="2500"/>
              <a:buFont typeface="Times New Roman"/>
              <a:buChar char="★"/>
            </a:pPr>
            <a:r>
              <a:rPr b="1" lang="uk" sz="2500">
                <a:solidFill>
                  <a:srgbClr val="000000"/>
                </a:solidFill>
                <a:latin typeface="Times New Roman"/>
                <a:ea typeface="Times New Roman"/>
                <a:cs typeface="Times New Roman"/>
                <a:sym typeface="Times New Roman"/>
              </a:rPr>
              <a:t>Do you like our lesson? </a:t>
            </a:r>
            <a:endParaRPr b="1" sz="2500">
              <a:solidFill>
                <a:srgbClr val="000000"/>
              </a:solidFill>
              <a:latin typeface="Times New Roman"/>
              <a:ea typeface="Times New Roman"/>
              <a:cs typeface="Times New Roman"/>
              <a:sym typeface="Times New Roman"/>
            </a:endParaRPr>
          </a:p>
          <a:p>
            <a:pPr indent="-387350" lvl="0" marL="457200" rtl="0" algn="ctr">
              <a:lnSpc>
                <a:spcPct val="115000"/>
              </a:lnSpc>
              <a:spcBef>
                <a:spcPts val="0"/>
              </a:spcBef>
              <a:spcAft>
                <a:spcPts val="0"/>
              </a:spcAft>
              <a:buClr>
                <a:srgbClr val="000000"/>
              </a:buClr>
              <a:buSzPts val="2500"/>
              <a:buFont typeface="Times New Roman"/>
              <a:buChar char="★"/>
            </a:pPr>
            <a:r>
              <a:rPr b="1" lang="uk" sz="2500">
                <a:solidFill>
                  <a:srgbClr val="000000"/>
                </a:solidFill>
                <a:latin typeface="Times New Roman"/>
                <a:ea typeface="Times New Roman"/>
                <a:cs typeface="Times New Roman"/>
                <a:sym typeface="Times New Roman"/>
              </a:rPr>
              <a:t>What are your emotions after the lesson?  </a:t>
            </a:r>
            <a:endParaRPr b="1" sz="4700">
              <a:solidFill>
                <a:srgbClr val="000000"/>
              </a:solidFill>
            </a:endParaRPr>
          </a:p>
        </p:txBody>
      </p:sp>
      <p:pic>
        <p:nvPicPr>
          <p:cNvPr id="280" name="Google Shape;280;p47"/>
          <p:cNvPicPr preferRelativeResize="0"/>
          <p:nvPr/>
        </p:nvPicPr>
        <p:blipFill>
          <a:blip r:embed="rId3">
            <a:alphaModFix/>
          </a:blip>
          <a:stretch>
            <a:fillRect/>
          </a:stretch>
        </p:blipFill>
        <p:spPr>
          <a:xfrm>
            <a:off x="2667950" y="1221025"/>
            <a:ext cx="3865300" cy="3858049"/>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path path="circle">
            <a:fillToRect b="50%" l="50%" r="50%" t="50%"/>
          </a:path>
          <a:tileRect/>
        </a:gradFill>
      </p:bgPr>
    </p:bg>
    <p:spTree>
      <p:nvGrpSpPr>
        <p:cNvPr id="284" name="Shape 284"/>
        <p:cNvGrpSpPr/>
        <p:nvPr/>
      </p:nvGrpSpPr>
      <p:grpSpPr>
        <a:xfrm>
          <a:off x="0" y="0"/>
          <a:ext cx="0" cy="0"/>
          <a:chOff x="0" y="0"/>
          <a:chExt cx="0" cy="0"/>
        </a:xfrm>
      </p:grpSpPr>
      <p:pic>
        <p:nvPicPr>
          <p:cNvPr id="285" name="Google Shape;285;p48"/>
          <p:cNvPicPr preferRelativeResize="0"/>
          <p:nvPr/>
        </p:nvPicPr>
        <p:blipFill>
          <a:blip r:embed="rId3">
            <a:alphaModFix/>
          </a:blip>
          <a:stretch>
            <a:fillRect/>
          </a:stretch>
        </p:blipFill>
        <p:spPr>
          <a:xfrm>
            <a:off x="893875" y="476879"/>
            <a:ext cx="2466975" cy="1334596"/>
          </a:xfrm>
          <a:prstGeom prst="rect">
            <a:avLst/>
          </a:prstGeom>
          <a:noFill/>
          <a:ln>
            <a:noFill/>
          </a:ln>
        </p:spPr>
      </p:pic>
      <p:sp>
        <p:nvSpPr>
          <p:cNvPr id="286" name="Google Shape;286;p48"/>
          <p:cNvSpPr txBox="1"/>
          <p:nvPr/>
        </p:nvSpPr>
        <p:spPr>
          <a:xfrm>
            <a:off x="3464200" y="476875"/>
            <a:ext cx="4014900" cy="815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uk" sz="4100"/>
              <a:t>EXCELLENT</a:t>
            </a:r>
            <a:endParaRPr b="1" sz="4100"/>
          </a:p>
        </p:txBody>
      </p:sp>
      <p:pic>
        <p:nvPicPr>
          <p:cNvPr id="287" name="Google Shape;287;p48"/>
          <p:cNvPicPr preferRelativeResize="0"/>
          <p:nvPr/>
        </p:nvPicPr>
        <p:blipFill>
          <a:blip r:embed="rId4">
            <a:alphaModFix/>
          </a:blip>
          <a:stretch>
            <a:fillRect/>
          </a:stretch>
        </p:blipFill>
        <p:spPr>
          <a:xfrm>
            <a:off x="2277775" y="1873450"/>
            <a:ext cx="2228168" cy="1668975"/>
          </a:xfrm>
          <a:prstGeom prst="rect">
            <a:avLst/>
          </a:prstGeom>
          <a:noFill/>
          <a:ln>
            <a:noFill/>
          </a:ln>
        </p:spPr>
      </p:pic>
      <p:sp>
        <p:nvSpPr>
          <p:cNvPr id="288" name="Google Shape;288;p48"/>
          <p:cNvSpPr txBox="1"/>
          <p:nvPr/>
        </p:nvSpPr>
        <p:spPr>
          <a:xfrm>
            <a:off x="4747000" y="2239438"/>
            <a:ext cx="2732100" cy="815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uk" sz="4100"/>
              <a:t>OK</a:t>
            </a:r>
            <a:endParaRPr b="1" sz="4100"/>
          </a:p>
        </p:txBody>
      </p:sp>
      <p:pic>
        <p:nvPicPr>
          <p:cNvPr id="289" name="Google Shape;289;p48"/>
          <p:cNvPicPr preferRelativeResize="0"/>
          <p:nvPr/>
        </p:nvPicPr>
        <p:blipFill>
          <a:blip r:embed="rId5">
            <a:alphaModFix/>
          </a:blip>
          <a:stretch>
            <a:fillRect/>
          </a:stretch>
        </p:blipFill>
        <p:spPr>
          <a:xfrm>
            <a:off x="4572000" y="3542425"/>
            <a:ext cx="1543300" cy="1543300"/>
          </a:xfrm>
          <a:prstGeom prst="rect">
            <a:avLst/>
          </a:prstGeom>
          <a:noFill/>
          <a:ln>
            <a:noFill/>
          </a:ln>
        </p:spPr>
      </p:pic>
      <p:sp>
        <p:nvSpPr>
          <p:cNvPr id="290" name="Google Shape;290;p48"/>
          <p:cNvSpPr txBox="1"/>
          <p:nvPr/>
        </p:nvSpPr>
        <p:spPr>
          <a:xfrm>
            <a:off x="6245700" y="4002025"/>
            <a:ext cx="2603700" cy="815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uk" sz="4100"/>
              <a:t>BAD</a:t>
            </a:r>
            <a:endParaRPr b="1" sz="4100"/>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path path="circle">
            <a:fillToRect b="50%" l="50%" r="50%" t="50%"/>
          </a:path>
          <a:tileRect/>
        </a:gradFill>
      </p:bgPr>
    </p:bg>
    <p:spTree>
      <p:nvGrpSpPr>
        <p:cNvPr id="294" name="Shape 294"/>
        <p:cNvGrpSpPr/>
        <p:nvPr/>
      </p:nvGrpSpPr>
      <p:grpSpPr>
        <a:xfrm>
          <a:off x="0" y="0"/>
          <a:ext cx="0" cy="0"/>
          <a:chOff x="0" y="0"/>
          <a:chExt cx="0" cy="0"/>
        </a:xfrm>
      </p:grpSpPr>
      <p:sp>
        <p:nvSpPr>
          <p:cNvPr id="295" name="Google Shape;295;p49"/>
          <p:cNvSpPr txBox="1"/>
          <p:nvPr>
            <p:ph idx="4294967295" type="title"/>
          </p:nvPr>
        </p:nvSpPr>
        <p:spPr>
          <a:xfrm>
            <a:off x="201250" y="445025"/>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t/>
            </a:r>
            <a:endParaRPr b="1" sz="4120">
              <a:solidFill>
                <a:srgbClr val="000000"/>
              </a:solidFill>
              <a:latin typeface="Times New Roman"/>
              <a:ea typeface="Times New Roman"/>
              <a:cs typeface="Times New Roman"/>
              <a:sym typeface="Times New Roman"/>
            </a:endParaRPr>
          </a:p>
          <a:p>
            <a:pPr indent="0" lvl="0" marL="457200" rtl="0" algn="ctr">
              <a:lnSpc>
                <a:spcPct val="115000"/>
              </a:lnSpc>
              <a:spcBef>
                <a:spcPts val="1200"/>
              </a:spcBef>
              <a:spcAft>
                <a:spcPts val="0"/>
              </a:spcAft>
              <a:buNone/>
            </a:pPr>
            <a:r>
              <a:t/>
            </a:r>
            <a:endParaRPr b="1" i="1" sz="2300">
              <a:solidFill>
                <a:srgbClr val="000000"/>
              </a:solidFill>
              <a:latin typeface="Times New Roman"/>
              <a:ea typeface="Times New Roman"/>
              <a:cs typeface="Times New Roman"/>
              <a:sym typeface="Times New Roman"/>
            </a:endParaRPr>
          </a:p>
          <a:p>
            <a:pPr indent="-374650" lvl="0" marL="457200" rtl="0" algn="ctr">
              <a:lnSpc>
                <a:spcPct val="115000"/>
              </a:lnSpc>
              <a:spcBef>
                <a:spcPts val="1200"/>
              </a:spcBef>
              <a:spcAft>
                <a:spcPts val="0"/>
              </a:spcAft>
              <a:buClr>
                <a:srgbClr val="000000"/>
              </a:buClr>
              <a:buSzPts val="2300"/>
              <a:buFont typeface="Times New Roman"/>
              <a:buChar char="★"/>
            </a:pPr>
            <a:r>
              <a:rPr b="1" i="1" lang="uk" sz="2300">
                <a:solidFill>
                  <a:srgbClr val="000000"/>
                </a:solidFill>
                <a:latin typeface="Times New Roman"/>
                <a:ea typeface="Times New Roman"/>
                <a:cs typeface="Times New Roman"/>
                <a:sym typeface="Times New Roman"/>
              </a:rPr>
              <a:t>1) </a:t>
            </a:r>
            <a:r>
              <a:rPr b="1" i="1" lang="uk" sz="2500">
                <a:solidFill>
                  <a:srgbClr val="000000"/>
                </a:solidFill>
                <a:latin typeface="Times New Roman"/>
                <a:ea typeface="Times New Roman"/>
                <a:cs typeface="Times New Roman"/>
                <a:sym typeface="Times New Roman"/>
              </a:rPr>
              <a:t>learn new words by heart;</a:t>
            </a:r>
            <a:endParaRPr b="1" i="1" sz="2500">
              <a:solidFill>
                <a:srgbClr val="000000"/>
              </a:solidFill>
              <a:latin typeface="Times New Roman"/>
              <a:ea typeface="Times New Roman"/>
              <a:cs typeface="Times New Roman"/>
              <a:sym typeface="Times New Roman"/>
            </a:endParaRPr>
          </a:p>
          <a:p>
            <a:pPr indent="-387350" lvl="0" marL="457200" rtl="0" algn="ctr">
              <a:lnSpc>
                <a:spcPct val="115000"/>
              </a:lnSpc>
              <a:spcBef>
                <a:spcPts val="0"/>
              </a:spcBef>
              <a:spcAft>
                <a:spcPts val="0"/>
              </a:spcAft>
              <a:buClr>
                <a:srgbClr val="000000"/>
              </a:buClr>
              <a:buSzPts val="2500"/>
              <a:buFont typeface="Times New Roman"/>
              <a:buChar char="★"/>
            </a:pPr>
            <a:r>
              <a:rPr b="1" i="1" lang="uk" sz="2500">
                <a:solidFill>
                  <a:srgbClr val="000000"/>
                </a:solidFill>
                <a:latin typeface="Times New Roman"/>
                <a:ea typeface="Times New Roman"/>
                <a:cs typeface="Times New Roman"/>
                <a:sym typeface="Times New Roman"/>
              </a:rPr>
              <a:t>2) read and translate the text in ex.3 at page 123;</a:t>
            </a:r>
            <a:endParaRPr b="1" i="1" sz="2500">
              <a:solidFill>
                <a:srgbClr val="000000"/>
              </a:solidFill>
              <a:latin typeface="Times New Roman"/>
              <a:ea typeface="Times New Roman"/>
              <a:cs typeface="Times New Roman"/>
              <a:sym typeface="Times New Roman"/>
            </a:endParaRPr>
          </a:p>
          <a:p>
            <a:pPr indent="-387350" lvl="0" marL="457200" rtl="0" algn="ctr">
              <a:lnSpc>
                <a:spcPct val="115000"/>
              </a:lnSpc>
              <a:spcBef>
                <a:spcPts val="0"/>
              </a:spcBef>
              <a:spcAft>
                <a:spcPts val="0"/>
              </a:spcAft>
              <a:buClr>
                <a:srgbClr val="000000"/>
              </a:buClr>
              <a:buSzPts val="2500"/>
              <a:buFont typeface="Times New Roman"/>
              <a:buChar char="★"/>
            </a:pPr>
            <a:r>
              <a:rPr b="1" i="1" lang="uk" sz="2500">
                <a:solidFill>
                  <a:srgbClr val="000000"/>
                </a:solidFill>
                <a:latin typeface="Times New Roman"/>
                <a:ea typeface="Times New Roman"/>
                <a:cs typeface="Times New Roman"/>
                <a:sym typeface="Times New Roman"/>
              </a:rPr>
              <a:t>3) paint the flag of the country you liked best of all </a:t>
            </a:r>
            <a:endParaRPr b="1" i="1" sz="2500">
              <a:solidFill>
                <a:srgbClr val="000000"/>
              </a:solidFill>
              <a:latin typeface="Times New Roman"/>
              <a:ea typeface="Times New Roman"/>
              <a:cs typeface="Times New Roman"/>
              <a:sym typeface="Times New Roman"/>
            </a:endParaRPr>
          </a:p>
          <a:p>
            <a:pPr indent="0" lvl="0" marL="457200" rtl="0" algn="ctr">
              <a:lnSpc>
                <a:spcPct val="115000"/>
              </a:lnSpc>
              <a:spcBef>
                <a:spcPts val="1200"/>
              </a:spcBef>
              <a:spcAft>
                <a:spcPts val="0"/>
              </a:spcAft>
              <a:buNone/>
            </a:pPr>
            <a:r>
              <a:rPr b="1" i="1" lang="uk" sz="2500">
                <a:solidFill>
                  <a:srgbClr val="000000"/>
                </a:solidFill>
                <a:latin typeface="Times New Roman"/>
                <a:ea typeface="Times New Roman"/>
                <a:cs typeface="Times New Roman"/>
                <a:sym typeface="Times New Roman"/>
              </a:rPr>
              <a:t>(за бажанням).</a:t>
            </a:r>
            <a:endParaRPr b="1" i="1" sz="2500">
              <a:solidFill>
                <a:srgbClr val="000000"/>
              </a:solidFill>
              <a:latin typeface="Times New Roman"/>
              <a:ea typeface="Times New Roman"/>
              <a:cs typeface="Times New Roman"/>
              <a:sym typeface="Times New Roman"/>
            </a:endParaRPr>
          </a:p>
        </p:txBody>
      </p:sp>
      <p:pic>
        <p:nvPicPr>
          <p:cNvPr id="296" name="Google Shape;296;p49"/>
          <p:cNvPicPr preferRelativeResize="0"/>
          <p:nvPr/>
        </p:nvPicPr>
        <p:blipFill>
          <a:blip r:embed="rId3">
            <a:alphaModFix/>
          </a:blip>
          <a:stretch>
            <a:fillRect/>
          </a:stretch>
        </p:blipFill>
        <p:spPr>
          <a:xfrm>
            <a:off x="692863" y="445025"/>
            <a:ext cx="7758274" cy="129035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path path="circle">
            <a:fillToRect b="50%" l="50%" r="50%" t="50%"/>
          </a:path>
          <a:tileRect/>
        </a:gradFill>
      </p:bgPr>
    </p:bg>
    <p:spTree>
      <p:nvGrpSpPr>
        <p:cNvPr id="300" name="Shape 300"/>
        <p:cNvGrpSpPr/>
        <p:nvPr/>
      </p:nvGrpSpPr>
      <p:grpSpPr>
        <a:xfrm>
          <a:off x="0" y="0"/>
          <a:ext cx="0" cy="0"/>
          <a:chOff x="0" y="0"/>
          <a:chExt cx="0" cy="0"/>
        </a:xfrm>
      </p:grpSpPr>
      <p:pic>
        <p:nvPicPr>
          <p:cNvPr id="301" name="Google Shape;301;p50"/>
          <p:cNvPicPr preferRelativeResize="0"/>
          <p:nvPr/>
        </p:nvPicPr>
        <p:blipFill>
          <a:blip r:embed="rId3">
            <a:alphaModFix/>
          </a:blip>
          <a:stretch>
            <a:fillRect/>
          </a:stretch>
        </p:blipFill>
        <p:spPr>
          <a:xfrm>
            <a:off x="1680300" y="88275"/>
            <a:ext cx="5787225" cy="5003725"/>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path path="circle">
            <a:fillToRect b="50%" l="50%" r="50%" t="50%"/>
          </a:path>
          <a:tileRect/>
        </a:gradFill>
      </p:bgPr>
    </p:bg>
    <p:spTree>
      <p:nvGrpSpPr>
        <p:cNvPr id="305" name="Shape 305"/>
        <p:cNvGrpSpPr/>
        <p:nvPr/>
      </p:nvGrpSpPr>
      <p:grpSpPr>
        <a:xfrm>
          <a:off x="0" y="0"/>
          <a:ext cx="0" cy="0"/>
          <a:chOff x="0" y="0"/>
          <a:chExt cx="0" cy="0"/>
        </a:xfrm>
      </p:grpSpPr>
      <p:pic>
        <p:nvPicPr>
          <p:cNvPr id="306" name="Google Shape;306;p51"/>
          <p:cNvPicPr preferRelativeResize="0"/>
          <p:nvPr/>
        </p:nvPicPr>
        <p:blipFill>
          <a:blip r:embed="rId3">
            <a:alphaModFix/>
          </a:blip>
          <a:stretch>
            <a:fillRect/>
          </a:stretch>
        </p:blipFill>
        <p:spPr>
          <a:xfrm>
            <a:off x="4646225" y="170050"/>
            <a:ext cx="4374825" cy="2449900"/>
          </a:xfrm>
          <a:prstGeom prst="rect">
            <a:avLst/>
          </a:prstGeom>
          <a:noFill/>
          <a:ln>
            <a:noFill/>
          </a:ln>
        </p:spPr>
      </p:pic>
      <p:pic>
        <p:nvPicPr>
          <p:cNvPr id="307" name="Google Shape;307;p51"/>
          <p:cNvPicPr preferRelativeResize="0"/>
          <p:nvPr/>
        </p:nvPicPr>
        <p:blipFill>
          <a:blip r:embed="rId4">
            <a:alphaModFix/>
          </a:blip>
          <a:stretch>
            <a:fillRect/>
          </a:stretch>
        </p:blipFill>
        <p:spPr>
          <a:xfrm>
            <a:off x="134600" y="99724"/>
            <a:ext cx="4299800" cy="4817374"/>
          </a:xfrm>
          <a:prstGeom prst="rect">
            <a:avLst/>
          </a:prstGeom>
          <a:noFill/>
          <a:ln>
            <a:noFill/>
          </a:ln>
        </p:spPr>
      </p:pic>
      <p:sp>
        <p:nvSpPr>
          <p:cNvPr id="308" name="Google Shape;308;p51"/>
          <p:cNvSpPr txBox="1"/>
          <p:nvPr/>
        </p:nvSpPr>
        <p:spPr>
          <a:xfrm>
            <a:off x="6255300" y="3852000"/>
            <a:ext cx="25914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uk" sz="1800" u="sng">
                <a:solidFill>
                  <a:srgbClr val="0000FF"/>
                </a:solidFill>
                <a:latin typeface="Times New Roman"/>
                <a:ea typeface="Times New Roman"/>
                <a:cs typeface="Times New Roman"/>
                <a:sym typeface="Times New Roman"/>
                <a:hlinkClick r:id="rId5">
                  <a:extLst>
                    <a:ext uri="{A12FA001-AC4F-418D-AE19-62706E023703}">
                      <ahyp:hlinkClr val="tx"/>
                    </a:ext>
                  </a:extLst>
                </a:hlinkClick>
              </a:rPr>
              <a:t>https://www.youtube.com/watch?v=76wc4xdgzGk</a:t>
            </a:r>
            <a:endParaRPr sz="1800">
              <a:solidFill>
                <a:srgbClr val="0000FF"/>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BD4EB"/>
            </a:gs>
            <a:gs pos="100000">
              <a:srgbClr val="9180BB"/>
            </a:gs>
          </a:gsLst>
          <a:lin ang="5400012" scaled="0"/>
        </a:gradFill>
      </p:bgPr>
    </p:bg>
    <p:spTree>
      <p:nvGrpSpPr>
        <p:cNvPr id="312" name="Shape 312"/>
        <p:cNvGrpSpPr/>
        <p:nvPr/>
      </p:nvGrpSpPr>
      <p:grpSpPr>
        <a:xfrm>
          <a:off x="0" y="0"/>
          <a:ext cx="0" cy="0"/>
          <a:chOff x="0" y="0"/>
          <a:chExt cx="0" cy="0"/>
        </a:xfrm>
      </p:grpSpPr>
      <p:sp>
        <p:nvSpPr>
          <p:cNvPr id="313" name="Google Shape;313;p52"/>
          <p:cNvSpPr txBox="1"/>
          <p:nvPr>
            <p:ph type="title"/>
          </p:nvPr>
        </p:nvSpPr>
        <p:spPr>
          <a:xfrm>
            <a:off x="311700" y="119350"/>
            <a:ext cx="8520600" cy="572700"/>
          </a:xfrm>
          <a:prstGeom prst="rect">
            <a:avLst/>
          </a:prstGeom>
        </p:spPr>
        <p:txBody>
          <a:bodyPr anchorCtr="0" anchor="t" bIns="91425" lIns="91425" spcFirstLastPara="1" rIns="91425" wrap="square" tIns="91425">
            <a:noAutofit/>
          </a:bodyPr>
          <a:lstStyle/>
          <a:p>
            <a:pPr indent="457200" lvl="0" marL="0" rtl="0" algn="ctr">
              <a:lnSpc>
                <a:spcPct val="150000"/>
              </a:lnSpc>
              <a:spcBef>
                <a:spcPts val="0"/>
              </a:spcBef>
              <a:spcAft>
                <a:spcPts val="0"/>
              </a:spcAft>
              <a:buClr>
                <a:schemeClr val="dk1"/>
              </a:buClr>
              <a:buSzPts val="1100"/>
              <a:buFont typeface="Arial"/>
              <a:buNone/>
            </a:pPr>
            <a:r>
              <a:rPr b="1" lang="uk" sz="3000">
                <a:latin typeface="Times New Roman"/>
                <a:ea typeface="Times New Roman"/>
                <a:cs typeface="Times New Roman"/>
                <a:sym typeface="Times New Roman"/>
              </a:rPr>
              <a:t>Great Britain</a:t>
            </a:r>
            <a:endParaRPr b="1" sz="4400"/>
          </a:p>
        </p:txBody>
      </p:sp>
      <p:sp>
        <p:nvSpPr>
          <p:cNvPr id="314" name="Google Shape;314;p52"/>
          <p:cNvSpPr txBox="1"/>
          <p:nvPr>
            <p:ph idx="1" type="body"/>
          </p:nvPr>
        </p:nvSpPr>
        <p:spPr>
          <a:xfrm>
            <a:off x="78600" y="596100"/>
            <a:ext cx="8995500" cy="3951300"/>
          </a:xfrm>
          <a:prstGeom prst="rect">
            <a:avLst/>
          </a:prstGeom>
        </p:spPr>
        <p:txBody>
          <a:bodyPr anchorCtr="0" anchor="t" bIns="91425" lIns="91425" spcFirstLastPara="1" rIns="91425" wrap="square" tIns="91425">
            <a:noAutofit/>
          </a:bodyPr>
          <a:lstStyle/>
          <a:p>
            <a:pPr indent="457200" lvl="0" marL="0" rtl="0" algn="just">
              <a:lnSpc>
                <a:spcPct val="150000"/>
              </a:lnSpc>
              <a:spcBef>
                <a:spcPts val="0"/>
              </a:spcBef>
              <a:spcAft>
                <a:spcPts val="0"/>
              </a:spcAft>
              <a:buClr>
                <a:schemeClr val="dk1"/>
              </a:buClr>
              <a:buSzPts val="1100"/>
              <a:buFont typeface="Arial"/>
              <a:buNone/>
            </a:pPr>
            <a:r>
              <a:rPr b="1" lang="uk" sz="1900">
                <a:solidFill>
                  <a:schemeClr val="dk1"/>
                </a:solidFill>
                <a:latin typeface="Times New Roman"/>
                <a:ea typeface="Times New Roman"/>
                <a:cs typeface="Times New Roman"/>
                <a:sym typeface="Times New Roman"/>
              </a:rPr>
              <a:t>The United Kingdom (The UK) of Great Britain and Northern Ireland is situated in Europe. The UK consists of 4 parts. </a:t>
            </a:r>
            <a:endParaRPr b="1" sz="1900">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Clr>
                <a:schemeClr val="dk1"/>
              </a:buClr>
              <a:buSzPts val="1100"/>
              <a:buFont typeface="Arial"/>
              <a:buNone/>
            </a:pPr>
            <a:r>
              <a:rPr b="1" lang="uk" sz="1900">
                <a:solidFill>
                  <a:schemeClr val="dk1"/>
                </a:solidFill>
                <a:latin typeface="Times New Roman"/>
                <a:ea typeface="Times New Roman"/>
                <a:cs typeface="Times New Roman"/>
                <a:sym typeface="Times New Roman"/>
              </a:rPr>
              <a:t>They are England, Scotland, Wales and Northern Ireland. Each part has got its capital.</a:t>
            </a:r>
            <a:endParaRPr b="1" sz="1900">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Clr>
                <a:schemeClr val="dk1"/>
              </a:buClr>
              <a:buSzPts val="1100"/>
              <a:buFont typeface="Arial"/>
              <a:buNone/>
            </a:pPr>
            <a:r>
              <a:rPr b="1" lang="uk" sz="1900">
                <a:solidFill>
                  <a:schemeClr val="dk1"/>
                </a:solidFill>
                <a:latin typeface="Times New Roman"/>
                <a:ea typeface="Times New Roman"/>
                <a:cs typeface="Times New Roman"/>
                <a:sym typeface="Times New Roman"/>
              </a:rPr>
              <a:t>London is the capital of Great Britain. Edinburgh is the capital of Scotland. Cardiff is the capital of Wales. Belfast is the capital of Northern Ireland.</a:t>
            </a:r>
            <a:endParaRPr b="1" sz="1900">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Clr>
                <a:schemeClr val="dk1"/>
              </a:buClr>
              <a:buSzPts val="1100"/>
              <a:buFont typeface="Arial"/>
              <a:buNone/>
            </a:pPr>
            <a:r>
              <a:rPr b="1" lang="uk" sz="1900">
                <a:solidFill>
                  <a:schemeClr val="dk1"/>
                </a:solidFill>
                <a:latin typeface="Times New Roman"/>
                <a:ea typeface="Times New Roman"/>
                <a:cs typeface="Times New Roman"/>
                <a:sym typeface="Times New Roman"/>
              </a:rPr>
              <a:t>People who live in Great Britain are Britains. They are English. They all speak English, the official language of  the country.</a:t>
            </a:r>
            <a:endParaRPr b="1" sz="1900">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Clr>
                <a:schemeClr val="dk1"/>
              </a:buClr>
              <a:buSzPts val="1100"/>
              <a:buFont typeface="Arial"/>
              <a:buNone/>
            </a:pPr>
            <a:r>
              <a:rPr b="1" lang="uk" sz="1900">
                <a:solidFill>
                  <a:schemeClr val="dk1"/>
                </a:solidFill>
                <a:latin typeface="Times New Roman"/>
                <a:ea typeface="Times New Roman"/>
                <a:cs typeface="Times New Roman"/>
                <a:sym typeface="Times New Roman"/>
              </a:rPr>
              <a:t>British people have a lot of traditions. They like talking about the weather. They enjoy drinking tea with milk. </a:t>
            </a:r>
            <a:endParaRPr b="1" sz="1900">
              <a:solidFill>
                <a:schemeClr val="dk1"/>
              </a:solidFill>
              <a:latin typeface="Times New Roman"/>
              <a:ea typeface="Times New Roman"/>
              <a:cs typeface="Times New Roman"/>
              <a:sym typeface="Times New Roman"/>
            </a:endParaRPr>
          </a:p>
          <a:p>
            <a:pPr indent="0" lvl="0" marL="0" rtl="0" algn="l">
              <a:spcBef>
                <a:spcPts val="0"/>
              </a:spcBef>
              <a:spcAft>
                <a:spcPts val="1200"/>
              </a:spcAft>
              <a:buNone/>
            </a:pPr>
            <a:r>
              <a:t/>
            </a:r>
            <a:endParaRPr b="1" sz="23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