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</p:sldIdLst>
  <p:sldSz cx="12192000" cy="6858000"/>
  <p:notesSz cx="12192000" cy="6858000"/>
  <p:defaultTextStyle>
    <a:defPPr>
      <a:defRPr lang="uk-UA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65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uk-UA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uk-UA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uk-UA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C18F51-09EC-435C-A3BA-64A766E099C0}" type="datetimeFigureOut">
              <a:rPr lang="uk-UA"/>
              <a:t>04.01.2023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395586-F03A-48D1-94DF-16B239DF4FB5}" type="slidenum">
              <a:rPr lang="uk-UA"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7392144" y="548680"/>
            <a:ext cx="4320480" cy="47091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uk-UA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Методична розробка бінарного заходу з англійської мови та психології до Міжнародного дня толерантності</a:t>
            </a:r>
            <a:endParaRPr lang="uk-UA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14778956" name="Рисунок 1414778955"/>
          <p:cNvPicPr>
            <a:picLocks noChangeAspect="1"/>
          </p:cNvPicPr>
          <p:nvPr/>
        </p:nvPicPr>
        <p:blipFill rotWithShape="1">
          <a:blip r:embed="rId2"/>
          <a:srcRect r="44684"/>
          <a:stretch/>
        </p:blipFill>
        <p:spPr bwMode="auto">
          <a:xfrm>
            <a:off x="25648" y="-9167"/>
            <a:ext cx="674407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17602341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002002836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588261666" name="Рисунок 58826166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5468868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91193156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2061520144" name="Рисунок 206152014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9026776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55864354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2063932676" name="Рисунок 206393267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7529507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06455916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532247060" name="Рисунок 53224705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89076151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2095983228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128594001" name="Рисунок 12859400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8610279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233670636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1935219352" name="Рисунок 193521935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35269581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231449497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1231311924" name="Рисунок 123131192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6968207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885961834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1811922662" name="Рисунок 181192266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48010077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65081247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pic>
        <p:nvPicPr>
          <p:cNvPr id="1550596694" name="Рисунок 155059669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</p:sld>
</file>

<file path=ppt/theme/theme1.xml><?xml version="1.0" encoding="utf-8"?>
<a:theme xmlns:a="http://schemas.openxmlformats.org/drawingml/2006/main" name="Office Theme">
  <a:themeElements>
    <a:clrScheme name="New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13</Words>
  <Application>Microsoft Office PowerPoint</Application>
  <DocSecurity>0</DocSecurity>
  <PresentationFormat>Широкий екран</PresentationFormat>
  <Paragraphs>1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3" baseType="lpstr">
      <vt:lpstr>Arial</vt:lpstr>
      <vt:lpstr>Times New Roman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subject/>
  <dc:creator>User</dc:creator>
  <cp:keywords/>
  <dc:description/>
  <cp:lastModifiedBy>User</cp:lastModifiedBy>
  <cp:revision>8</cp:revision>
  <dcterms:created xsi:type="dcterms:W3CDTF">2012-12-03T06:56:55Z</dcterms:created>
  <dcterms:modified xsi:type="dcterms:W3CDTF">2023-01-04T15:45:03Z</dcterms:modified>
  <cp:category/>
  <dc:identifier/>
  <cp:contentStatus/>
  <dc:language/>
  <cp:version/>
</cp:coreProperties>
</file>