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1" r:id="rId1"/>
  </p:sldMasterIdLst>
  <p:sldIdLst>
    <p:sldId id="256" r:id="rId2"/>
    <p:sldId id="267" r:id="rId3"/>
    <p:sldId id="259" r:id="rId4"/>
    <p:sldId id="266" r:id="rId5"/>
    <p:sldId id="265" r:id="rId6"/>
    <p:sldId id="260" r:id="rId7"/>
    <p:sldId id="261" r:id="rId8"/>
    <p:sldId id="262" r:id="rId9"/>
    <p:sldId id="264" r:id="rId10"/>
    <p:sldId id="257" r:id="rId11"/>
    <p:sldId id="25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09187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162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2059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696672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333231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57438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3119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558074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6270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8958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36283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7792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7286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26213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82314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85949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3607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5AB73D8-23E1-4715-8E10-FBBD7F30E872}" type="datetimeFigureOut">
              <a:rPr lang="ru-UA" smtClean="0"/>
              <a:t>04.07.2025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A0CF2-6E0E-434D-9370-E24EBBF3250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654531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2" r:id="rId1"/>
    <p:sldLayoutId id="2147484283" r:id="rId2"/>
    <p:sldLayoutId id="2147484284" r:id="rId3"/>
    <p:sldLayoutId id="2147484285" r:id="rId4"/>
    <p:sldLayoutId id="2147484286" r:id="rId5"/>
    <p:sldLayoutId id="2147484287" r:id="rId6"/>
    <p:sldLayoutId id="2147484288" r:id="rId7"/>
    <p:sldLayoutId id="2147484289" r:id="rId8"/>
    <p:sldLayoutId id="2147484290" r:id="rId9"/>
    <p:sldLayoutId id="2147484291" r:id="rId10"/>
    <p:sldLayoutId id="2147484292" r:id="rId11"/>
    <p:sldLayoutId id="2147484293" r:id="rId12"/>
    <p:sldLayoutId id="2147484294" r:id="rId13"/>
    <p:sldLayoutId id="2147484295" r:id="rId14"/>
    <p:sldLayoutId id="2147484296" r:id="rId15"/>
    <p:sldLayoutId id="2147484297" r:id="rId16"/>
    <p:sldLayoutId id="214748429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еликий прапор Великобританії">
            <a:extLst>
              <a:ext uri="{FF2B5EF4-FFF2-40B4-BE49-F238E27FC236}">
                <a16:creationId xmlns:a16="http://schemas.microsoft.com/office/drawing/2014/main" id="{3E6218D2-A581-A4FF-C751-92473F3E0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53" y="223735"/>
            <a:ext cx="2800756" cy="186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370E3-4559-11BC-8FF3-90BCE3356D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1753" y="4244586"/>
            <a:ext cx="10972800" cy="1825096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Україна</a:t>
            </a:r>
            <a:r>
              <a:rPr lang="ru-RU" dirty="0"/>
              <a:t>. </a:t>
            </a:r>
            <a:r>
              <a:rPr lang="ru-RU" dirty="0" err="1"/>
              <a:t>Британія</a:t>
            </a:r>
            <a:r>
              <a:rPr lang="ru-RU" dirty="0"/>
              <a:t>. США. </a:t>
            </a:r>
            <a:r>
              <a:rPr lang="ru-RU" dirty="0" err="1"/>
              <a:t>Історія</a:t>
            </a:r>
            <a:r>
              <a:rPr lang="ru-RU" dirty="0"/>
              <a:t> та </a:t>
            </a:r>
            <a:r>
              <a:rPr lang="ru-RU" dirty="0" err="1"/>
              <a:t>сучасність</a:t>
            </a:r>
            <a:r>
              <a:rPr lang="ru-RU" dirty="0"/>
              <a:t>.</a:t>
            </a:r>
            <a:endParaRPr lang="ru-UA" dirty="0"/>
          </a:p>
        </p:txBody>
      </p:sp>
      <p:pic>
        <p:nvPicPr>
          <p:cNvPr id="1028" name="Picture 4" descr="Скільки зірок на прапорі США - Dovidka.biz.ua">
            <a:extLst>
              <a:ext uri="{FF2B5EF4-FFF2-40B4-BE49-F238E27FC236}">
                <a16:creationId xmlns:a16="http://schemas.microsoft.com/office/drawing/2014/main" id="{40FF7029-A409-7094-7FB3-5DE2F4DCA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881" y="86819"/>
            <a:ext cx="3167860" cy="19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рапор України 70 х 105 см атлас П-5 а">
            <a:extLst>
              <a:ext uri="{FF2B5EF4-FFF2-40B4-BE49-F238E27FC236}">
                <a16:creationId xmlns:a16="http://schemas.microsoft.com/office/drawing/2014/main" id="{291CAEE1-7995-D63A-13C6-C8FCDA87F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023" y="662650"/>
            <a:ext cx="3638144" cy="250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387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1D9A89-A959-2D5E-1E5F-9B9C1EEF6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USA</a:t>
            </a:r>
            <a:endParaRPr lang="ru-UA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CFDB0B3A-B1F7-6F41-AB18-BFAAB5788470}"/>
              </a:ext>
            </a:extLst>
          </p:cNvPr>
          <p:cNvSpPr/>
          <p:nvPr/>
        </p:nvSpPr>
        <p:spPr>
          <a:xfrm>
            <a:off x="428017" y="1517515"/>
            <a:ext cx="2859932" cy="212063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Economy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3200" dirty="0"/>
              <a:t>                 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3200" dirty="0"/>
              <a:t>                 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3200" dirty="0"/>
              <a:t>                 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3F00F103-5359-A7DD-21CF-5127AA2BAD10}"/>
              </a:ext>
            </a:extLst>
          </p:cNvPr>
          <p:cNvSpPr/>
          <p:nvPr/>
        </p:nvSpPr>
        <p:spPr>
          <a:xfrm>
            <a:off x="525294" y="4124528"/>
            <a:ext cx="2859932" cy="22807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Organizations</a:t>
            </a:r>
            <a:endParaRPr lang="ru-UA" sz="3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506E8405-10BC-B425-C9F5-8E9BDE4E5937}"/>
              </a:ext>
            </a:extLst>
          </p:cNvPr>
          <p:cNvSpPr/>
          <p:nvPr/>
        </p:nvSpPr>
        <p:spPr>
          <a:xfrm>
            <a:off x="4328809" y="708134"/>
            <a:ext cx="3073940" cy="22807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Political System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2800" dirty="0"/>
              <a:t>                 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2800" dirty="0"/>
              <a:t>                 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2800" dirty="0"/>
              <a:t>                 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2E17EE79-E3C2-55E8-AB04-51CC01155365}"/>
              </a:ext>
            </a:extLst>
          </p:cNvPr>
          <p:cNvSpPr/>
          <p:nvPr/>
        </p:nvSpPr>
        <p:spPr>
          <a:xfrm>
            <a:off x="8249055" y="1361872"/>
            <a:ext cx="3073940" cy="227627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Foreign Relations</a:t>
            </a:r>
            <a:endParaRPr lang="ru-UA" sz="3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764F9581-D001-F60D-C375-6D4A7A08D839}"/>
              </a:ext>
            </a:extLst>
          </p:cNvPr>
          <p:cNvSpPr/>
          <p:nvPr/>
        </p:nvSpPr>
        <p:spPr>
          <a:xfrm>
            <a:off x="8249055" y="3929975"/>
            <a:ext cx="3417651" cy="26264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Interesting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Facts</a:t>
            </a:r>
            <a:endParaRPr lang="ru-UA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endParaRPr lang="ru-UA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</a:t>
            </a: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US" sz="2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endParaRPr lang="ru-UA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UA" dirty="0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F4E46C6-AC7E-3C24-C676-421906BDFA97}"/>
              </a:ext>
            </a:extLst>
          </p:cNvPr>
          <p:cNvSpPr/>
          <p:nvPr/>
        </p:nvSpPr>
        <p:spPr>
          <a:xfrm>
            <a:off x="4542817" y="4187630"/>
            <a:ext cx="2859932" cy="22807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Support</a:t>
            </a:r>
            <a:endParaRPr lang="ru-UA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194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ABB34FA-A6BF-E0F0-31C8-F08701AF9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291830"/>
            <a:ext cx="4344178" cy="5956569"/>
          </a:xfrm>
        </p:spPr>
        <p:txBody>
          <a:bodyPr>
            <a:normAutofit/>
          </a:bodyPr>
          <a:lstStyle/>
          <a:p>
            <a:r>
              <a:rPr lang="ru-RU" sz="3200" b="0" i="1" dirty="0">
                <a:effectLst/>
                <a:latin typeface="Bookman Old Style" panose="02050604050505020204" pitchFamily="18" charset="0"/>
              </a:rPr>
              <a:t>«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Великобританія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й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надалі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буде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підтримувати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Україну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на кожному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кроці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, тому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що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ми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знаємо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,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що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їхня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безпека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–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це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наша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безпека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, а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їхня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свобода – </a:t>
            </a:r>
            <a:r>
              <a:rPr lang="ru-RU" sz="3200" b="0" i="1" dirty="0" err="1">
                <a:effectLst/>
                <a:latin typeface="Bookman Old Style" panose="02050604050505020204" pitchFamily="18" charset="0"/>
              </a:rPr>
              <a:t>це</a:t>
            </a:r>
            <a:r>
              <a:rPr lang="ru-RU" sz="3200" b="0" i="1" dirty="0">
                <a:effectLst/>
                <a:latin typeface="Bookman Old Style" panose="02050604050505020204" pitchFamily="18" charset="0"/>
              </a:rPr>
              <a:t> наша свобода»</a:t>
            </a:r>
            <a:endParaRPr lang="ru-UA" sz="3200" dirty="0"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Джонсон, Борис — Википедия">
            <a:extLst>
              <a:ext uri="{FF2B5EF4-FFF2-40B4-BE49-F238E27FC236}">
                <a16:creationId xmlns:a16="http://schemas.microsoft.com/office/drawing/2014/main" id="{5C482328-E504-067C-0F57-CBC559882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056" y="2354093"/>
            <a:ext cx="3142034" cy="410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599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E90001-F13E-7613-9A57-E1CD3BADF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5472" y="3025302"/>
            <a:ext cx="4289898" cy="353114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1D19638-A9FF-A3E0-D120-CB7FC83E5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258" y="418671"/>
            <a:ext cx="8946541" cy="4195481"/>
          </a:xfrm>
        </p:spPr>
        <p:txBody>
          <a:bodyPr>
            <a:no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"Ми </a:t>
            </a:r>
            <a:r>
              <a:rPr lang="ru-RU" sz="3200" i="1" dirty="0" err="1">
                <a:latin typeface="Bookman Old Style" panose="02050604050505020204" pitchFamily="18" charset="0"/>
              </a:rPr>
              <a:t>Сполучені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Штати</a:t>
            </a:r>
            <a:r>
              <a:rPr lang="ru-RU" sz="3200" i="1" dirty="0">
                <a:latin typeface="Bookman Old Style" panose="02050604050505020204" pitchFamily="18" charset="0"/>
              </a:rPr>
              <a:t> Америки, </a:t>
            </a:r>
            <a:r>
              <a:rPr lang="ru-RU" sz="3200" i="1" dirty="0" err="1">
                <a:latin typeface="Bookman Old Style" panose="02050604050505020204" pitchFamily="18" charset="0"/>
              </a:rPr>
              <a:t>заради</a:t>
            </a:r>
            <a:r>
              <a:rPr lang="ru-RU" sz="3200" i="1" dirty="0">
                <a:latin typeface="Bookman Old Style" panose="02050604050505020204" pitchFamily="18" charset="0"/>
              </a:rPr>
              <a:t> Бога, </a:t>
            </a:r>
            <a:r>
              <a:rPr lang="ru-RU" sz="3200" i="1" dirty="0" err="1">
                <a:latin typeface="Bookman Old Style" panose="02050604050505020204" pitchFamily="18" charset="0"/>
              </a:rPr>
              <a:t>найпотужніша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країна</a:t>
            </a:r>
            <a:r>
              <a:rPr lang="ru-RU" sz="3200" i="1" dirty="0">
                <a:latin typeface="Bookman Old Style" panose="02050604050505020204" pitchFamily="18" charset="0"/>
              </a:rPr>
              <a:t> в </a:t>
            </a:r>
            <a:r>
              <a:rPr lang="ru-RU" sz="3200" i="1" dirty="0" err="1">
                <a:latin typeface="Bookman Old Style" panose="02050604050505020204" pitchFamily="18" charset="0"/>
              </a:rPr>
              <a:t>історії</a:t>
            </a:r>
            <a:r>
              <a:rPr lang="ru-RU" sz="3200" i="1" dirty="0">
                <a:latin typeface="Bookman Old Style" panose="02050604050505020204" pitchFamily="18" charset="0"/>
              </a:rPr>
              <a:t> - не у </a:t>
            </a:r>
            <a:r>
              <a:rPr lang="ru-RU" sz="3200" i="1" dirty="0" err="1">
                <a:latin typeface="Bookman Old Style" panose="02050604050505020204" pitchFamily="18" charset="0"/>
              </a:rPr>
              <a:t>світі</a:t>
            </a:r>
            <a:r>
              <a:rPr lang="ru-RU" sz="3200" i="1" dirty="0">
                <a:latin typeface="Bookman Old Style" panose="02050604050505020204" pitchFamily="18" charset="0"/>
              </a:rPr>
              <a:t>, а в </a:t>
            </a:r>
            <a:r>
              <a:rPr lang="ru-RU" sz="3200" i="1" dirty="0" err="1">
                <a:latin typeface="Bookman Old Style" panose="02050604050505020204" pitchFamily="18" charset="0"/>
              </a:rPr>
              <a:t>історії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світу</a:t>
            </a:r>
            <a:r>
              <a:rPr lang="ru-RU" sz="3200" i="1" dirty="0">
                <a:latin typeface="Bookman Old Style" panose="02050604050505020204" pitchFamily="18" charset="0"/>
              </a:rPr>
              <a:t>. Ми </a:t>
            </a:r>
            <a:r>
              <a:rPr lang="ru-RU" sz="3200" i="1" dirty="0" err="1">
                <a:latin typeface="Bookman Old Style" panose="02050604050505020204" pitchFamily="18" charset="0"/>
              </a:rPr>
              <a:t>можемо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подбати</a:t>
            </a:r>
            <a:r>
              <a:rPr lang="ru-RU" sz="3200" i="1" dirty="0">
                <a:latin typeface="Bookman Old Style" panose="02050604050505020204" pitchFamily="18" charset="0"/>
              </a:rPr>
              <a:t> про </a:t>
            </a:r>
            <a:r>
              <a:rPr lang="ru-RU" sz="3200" i="1" dirty="0" err="1">
                <a:latin typeface="Bookman Old Style" panose="02050604050505020204" pitchFamily="18" charset="0"/>
              </a:rPr>
              <a:t>обидва</a:t>
            </a:r>
            <a:r>
              <a:rPr lang="ru-RU" sz="3200" i="1" dirty="0">
                <a:latin typeface="Bookman Old Style" panose="02050604050505020204" pitchFamily="18" charset="0"/>
              </a:rPr>
              <a:t> [</a:t>
            </a:r>
            <a:r>
              <a:rPr lang="ru-RU" sz="3200" i="1" dirty="0" err="1">
                <a:latin typeface="Bookman Old Style" panose="02050604050505020204" pitchFamily="18" charset="0"/>
              </a:rPr>
              <a:t>пріоритети</a:t>
            </a:r>
            <a:r>
              <a:rPr lang="ru-RU" sz="3200" i="1" dirty="0">
                <a:latin typeface="Bookman Old Style" panose="02050604050505020204" pitchFamily="18" charset="0"/>
              </a:rPr>
              <a:t>] і все </a:t>
            </a:r>
            <a:r>
              <a:rPr lang="ru-RU" sz="3200" i="1" dirty="0" err="1">
                <a:latin typeface="Bookman Old Style" panose="02050604050505020204" pitchFamily="18" charset="0"/>
              </a:rPr>
              <a:t>ще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утримати</a:t>
            </a:r>
            <a:r>
              <a:rPr lang="ru-RU" sz="3200" i="1" dirty="0">
                <a:latin typeface="Bookman Old Style" panose="02050604050505020204" pitchFamily="18" charset="0"/>
              </a:rPr>
              <a:t> нашу </a:t>
            </a:r>
            <a:r>
              <a:rPr lang="ru-RU" sz="3200" i="1" dirty="0" err="1">
                <a:latin typeface="Bookman Old Style" panose="02050604050505020204" pitchFamily="18" charset="0"/>
              </a:rPr>
              <a:t>загальну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міжнародну</a:t>
            </a:r>
            <a:r>
              <a:rPr lang="ru-RU" sz="3200" i="1" dirty="0">
                <a:latin typeface="Bookman Old Style" panose="02050604050505020204" pitchFamily="18" charset="0"/>
              </a:rPr>
              <a:t> оборону"</a:t>
            </a:r>
            <a:endParaRPr lang="ru-UA" sz="3200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293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7A80E9-7E54-CD17-9DC5-9FF00AE16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1982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A2507849-B0CF-A380-EAB3-8899ABA18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1" y="102939"/>
            <a:ext cx="6328619" cy="4195481"/>
          </a:xfrm>
        </p:spPr>
        <p:txBody>
          <a:bodyPr>
            <a:no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«Наша </a:t>
            </a:r>
            <a:r>
              <a:rPr lang="ru-RU" sz="3200" i="1" dirty="0" err="1">
                <a:latin typeface="Bookman Old Style" panose="02050604050505020204" pitchFamily="18" charset="0"/>
              </a:rPr>
              <a:t>зброя</a:t>
            </a:r>
            <a:r>
              <a:rPr lang="ru-RU" sz="3200" i="1" dirty="0">
                <a:latin typeface="Bookman Old Style" panose="02050604050505020204" pitchFamily="18" charset="0"/>
              </a:rPr>
              <a:t> – </a:t>
            </a:r>
            <a:r>
              <a:rPr lang="ru-RU" sz="3200" i="1" dirty="0" err="1">
                <a:latin typeface="Bookman Old Style" panose="02050604050505020204" pitchFamily="18" charset="0"/>
              </a:rPr>
              <a:t>це</a:t>
            </a:r>
            <a:r>
              <a:rPr lang="ru-RU" sz="3200" i="1" dirty="0">
                <a:latin typeface="Bookman Old Style" panose="02050604050505020204" pitchFamily="18" charset="0"/>
              </a:rPr>
              <a:t> наша правда, а наша правда в тому, </a:t>
            </a:r>
            <a:r>
              <a:rPr lang="ru-RU" sz="3200" i="1" dirty="0" err="1">
                <a:latin typeface="Bookman Old Style" panose="02050604050505020204" pitchFamily="18" charset="0"/>
              </a:rPr>
              <a:t>що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це</a:t>
            </a:r>
            <a:r>
              <a:rPr lang="ru-RU" sz="3200" i="1" dirty="0">
                <a:latin typeface="Bookman Old Style" panose="02050604050505020204" pitchFamily="18" charset="0"/>
              </a:rPr>
              <a:t> наша земля, наша </a:t>
            </a:r>
            <a:r>
              <a:rPr lang="ru-RU" sz="3200" i="1" dirty="0" err="1">
                <a:latin typeface="Bookman Old Style" panose="02050604050505020204" pitchFamily="18" charset="0"/>
              </a:rPr>
              <a:t>країна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наші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діти</a:t>
            </a:r>
            <a:r>
              <a:rPr lang="ru-RU" sz="3200" i="1" dirty="0">
                <a:latin typeface="Bookman Old Style" panose="02050604050505020204" pitchFamily="18" charset="0"/>
              </a:rPr>
              <a:t>, і ми </a:t>
            </a:r>
            <a:r>
              <a:rPr lang="ru-RU" sz="3200" i="1" dirty="0" err="1">
                <a:latin typeface="Bookman Old Style" panose="02050604050505020204" pitchFamily="18" charset="0"/>
              </a:rPr>
              <a:t>збираємося</a:t>
            </a:r>
            <a:r>
              <a:rPr lang="ru-RU" sz="3200" i="1" dirty="0">
                <a:latin typeface="Bookman Old Style" panose="02050604050505020204" pitchFamily="18" charset="0"/>
              </a:rPr>
              <a:t> все </a:t>
            </a:r>
            <a:r>
              <a:rPr lang="ru-RU" sz="3200" i="1" dirty="0" err="1">
                <a:latin typeface="Bookman Old Style" panose="02050604050505020204" pitchFamily="18" charset="0"/>
              </a:rPr>
              <a:t>це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захищати</a:t>
            </a:r>
            <a:r>
              <a:rPr lang="ru-RU" sz="3200" i="1" dirty="0">
                <a:latin typeface="Bookman Old Style" panose="02050604050505020204" pitchFamily="18" charset="0"/>
              </a:rPr>
              <a:t>»</a:t>
            </a:r>
            <a:endParaRPr lang="ru-UA" sz="3200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140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EED16D-B2E9-1025-5891-633A91963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5167" y="2957208"/>
            <a:ext cx="3346315" cy="374514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650DE82-60F1-D38E-9909-8E5058DCC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33" y="233846"/>
            <a:ext cx="8946541" cy="4195481"/>
          </a:xfrm>
        </p:spPr>
        <p:txBody>
          <a:bodyPr>
            <a:no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«</a:t>
            </a:r>
            <a:r>
              <a:rPr lang="ru-RU" sz="3200" i="1" dirty="0" err="1">
                <a:latin typeface="Bookman Old Style" panose="02050604050505020204" pitchFamily="18" charset="0"/>
              </a:rPr>
              <a:t>Український</a:t>
            </a:r>
            <a:r>
              <a:rPr lang="ru-RU" sz="3200" i="1" dirty="0">
                <a:latin typeface="Bookman Old Style" panose="02050604050505020204" pitchFamily="18" charset="0"/>
              </a:rPr>
              <a:t> народ </a:t>
            </a:r>
            <a:r>
              <a:rPr lang="ru-RU" sz="3200" i="1" dirty="0" err="1">
                <a:latin typeface="Bookman Old Style" panose="02050604050505020204" pitchFamily="18" charset="0"/>
              </a:rPr>
              <a:t>належить</a:t>
            </a:r>
            <a:r>
              <a:rPr lang="ru-RU" sz="3200" i="1" dirty="0">
                <a:latin typeface="Bookman Old Style" panose="02050604050505020204" pitchFamily="18" charset="0"/>
              </a:rPr>
              <a:t> до </a:t>
            </a:r>
            <a:r>
              <a:rPr lang="ru-RU" sz="3200" i="1" dirty="0" err="1">
                <a:latin typeface="Bookman Old Style" panose="02050604050505020204" pitchFamily="18" charset="0"/>
              </a:rPr>
              <a:t>західноєвропейського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чи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коротше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кажучи</a:t>
            </a:r>
            <a:r>
              <a:rPr lang="ru-RU" sz="3200" i="1" dirty="0">
                <a:latin typeface="Bookman Old Style" panose="02050604050505020204" pitchFamily="18" charset="0"/>
              </a:rPr>
              <a:t>, — просто-таки </a:t>
            </a:r>
            <a:r>
              <a:rPr lang="ru-RU" sz="3200" i="1" dirty="0" err="1">
                <a:latin typeface="Bookman Old Style" panose="02050604050505020204" pitchFamily="18" charset="0"/>
              </a:rPr>
              <a:t>європейського</a:t>
            </a:r>
            <a:r>
              <a:rPr lang="ru-RU" sz="3200" i="1" dirty="0">
                <a:latin typeface="Bookman Old Style" panose="02050604050505020204" pitchFamily="18" charset="0"/>
              </a:rPr>
              <a:t> кругу не силою </a:t>
            </a:r>
            <a:r>
              <a:rPr lang="ru-RU" sz="3200" i="1" dirty="0" err="1">
                <a:latin typeface="Bookman Old Style" panose="02050604050505020204" pitchFamily="18" charset="0"/>
              </a:rPr>
              <a:t>тільки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історичних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зв’язків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які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протягом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століть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зв’язали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українське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життя</a:t>
            </a:r>
            <a:r>
              <a:rPr lang="ru-RU" sz="3200" i="1" dirty="0">
                <a:latin typeface="Bookman Old Style" panose="02050604050505020204" pitchFamily="18" charset="0"/>
              </a:rPr>
              <a:t> з </a:t>
            </a:r>
            <a:r>
              <a:rPr lang="ru-RU" sz="3200" i="1" dirty="0" err="1">
                <a:latin typeface="Bookman Old Style" panose="02050604050505020204" pitchFamily="18" charset="0"/>
              </a:rPr>
              <a:t>західним</a:t>
            </a:r>
            <a:r>
              <a:rPr lang="ru-RU" sz="3200" i="1" dirty="0">
                <a:latin typeface="Bookman Old Style" panose="02050604050505020204" pitchFamily="18" charset="0"/>
              </a:rPr>
              <a:t>, а й самим складом народного характеру».</a:t>
            </a:r>
            <a:endParaRPr lang="ru-UA" sz="3200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468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508029C-A816-D194-AFC5-B4743E9DA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184" y="158102"/>
            <a:ext cx="8946541" cy="4195481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«У </a:t>
            </a:r>
            <a:r>
              <a:rPr lang="ru-RU" sz="3200" i="1" dirty="0" err="1">
                <a:latin typeface="Bookman Old Style" panose="02050604050505020204" pitchFamily="18" charset="0"/>
              </a:rPr>
              <a:t>моїй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країні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представники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влади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пишаються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тим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що</a:t>
            </a:r>
            <a:r>
              <a:rPr lang="ru-RU" sz="3200" i="1" dirty="0">
                <a:latin typeface="Bookman Old Style" panose="02050604050505020204" pitchFamily="18" charset="0"/>
              </a:rPr>
              <a:t> вони слуги </a:t>
            </a:r>
            <a:r>
              <a:rPr lang="ru-RU" sz="3200" i="1" dirty="0" err="1">
                <a:latin typeface="Bookman Old Style" panose="02050604050505020204" pitchFamily="18" charset="0"/>
              </a:rPr>
              <a:t>держави</a:t>
            </a:r>
            <a:r>
              <a:rPr lang="ru-RU" sz="3200" i="1" dirty="0">
                <a:latin typeface="Bookman Old Style" panose="02050604050505020204" pitchFamily="18" charset="0"/>
              </a:rPr>
              <a:t>; бути </a:t>
            </a:r>
            <a:r>
              <a:rPr lang="ru-RU" sz="3200" i="1" dirty="0" err="1">
                <a:latin typeface="Bookman Old Style" panose="02050604050505020204" pitchFamily="18" charset="0"/>
              </a:rPr>
              <a:t>її</a:t>
            </a:r>
            <a:r>
              <a:rPr lang="ru-RU" sz="3200" i="1" dirty="0">
                <a:latin typeface="Bookman Old Style" panose="02050604050505020204" pitchFamily="18" charset="0"/>
              </a:rPr>
              <a:t> господарем </a:t>
            </a:r>
            <a:r>
              <a:rPr lang="ru-RU" sz="3200" i="1" dirty="0" err="1">
                <a:latin typeface="Bookman Old Style" panose="02050604050505020204" pitchFamily="18" charset="0"/>
              </a:rPr>
              <a:t>вважалося</a:t>
            </a:r>
            <a:r>
              <a:rPr lang="ru-RU" sz="3200" i="1" dirty="0">
                <a:latin typeface="Bookman Old Style" panose="02050604050505020204" pitchFamily="18" charset="0"/>
              </a:rPr>
              <a:t> б </a:t>
            </a:r>
            <a:r>
              <a:rPr lang="ru-RU" sz="3200" i="1" dirty="0" err="1">
                <a:latin typeface="Bookman Old Style" panose="02050604050505020204" pitchFamily="18" charset="0"/>
              </a:rPr>
              <a:t>ганьбою</a:t>
            </a:r>
            <a:r>
              <a:rPr lang="ru-RU" sz="3200" i="1" dirty="0">
                <a:latin typeface="Bookman Old Style" panose="02050604050505020204" pitchFamily="18" charset="0"/>
              </a:rPr>
              <a:t>.»</a:t>
            </a:r>
          </a:p>
          <a:p>
            <a:pPr marL="0" indent="0">
              <a:buNone/>
            </a:pPr>
            <a:endParaRPr lang="ru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81CAFA-5E0C-582A-33DE-CA6062B02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1659" y="2665379"/>
            <a:ext cx="4454425" cy="390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8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E2AB21E-881B-A969-4E0B-BF8C215781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005" y="214390"/>
            <a:ext cx="8946541" cy="4195481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«</a:t>
            </a:r>
            <a:r>
              <a:rPr lang="ru-RU" sz="3200" i="1" dirty="0" err="1">
                <a:latin typeface="Bookman Old Style" panose="02050604050505020204" pitchFamily="18" charset="0"/>
              </a:rPr>
              <a:t>Ті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хто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відмовляється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від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свободи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заради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тимчасовоі</a:t>
            </a:r>
            <a:r>
              <a:rPr lang="ru-RU" sz="3200" i="1" dirty="0">
                <a:latin typeface="Bookman Old Style" panose="02050604050505020204" pitchFamily="18" charset="0"/>
              </a:rPr>
              <a:t>̈ </a:t>
            </a:r>
            <a:r>
              <a:rPr lang="ru-RU" sz="3200" i="1" dirty="0" err="1">
                <a:latin typeface="Bookman Old Style" panose="02050604050505020204" pitchFamily="18" charset="0"/>
              </a:rPr>
              <a:t>безпеки</a:t>
            </a:r>
            <a:r>
              <a:rPr lang="ru-RU" sz="3200" i="1" dirty="0">
                <a:latin typeface="Bookman Old Style" panose="02050604050505020204" pitchFamily="18" charset="0"/>
              </a:rPr>
              <a:t>, не </a:t>
            </a:r>
            <a:r>
              <a:rPr lang="ru-RU" sz="3200" i="1" dirty="0" err="1">
                <a:latin typeface="Bookman Old Style" panose="02050604050505020204" pitchFamily="18" charset="0"/>
              </a:rPr>
              <a:t>заслуговують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ані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свободи</a:t>
            </a:r>
            <a:r>
              <a:rPr lang="ru-RU" sz="3200" i="1" dirty="0">
                <a:latin typeface="Bookman Old Style" panose="02050604050505020204" pitchFamily="18" charset="0"/>
              </a:rPr>
              <a:t>, </a:t>
            </a:r>
            <a:r>
              <a:rPr lang="ru-RU" sz="3200" i="1" dirty="0" err="1">
                <a:latin typeface="Bookman Old Style" panose="02050604050505020204" pitchFamily="18" charset="0"/>
              </a:rPr>
              <a:t>ані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безпеки</a:t>
            </a:r>
            <a:r>
              <a:rPr lang="ru-RU" sz="3200" i="1" dirty="0">
                <a:latin typeface="Bookman Old Style" panose="02050604050505020204" pitchFamily="18" charset="0"/>
              </a:rPr>
              <a:t>»</a:t>
            </a:r>
            <a:endParaRPr lang="ru-UA" sz="3200" i="1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9EB121-B625-B190-171A-6CC8F5DD1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244" y="2616741"/>
            <a:ext cx="3549752" cy="402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435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D73EC4-E583-1B55-8BBC-D0D38682B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184" y="233845"/>
            <a:ext cx="8946541" cy="4195481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Bookman Old Style" panose="02050604050505020204" pitchFamily="18" charset="0"/>
              </a:rPr>
              <a:t>«Ми </a:t>
            </a:r>
            <a:r>
              <a:rPr lang="ru-RU" sz="3200" i="1" dirty="0" err="1">
                <a:latin typeface="Bookman Old Style" panose="02050604050505020204" pitchFamily="18" charset="0"/>
              </a:rPr>
              <a:t>стоїмо</a:t>
            </a:r>
            <a:r>
              <a:rPr lang="ru-RU" sz="3200" i="1" dirty="0">
                <a:latin typeface="Bookman Old Style" panose="02050604050505020204" pitchFamily="18" charset="0"/>
              </a:rPr>
              <a:t>, ми </a:t>
            </a:r>
            <a:r>
              <a:rPr lang="ru-RU" sz="3200" i="1" dirty="0" err="1">
                <a:latin typeface="Bookman Old Style" panose="02050604050505020204" pitchFamily="18" charset="0"/>
              </a:rPr>
              <a:t>боремось</a:t>
            </a:r>
            <a:r>
              <a:rPr lang="ru-RU" sz="3200" i="1" dirty="0">
                <a:latin typeface="Bookman Old Style" panose="02050604050505020204" pitchFamily="18" charset="0"/>
              </a:rPr>
              <a:t> і ми </a:t>
            </a:r>
            <a:r>
              <a:rPr lang="ru-RU" sz="3200" i="1" dirty="0" err="1">
                <a:latin typeface="Bookman Old Style" panose="02050604050505020204" pitchFamily="18" charset="0"/>
              </a:rPr>
              <a:t>виграємо</a:t>
            </a:r>
            <a:r>
              <a:rPr lang="ru-RU" sz="3200" i="1" dirty="0">
                <a:latin typeface="Bookman Old Style" panose="02050604050505020204" pitchFamily="18" charset="0"/>
              </a:rPr>
              <a:t>. </a:t>
            </a:r>
            <a:r>
              <a:rPr lang="ru-RU" sz="3200" i="1" dirty="0" err="1">
                <a:latin typeface="Bookman Old Style" panose="02050604050505020204" pitchFamily="18" charset="0"/>
              </a:rPr>
              <a:t>Бо</a:t>
            </a:r>
            <a:r>
              <a:rPr lang="ru-RU" sz="3200" i="1" dirty="0">
                <a:latin typeface="Bookman Old Style" panose="02050604050505020204" pitchFamily="18" charset="0"/>
              </a:rPr>
              <a:t> ми – разом. </a:t>
            </a:r>
            <a:r>
              <a:rPr lang="ru-RU" sz="3200" i="1" dirty="0" err="1">
                <a:latin typeface="Bookman Old Style" panose="02050604050505020204" pitchFamily="18" charset="0"/>
              </a:rPr>
              <a:t>Україна</a:t>
            </a:r>
            <a:r>
              <a:rPr lang="ru-RU" sz="3200" i="1" dirty="0">
                <a:latin typeface="Bookman Old Style" panose="02050604050505020204" pitchFamily="18" charset="0"/>
              </a:rPr>
              <a:t>, Америка й увесь </a:t>
            </a:r>
            <a:r>
              <a:rPr lang="ru-RU" sz="3200" i="1" dirty="0" err="1">
                <a:latin typeface="Bookman Old Style" panose="02050604050505020204" pitchFamily="18" charset="0"/>
              </a:rPr>
              <a:t>вільний</a:t>
            </a:r>
            <a:r>
              <a:rPr lang="ru-RU" sz="3200" i="1" dirty="0">
                <a:latin typeface="Bookman Old Style" panose="02050604050505020204" pitchFamily="18" charset="0"/>
              </a:rPr>
              <a:t> </a:t>
            </a:r>
            <a:r>
              <a:rPr lang="ru-RU" sz="3200" i="1" dirty="0" err="1">
                <a:latin typeface="Bookman Old Style" panose="02050604050505020204" pitchFamily="18" charset="0"/>
              </a:rPr>
              <a:t>світ</a:t>
            </a:r>
            <a:r>
              <a:rPr lang="ru-RU" sz="3200" i="1" dirty="0">
                <a:latin typeface="Bookman Old Style" panose="02050604050505020204" pitchFamily="18" charset="0"/>
              </a:rPr>
              <a:t>.»</a:t>
            </a:r>
            <a:endParaRPr lang="ru-UA" sz="3200" i="1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FCCFFD1-84D7-AD16-B6EA-108DB3CC2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945" y="2791838"/>
            <a:ext cx="3949429" cy="365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4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EA0D35-5264-E045-FE14-724D0098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2052" name="Picture 4" descr="Ровно в 4 часа Киев бомбили&quot;. Чому Росія обстрілює Україну вдосвіта - BBC  News Україна">
            <a:extLst>
              <a:ext uri="{FF2B5EF4-FFF2-40B4-BE49-F238E27FC236}">
                <a16:creationId xmlns:a16="http://schemas.microsoft.com/office/drawing/2014/main" id="{5190AC44-B20F-BD4C-C6E2-C219E2FC2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240" y="6449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отужні вибухи пролунали у Києві, Харкові та низці українських міст, з боку  РФ стріляють &quot;Градами&quot; (оновлюється) - портал новин LB.ua">
            <a:extLst>
              <a:ext uri="{FF2B5EF4-FFF2-40B4-BE49-F238E27FC236}">
                <a16:creationId xmlns:a16="http://schemas.microsoft.com/office/drawing/2014/main" id="{C7663389-6C90-26BE-4A3B-420382D56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523"/>
            <a:ext cx="4075890" cy="271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879A321E-255D-45BD-46DC-6CA4FACD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9737"/>
            <a:ext cx="4666298" cy="419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E4AC7751-E8B1-D4D9-AF9C-F549A1A5D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598046" y="3210128"/>
            <a:ext cx="2593954" cy="3623172"/>
          </a:xfrm>
        </p:spPr>
      </p:pic>
      <p:pic>
        <p:nvPicPr>
          <p:cNvPr id="2060" name="Picture 12" descr="ХРОНІКА ОБОРОНИ УКРАЇНИ. День 3 – 26.02.2022 - Новинарня">
            <a:extLst>
              <a:ext uri="{FF2B5EF4-FFF2-40B4-BE49-F238E27FC236}">
                <a16:creationId xmlns:a16="http://schemas.microsoft.com/office/drawing/2014/main" id="{F0D9B999-FDEA-74F1-B57F-59900E95D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298" y="3422819"/>
            <a:ext cx="493174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Битва за Київ">
            <a:extLst>
              <a:ext uri="{FF2B5EF4-FFF2-40B4-BE49-F238E27FC236}">
                <a16:creationId xmlns:a16="http://schemas.microsoft.com/office/drawing/2014/main" id="{2208D2E1-2209-4641-9C0B-2C9DA937A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319" y="24701"/>
            <a:ext cx="4164229" cy="352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E09C8F-18A2-00E7-3E9E-ABAC422DA75C}"/>
              </a:ext>
            </a:extLst>
          </p:cNvPr>
          <p:cNvSpPr txBox="1"/>
          <p:nvPr/>
        </p:nvSpPr>
        <p:spPr>
          <a:xfrm>
            <a:off x="5217919" y="3591721"/>
            <a:ext cx="40639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>
                <a:solidFill>
                  <a:schemeClr val="accent1">
                    <a:lumMod val="75000"/>
                  </a:schemeClr>
                </a:solidFill>
              </a:rPr>
              <a:t>24.02.2022</a:t>
            </a:r>
            <a:endParaRPr lang="ru-UA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033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45AA7C-1EEF-B118-6D34-8042EFA17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089FCA7-A6F0-B2BD-2430-AB8E059BD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5" y="155643"/>
            <a:ext cx="11322995" cy="6546713"/>
          </a:xfrm>
        </p:spPr>
      </p:pic>
    </p:spTree>
    <p:extLst>
      <p:ext uri="{BB962C8B-B14F-4D97-AF65-F5344CB8AC3E}">
        <p14:creationId xmlns:p14="http://schemas.microsoft.com/office/powerpoint/2010/main" val="1750540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236</TotalTime>
  <Words>239</Words>
  <Application>Microsoft Office PowerPoint</Application>
  <PresentationFormat>Широкоэкранный</PresentationFormat>
  <Paragraphs>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Bookman Old Style</vt:lpstr>
      <vt:lpstr>Calibri</vt:lpstr>
      <vt:lpstr>Century Gothic</vt:lpstr>
      <vt:lpstr>Wingdings</vt:lpstr>
      <vt:lpstr>Wingdings 3</vt:lpstr>
      <vt:lpstr>Ион</vt:lpstr>
      <vt:lpstr>Україна. Британія. США. Історія та сучасність.</vt:lpstr>
      <vt:lpstr>THE USA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Україна. Британія. США. Історія та сучасність.</dc:title>
  <dc:creator>Victor</dc:creator>
  <cp:lastModifiedBy>Victor</cp:lastModifiedBy>
  <cp:revision>16</cp:revision>
  <dcterms:created xsi:type="dcterms:W3CDTF">2023-11-18T16:04:44Z</dcterms:created>
  <dcterms:modified xsi:type="dcterms:W3CDTF">2025-07-04T18:26:47Z</dcterms:modified>
</cp:coreProperties>
</file>