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y="6858000" cx="9144000"/>
  <p:notesSz cx="6858000" cy="9144000"/>
  <p:embeddedFontLst>
    <p:embeddedFont>
      <p:font typeface="Arial Black"/>
      <p:regular r:id="rId2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notesGuideLst>
    </p:ext>
    <p:ext uri="GoogleSlidesCustomDataVersion2">
      <go:slidesCustomData xmlns:go="http://customooxmlschemas.google.com/" r:id="rId26" roundtripDataSignature="AMtx7mitCNaDvZkbrMhzJrnDUWDWdP82r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notes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customschemas.google.com/relationships/presentationmetadata" Target="metadata"/><Relationship Id="rId25" Type="http://schemas.openxmlformats.org/officeDocument/2006/relationships/font" Target="fonts/ArialBlack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1cda7a63d4_1_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1cda7a63d4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g31cda7a63d4_1_0:notes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/>
              <a:t>‹#›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5" name="Google Shape;225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" name="Google Shape;252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3" name="Google Shape;273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4" name="Google Shape;284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3" name="Google Shape;293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9" name="Google Shape;299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3" name="Google Shape;313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g31cf78a2bdd_1_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9" name="Google Shape;329;g31cf78a2bdd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0" name="Google Shape;330;g31cf78a2bdd_1_0:notes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/>
              <a:t>‹#›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g31cf78a2bdd_1_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8" name="Google Shape;338;g31cf78a2bdd_1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9" name="Google Shape;339;g31cf78a2bdd_1_9:notes"/>
          <p:cNvSpPr txBox="1"/>
          <p:nvPr>
            <p:ph idx="12"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/>
              <a:t>‹#›</a:t>
            </a:fld>
            <a:endParaRPr sz="14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ий слайд" showMasterSp="0" type="title">
  <p:cSld name="TITLE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oogle Shape;27;g31d1b5c567f_0_189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28" name="Google Shape;28;g31d1b5c567f_0_189"/>
            <p:cNvCxnSpPr/>
            <p:nvPr/>
          </p:nvCxnSpPr>
          <p:spPr>
            <a:xfrm flipH="1" rot="10800000">
              <a:off x="5130830" y="4175701"/>
              <a:ext cx="4022400" cy="2682300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29" name="Google Shape;29;g31d1b5c567f_0_189"/>
            <p:cNvCxnSpPr/>
            <p:nvPr/>
          </p:nvCxnSpPr>
          <p:spPr>
            <a:xfrm>
              <a:off x="7042707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0" name="Google Shape;30;g31d1b5c567f_0_189"/>
            <p:cNvSpPr/>
            <p:nvPr/>
          </p:nvSpPr>
          <p:spPr>
            <a:xfrm>
              <a:off x="6891896" y="1"/>
              <a:ext cx="2269442" cy="6866466"/>
            </a:xfrm>
            <a:custGeom>
              <a:rect b="b" l="l" r="r" t="t"/>
              <a:pathLst>
                <a:path extrusionOk="0" h="6866466" w="2269442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568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" name="Google Shape;31;g31d1b5c567f_0_189"/>
            <p:cNvSpPr/>
            <p:nvPr/>
          </p:nvSpPr>
          <p:spPr>
            <a:xfrm>
              <a:off x="7205158" y="-8467"/>
              <a:ext cx="1948147" cy="6866467"/>
            </a:xfrm>
            <a:custGeom>
              <a:rect b="b" l="l" r="r" t="t"/>
              <a:pathLst>
                <a:path extrusionOk="0" h="6866467" w="194814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g31d1b5c567f_0_189"/>
            <p:cNvSpPr/>
            <p:nvPr/>
          </p:nvSpPr>
          <p:spPr>
            <a:xfrm>
              <a:off x="6637896" y="3920066"/>
              <a:ext cx="2509944" cy="2933700"/>
            </a:xfrm>
            <a:custGeom>
              <a:rect b="b" l="l" r="r" t="t"/>
              <a:pathLst>
                <a:path extrusionOk="0" h="3810000" w="3259667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g31d1b5c567f_0_189"/>
            <p:cNvSpPr/>
            <p:nvPr/>
          </p:nvSpPr>
          <p:spPr>
            <a:xfrm>
              <a:off x="7010429" y="-8467"/>
              <a:ext cx="2139950" cy="6866467"/>
            </a:xfrm>
            <a:custGeom>
              <a:rect b="b" l="l" r="r" t="t"/>
              <a:pathLst>
                <a:path extrusionOk="0" h="6866467" w="28532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B0E3">
                <a:alpha val="49803"/>
              </a:srgbClr>
            </a:solidFill>
            <a:ln>
              <a:noFill/>
            </a:ln>
          </p:spPr>
        </p:sp>
        <p:sp>
          <p:nvSpPr>
            <p:cNvPr id="34" name="Google Shape;34;g31d1b5c567f_0_189"/>
            <p:cNvSpPr/>
            <p:nvPr/>
          </p:nvSpPr>
          <p:spPr>
            <a:xfrm>
              <a:off x="8295776" y="-8467"/>
              <a:ext cx="859028" cy="6866467"/>
            </a:xfrm>
            <a:custGeom>
              <a:rect b="b" l="l" r="r" t="t"/>
              <a:pathLst>
                <a:path extrusionOk="0" h="6866467" w="1286933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69803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" name="Google Shape;35;g31d1b5c567f_0_189"/>
            <p:cNvSpPr/>
            <p:nvPr/>
          </p:nvSpPr>
          <p:spPr>
            <a:xfrm>
              <a:off x="8094165" y="-8468"/>
              <a:ext cx="1067005" cy="6866467"/>
            </a:xfrm>
            <a:custGeom>
              <a:rect b="b" l="l" r="r" t="t"/>
              <a:pathLst>
                <a:path extrusionOk="0" h="6866467" w="1270244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26292">
                <a:alpha val="819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" name="Google Shape;36;g31d1b5c567f_0_189"/>
            <p:cNvSpPr/>
            <p:nvPr/>
          </p:nvSpPr>
          <p:spPr>
            <a:xfrm>
              <a:off x="8068764" y="4893733"/>
              <a:ext cx="1092200" cy="1960880"/>
            </a:xfrm>
            <a:custGeom>
              <a:rect b="b" l="l" r="r" t="t"/>
              <a:pathLst>
                <a:path extrusionOk="0" h="3268133" w="18203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" name="Google Shape;37;g31d1b5c567f_0_189"/>
            <p:cNvSpPr/>
            <p:nvPr/>
          </p:nvSpPr>
          <p:spPr>
            <a:xfrm>
              <a:off x="-8466" y="-8468"/>
              <a:ext cx="863600" cy="5698067"/>
            </a:xfrm>
            <a:custGeom>
              <a:rect b="b" l="l" r="r" t="t"/>
              <a:pathLst>
                <a:path extrusionOk="0" h="5698067" w="863600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4705"/>
              </a:schemeClr>
            </a:solidFill>
            <a:ln>
              <a:noFill/>
            </a:ln>
          </p:spPr>
        </p:sp>
      </p:grpSp>
      <p:sp>
        <p:nvSpPr>
          <p:cNvPr id="38" name="Google Shape;38;g31d1b5c567f_0_189"/>
          <p:cNvSpPr txBox="1"/>
          <p:nvPr>
            <p:ph type="ctrTitle"/>
          </p:nvPr>
        </p:nvSpPr>
        <p:spPr>
          <a:xfrm>
            <a:off x="1130595" y="2404534"/>
            <a:ext cx="5826600" cy="1646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g31d1b5c567f_0_189"/>
          <p:cNvSpPr txBox="1"/>
          <p:nvPr>
            <p:ph idx="1" type="subTitle"/>
          </p:nvPr>
        </p:nvSpPr>
        <p:spPr>
          <a:xfrm>
            <a:off x="1130595" y="4050834"/>
            <a:ext cx="5826600" cy="109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r"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0" name="Google Shape;40;g31d1b5c567f_0_189"/>
          <p:cNvSpPr txBox="1"/>
          <p:nvPr>
            <p:ph idx="10" type="dt"/>
          </p:nvPr>
        </p:nvSpPr>
        <p:spPr>
          <a:xfrm>
            <a:off x="5405258" y="6041363"/>
            <a:ext cx="684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g31d1b5c567f_0_189"/>
          <p:cNvSpPr txBox="1"/>
          <p:nvPr>
            <p:ph idx="11" type="ftr"/>
          </p:nvPr>
        </p:nvSpPr>
        <p:spPr>
          <a:xfrm>
            <a:off x="609599" y="6041363"/>
            <a:ext cx="4623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g31d1b5c567f_0_189"/>
          <p:cNvSpPr txBox="1"/>
          <p:nvPr>
            <p:ph idx="12" type="sldNum"/>
          </p:nvPr>
        </p:nvSpPr>
        <p:spPr>
          <a:xfrm>
            <a:off x="6444676" y="6041363"/>
            <a:ext cx="5127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і об’єкт" type="obj">
  <p:cSld name="OBJECT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31d1b5c567f_0_206"/>
          <p:cNvSpPr txBox="1"/>
          <p:nvPr>
            <p:ph type="title"/>
          </p:nvPr>
        </p:nvSpPr>
        <p:spPr>
          <a:xfrm>
            <a:off x="609599" y="609600"/>
            <a:ext cx="63477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g31d1b5c567f_0_206"/>
          <p:cNvSpPr txBox="1"/>
          <p:nvPr>
            <p:ph idx="1" type="body"/>
          </p:nvPr>
        </p:nvSpPr>
        <p:spPr>
          <a:xfrm>
            <a:off x="609599" y="2160590"/>
            <a:ext cx="6347700" cy="38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46" name="Google Shape;46;g31d1b5c567f_0_206"/>
          <p:cNvSpPr txBox="1"/>
          <p:nvPr>
            <p:ph idx="10" type="dt"/>
          </p:nvPr>
        </p:nvSpPr>
        <p:spPr>
          <a:xfrm>
            <a:off x="5405258" y="6041363"/>
            <a:ext cx="684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g31d1b5c567f_0_206"/>
          <p:cNvSpPr txBox="1"/>
          <p:nvPr>
            <p:ph idx="11" type="ftr"/>
          </p:nvPr>
        </p:nvSpPr>
        <p:spPr>
          <a:xfrm>
            <a:off x="609599" y="6041363"/>
            <a:ext cx="4623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g31d1b5c567f_0_206"/>
          <p:cNvSpPr txBox="1"/>
          <p:nvPr>
            <p:ph idx="12" type="sldNum"/>
          </p:nvPr>
        </p:nvSpPr>
        <p:spPr>
          <a:xfrm>
            <a:off x="6444676" y="6041363"/>
            <a:ext cx="5127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озділу" type="secHead">
  <p:cSld name="SECTION_HEADER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g31d1b5c567f_0_212"/>
          <p:cNvSpPr txBox="1"/>
          <p:nvPr>
            <p:ph type="title"/>
          </p:nvPr>
        </p:nvSpPr>
        <p:spPr>
          <a:xfrm>
            <a:off x="609598" y="2700868"/>
            <a:ext cx="6347700" cy="1826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b="0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g31d1b5c567f_0_212"/>
          <p:cNvSpPr txBox="1"/>
          <p:nvPr>
            <p:ph idx="1" type="body"/>
          </p:nvPr>
        </p:nvSpPr>
        <p:spPr>
          <a:xfrm>
            <a:off x="609598" y="4527448"/>
            <a:ext cx="6347700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52" name="Google Shape;52;g31d1b5c567f_0_212"/>
          <p:cNvSpPr txBox="1"/>
          <p:nvPr>
            <p:ph idx="10" type="dt"/>
          </p:nvPr>
        </p:nvSpPr>
        <p:spPr>
          <a:xfrm>
            <a:off x="5405258" y="6041363"/>
            <a:ext cx="684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g31d1b5c567f_0_212"/>
          <p:cNvSpPr txBox="1"/>
          <p:nvPr>
            <p:ph idx="11" type="ftr"/>
          </p:nvPr>
        </p:nvSpPr>
        <p:spPr>
          <a:xfrm>
            <a:off x="609599" y="6041363"/>
            <a:ext cx="4623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g31d1b5c567f_0_212"/>
          <p:cNvSpPr txBox="1"/>
          <p:nvPr>
            <p:ph idx="12" type="sldNum"/>
          </p:nvPr>
        </p:nvSpPr>
        <p:spPr>
          <a:xfrm>
            <a:off x="6444676" y="6041363"/>
            <a:ext cx="5127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’єкти" type="twoObj">
  <p:cSld name="TWO_OBJECTS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31d1b5c567f_0_218"/>
          <p:cNvSpPr txBox="1"/>
          <p:nvPr>
            <p:ph type="title"/>
          </p:nvPr>
        </p:nvSpPr>
        <p:spPr>
          <a:xfrm>
            <a:off x="609600" y="609600"/>
            <a:ext cx="63477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g31d1b5c567f_0_218"/>
          <p:cNvSpPr txBox="1"/>
          <p:nvPr>
            <p:ph idx="1" type="body"/>
          </p:nvPr>
        </p:nvSpPr>
        <p:spPr>
          <a:xfrm>
            <a:off x="609600" y="2160589"/>
            <a:ext cx="3088200" cy="38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1pPr>
            <a:lvl2pPr indent="-309880" lvl="1" marL="914400" algn="l"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2pPr>
            <a:lvl3pPr indent="-299719" lvl="2" marL="13716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3pPr>
            <a:lvl4pPr indent="-289560" lvl="3" marL="1828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4pPr>
            <a:lvl5pPr indent="-289560" lvl="4" marL="22860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5pPr>
            <a:lvl6pPr indent="-289560" lvl="5" marL="27432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6pPr>
            <a:lvl7pPr indent="-289560" lvl="6" marL="32004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7pPr>
            <a:lvl8pPr indent="-289559" lvl="7" marL="36576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8pPr>
            <a:lvl9pPr indent="-289559" lvl="8" marL="4114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9pPr>
          </a:lstStyle>
          <a:p/>
        </p:txBody>
      </p:sp>
      <p:sp>
        <p:nvSpPr>
          <p:cNvPr id="58" name="Google Shape;58;g31d1b5c567f_0_218"/>
          <p:cNvSpPr txBox="1"/>
          <p:nvPr>
            <p:ph idx="2" type="body"/>
          </p:nvPr>
        </p:nvSpPr>
        <p:spPr>
          <a:xfrm>
            <a:off x="3869204" y="2160590"/>
            <a:ext cx="3088200" cy="38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 sz="1800"/>
            </a:lvl1pPr>
            <a:lvl2pPr indent="-309880" lvl="1" marL="914400" algn="l">
              <a:spcBef>
                <a:spcPts val="1000"/>
              </a:spcBef>
              <a:spcAft>
                <a:spcPts val="0"/>
              </a:spcAft>
              <a:buSzPts val="1280"/>
              <a:buChar char="►"/>
              <a:defRPr sz="1600"/>
            </a:lvl2pPr>
            <a:lvl3pPr indent="-299719" lvl="2" marL="1371600" algn="l">
              <a:spcBef>
                <a:spcPts val="1000"/>
              </a:spcBef>
              <a:spcAft>
                <a:spcPts val="0"/>
              </a:spcAft>
              <a:buSzPts val="1120"/>
              <a:buChar char="►"/>
              <a:defRPr sz="1400"/>
            </a:lvl3pPr>
            <a:lvl4pPr indent="-289560" lvl="3" marL="1828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4pPr>
            <a:lvl5pPr indent="-289560" lvl="4" marL="22860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5pPr>
            <a:lvl6pPr indent="-289560" lvl="5" marL="27432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6pPr>
            <a:lvl7pPr indent="-289560" lvl="6" marL="32004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7pPr>
            <a:lvl8pPr indent="-289559" lvl="7" marL="36576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8pPr>
            <a:lvl9pPr indent="-289559" lvl="8" marL="4114800" algn="l">
              <a:spcBef>
                <a:spcPts val="1000"/>
              </a:spcBef>
              <a:spcAft>
                <a:spcPts val="0"/>
              </a:spcAft>
              <a:buSzPts val="960"/>
              <a:buChar char="►"/>
              <a:defRPr sz="1200"/>
            </a:lvl9pPr>
          </a:lstStyle>
          <a:p/>
        </p:txBody>
      </p:sp>
      <p:sp>
        <p:nvSpPr>
          <p:cNvPr id="59" name="Google Shape;59;g31d1b5c567f_0_218"/>
          <p:cNvSpPr txBox="1"/>
          <p:nvPr>
            <p:ph idx="10" type="dt"/>
          </p:nvPr>
        </p:nvSpPr>
        <p:spPr>
          <a:xfrm>
            <a:off x="5405258" y="6041363"/>
            <a:ext cx="684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g31d1b5c567f_0_218"/>
          <p:cNvSpPr txBox="1"/>
          <p:nvPr>
            <p:ph idx="11" type="ftr"/>
          </p:nvPr>
        </p:nvSpPr>
        <p:spPr>
          <a:xfrm>
            <a:off x="609599" y="6041363"/>
            <a:ext cx="4623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g31d1b5c567f_0_218"/>
          <p:cNvSpPr txBox="1"/>
          <p:nvPr>
            <p:ph idx="12" type="sldNum"/>
          </p:nvPr>
        </p:nvSpPr>
        <p:spPr>
          <a:xfrm>
            <a:off x="6444676" y="6041363"/>
            <a:ext cx="5127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орівняння" type="twoTxTwoObj">
  <p:cSld name="TWO_OBJECTS_WITH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31d1b5c567f_0_225"/>
          <p:cNvSpPr txBox="1"/>
          <p:nvPr>
            <p:ph type="title"/>
          </p:nvPr>
        </p:nvSpPr>
        <p:spPr>
          <a:xfrm>
            <a:off x="609599" y="609600"/>
            <a:ext cx="63477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g31d1b5c567f_0_225"/>
          <p:cNvSpPr txBox="1"/>
          <p:nvPr>
            <p:ph idx="1" type="body"/>
          </p:nvPr>
        </p:nvSpPr>
        <p:spPr>
          <a:xfrm>
            <a:off x="609599" y="2160983"/>
            <a:ext cx="3090600" cy="5763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5" name="Google Shape;65;g31d1b5c567f_0_225"/>
          <p:cNvSpPr txBox="1"/>
          <p:nvPr>
            <p:ph idx="2" type="body"/>
          </p:nvPr>
        </p:nvSpPr>
        <p:spPr>
          <a:xfrm>
            <a:off x="609599" y="2737246"/>
            <a:ext cx="3090600" cy="3304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6" name="Google Shape;66;g31d1b5c567f_0_225"/>
          <p:cNvSpPr txBox="1"/>
          <p:nvPr>
            <p:ph idx="3" type="body"/>
          </p:nvPr>
        </p:nvSpPr>
        <p:spPr>
          <a:xfrm>
            <a:off x="3866640" y="2160983"/>
            <a:ext cx="3090600" cy="5763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7" name="Google Shape;67;g31d1b5c567f_0_225"/>
          <p:cNvSpPr txBox="1"/>
          <p:nvPr>
            <p:ph idx="4" type="body"/>
          </p:nvPr>
        </p:nvSpPr>
        <p:spPr>
          <a:xfrm>
            <a:off x="3866640" y="2737246"/>
            <a:ext cx="3090600" cy="3304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8" name="Google Shape;68;g31d1b5c567f_0_225"/>
          <p:cNvSpPr txBox="1"/>
          <p:nvPr>
            <p:ph idx="10" type="dt"/>
          </p:nvPr>
        </p:nvSpPr>
        <p:spPr>
          <a:xfrm>
            <a:off x="5405258" y="6041363"/>
            <a:ext cx="684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g31d1b5c567f_0_225"/>
          <p:cNvSpPr txBox="1"/>
          <p:nvPr>
            <p:ph idx="11" type="ftr"/>
          </p:nvPr>
        </p:nvSpPr>
        <p:spPr>
          <a:xfrm>
            <a:off x="609599" y="6041363"/>
            <a:ext cx="4623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g31d1b5c567f_0_225"/>
          <p:cNvSpPr txBox="1"/>
          <p:nvPr>
            <p:ph idx="12" type="sldNum"/>
          </p:nvPr>
        </p:nvSpPr>
        <p:spPr>
          <a:xfrm>
            <a:off x="6444676" y="6041363"/>
            <a:ext cx="5127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Лише заголовок" type="titleOnly">
  <p:cSld name="TITLE_ONLY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31d1b5c567f_0_234"/>
          <p:cNvSpPr txBox="1"/>
          <p:nvPr>
            <p:ph type="title"/>
          </p:nvPr>
        </p:nvSpPr>
        <p:spPr>
          <a:xfrm>
            <a:off x="609599" y="609600"/>
            <a:ext cx="63477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g31d1b5c567f_0_234"/>
          <p:cNvSpPr txBox="1"/>
          <p:nvPr>
            <p:ph idx="10" type="dt"/>
          </p:nvPr>
        </p:nvSpPr>
        <p:spPr>
          <a:xfrm>
            <a:off x="5405258" y="6041363"/>
            <a:ext cx="684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g31d1b5c567f_0_234"/>
          <p:cNvSpPr txBox="1"/>
          <p:nvPr>
            <p:ph idx="11" type="ftr"/>
          </p:nvPr>
        </p:nvSpPr>
        <p:spPr>
          <a:xfrm>
            <a:off x="609599" y="6041363"/>
            <a:ext cx="4623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g31d1b5c567f_0_234"/>
          <p:cNvSpPr txBox="1"/>
          <p:nvPr>
            <p:ph idx="12" type="sldNum"/>
          </p:nvPr>
        </p:nvSpPr>
        <p:spPr>
          <a:xfrm>
            <a:off x="6444676" y="6041363"/>
            <a:ext cx="5127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ий слайд" type="blank">
  <p:cSld name="BLANK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31d1b5c567f_0_239"/>
          <p:cNvSpPr txBox="1"/>
          <p:nvPr>
            <p:ph idx="10" type="dt"/>
          </p:nvPr>
        </p:nvSpPr>
        <p:spPr>
          <a:xfrm>
            <a:off x="5405258" y="6041363"/>
            <a:ext cx="684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g31d1b5c567f_0_239"/>
          <p:cNvSpPr txBox="1"/>
          <p:nvPr>
            <p:ph idx="11" type="ftr"/>
          </p:nvPr>
        </p:nvSpPr>
        <p:spPr>
          <a:xfrm>
            <a:off x="609599" y="6041363"/>
            <a:ext cx="4623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g31d1b5c567f_0_239"/>
          <p:cNvSpPr txBox="1"/>
          <p:nvPr>
            <p:ph idx="12" type="sldNum"/>
          </p:nvPr>
        </p:nvSpPr>
        <p:spPr>
          <a:xfrm>
            <a:off x="6444676" y="6041363"/>
            <a:ext cx="5127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міст із підписом" type="objTx">
  <p:cSld name="OBJECT_WITH_CAPTION_TEXT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31d1b5c567f_0_243"/>
          <p:cNvSpPr txBox="1"/>
          <p:nvPr>
            <p:ph type="title"/>
          </p:nvPr>
        </p:nvSpPr>
        <p:spPr>
          <a:xfrm>
            <a:off x="609599" y="1498604"/>
            <a:ext cx="2790300" cy="1278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g31d1b5c567f_0_243"/>
          <p:cNvSpPr txBox="1"/>
          <p:nvPr>
            <p:ph idx="1" type="body"/>
          </p:nvPr>
        </p:nvSpPr>
        <p:spPr>
          <a:xfrm>
            <a:off x="3571275" y="514925"/>
            <a:ext cx="3386100" cy="5526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83" name="Google Shape;83;g31d1b5c567f_0_243"/>
          <p:cNvSpPr txBox="1"/>
          <p:nvPr>
            <p:ph idx="2" type="body"/>
          </p:nvPr>
        </p:nvSpPr>
        <p:spPr>
          <a:xfrm>
            <a:off x="609599" y="2777069"/>
            <a:ext cx="2790300" cy="258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840"/>
              <a:buNone/>
              <a:defRPr sz="105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600"/>
              <a:buNone/>
              <a:defRPr sz="750"/>
            </a:lvl9pPr>
          </a:lstStyle>
          <a:p/>
        </p:txBody>
      </p:sp>
      <p:sp>
        <p:nvSpPr>
          <p:cNvPr id="84" name="Google Shape;84;g31d1b5c567f_0_243"/>
          <p:cNvSpPr txBox="1"/>
          <p:nvPr>
            <p:ph idx="10" type="dt"/>
          </p:nvPr>
        </p:nvSpPr>
        <p:spPr>
          <a:xfrm>
            <a:off x="5405258" y="6041363"/>
            <a:ext cx="684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g31d1b5c567f_0_243"/>
          <p:cNvSpPr txBox="1"/>
          <p:nvPr>
            <p:ph idx="11" type="ftr"/>
          </p:nvPr>
        </p:nvSpPr>
        <p:spPr>
          <a:xfrm>
            <a:off x="609599" y="6041363"/>
            <a:ext cx="4623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g31d1b5c567f_0_243"/>
          <p:cNvSpPr txBox="1"/>
          <p:nvPr>
            <p:ph idx="12" type="sldNum"/>
          </p:nvPr>
        </p:nvSpPr>
        <p:spPr>
          <a:xfrm>
            <a:off x="6444676" y="6041363"/>
            <a:ext cx="5127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ображення з підписом" type="picTx">
  <p:cSld name="PICTURE_WITH_CAPTION_TEXT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31d1b5c567f_0_250"/>
          <p:cNvSpPr txBox="1"/>
          <p:nvPr>
            <p:ph type="title"/>
          </p:nvPr>
        </p:nvSpPr>
        <p:spPr>
          <a:xfrm>
            <a:off x="609599" y="4800600"/>
            <a:ext cx="6347700" cy="566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g31d1b5c567f_0_250"/>
          <p:cNvSpPr/>
          <p:nvPr>
            <p:ph idx="2" type="pic"/>
          </p:nvPr>
        </p:nvSpPr>
        <p:spPr>
          <a:xfrm>
            <a:off x="609599" y="609600"/>
            <a:ext cx="6347700" cy="3845700"/>
          </a:xfrm>
          <a:prstGeom prst="rect">
            <a:avLst/>
          </a:prstGeom>
          <a:noFill/>
          <a:ln>
            <a:noFill/>
          </a:ln>
        </p:spPr>
      </p:sp>
      <p:sp>
        <p:nvSpPr>
          <p:cNvPr id="90" name="Google Shape;90;g31d1b5c567f_0_250"/>
          <p:cNvSpPr txBox="1"/>
          <p:nvPr>
            <p:ph idx="1" type="body"/>
          </p:nvPr>
        </p:nvSpPr>
        <p:spPr>
          <a:xfrm>
            <a:off x="609599" y="5367338"/>
            <a:ext cx="6347700" cy="674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91" name="Google Shape;91;g31d1b5c567f_0_250"/>
          <p:cNvSpPr txBox="1"/>
          <p:nvPr>
            <p:ph idx="10" type="dt"/>
          </p:nvPr>
        </p:nvSpPr>
        <p:spPr>
          <a:xfrm>
            <a:off x="5405258" y="6041363"/>
            <a:ext cx="684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g31d1b5c567f_0_250"/>
          <p:cNvSpPr txBox="1"/>
          <p:nvPr>
            <p:ph idx="11" type="ftr"/>
          </p:nvPr>
        </p:nvSpPr>
        <p:spPr>
          <a:xfrm>
            <a:off x="609599" y="6041363"/>
            <a:ext cx="4623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g31d1b5c567f_0_250"/>
          <p:cNvSpPr txBox="1"/>
          <p:nvPr>
            <p:ph idx="12" type="sldNum"/>
          </p:nvPr>
        </p:nvSpPr>
        <p:spPr>
          <a:xfrm>
            <a:off x="6444676" y="6041363"/>
            <a:ext cx="5127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Назва та підпис">
  <p:cSld name="Назва та підпис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31d1b5c567f_0_257"/>
          <p:cNvSpPr txBox="1"/>
          <p:nvPr>
            <p:ph type="title"/>
          </p:nvPr>
        </p:nvSpPr>
        <p:spPr>
          <a:xfrm>
            <a:off x="609600" y="609600"/>
            <a:ext cx="6347700" cy="3403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g31d1b5c567f_0_257"/>
          <p:cNvSpPr txBox="1"/>
          <p:nvPr>
            <p:ph idx="1" type="body"/>
          </p:nvPr>
        </p:nvSpPr>
        <p:spPr>
          <a:xfrm>
            <a:off x="609600" y="4470400"/>
            <a:ext cx="6347700" cy="1571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97" name="Google Shape;97;g31d1b5c567f_0_257"/>
          <p:cNvSpPr txBox="1"/>
          <p:nvPr>
            <p:ph idx="10" type="dt"/>
          </p:nvPr>
        </p:nvSpPr>
        <p:spPr>
          <a:xfrm>
            <a:off x="5405258" y="6041363"/>
            <a:ext cx="684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g31d1b5c567f_0_257"/>
          <p:cNvSpPr txBox="1"/>
          <p:nvPr>
            <p:ph idx="11" type="ftr"/>
          </p:nvPr>
        </p:nvSpPr>
        <p:spPr>
          <a:xfrm>
            <a:off x="609599" y="6041363"/>
            <a:ext cx="4623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g31d1b5c567f_0_257"/>
          <p:cNvSpPr txBox="1"/>
          <p:nvPr>
            <p:ph idx="12" type="sldNum"/>
          </p:nvPr>
        </p:nvSpPr>
        <p:spPr>
          <a:xfrm>
            <a:off x="6444676" y="6041363"/>
            <a:ext cx="5127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Цитата з підписом">
  <p:cSld name="Цитата з підписом"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31d1b5c567f_0_263"/>
          <p:cNvSpPr txBox="1"/>
          <p:nvPr>
            <p:ph type="title"/>
          </p:nvPr>
        </p:nvSpPr>
        <p:spPr>
          <a:xfrm>
            <a:off x="774885" y="609600"/>
            <a:ext cx="6072300" cy="302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g31d1b5c567f_0_263"/>
          <p:cNvSpPr txBox="1"/>
          <p:nvPr>
            <p:ph idx="1" type="body"/>
          </p:nvPr>
        </p:nvSpPr>
        <p:spPr>
          <a:xfrm>
            <a:off x="1101074" y="3632200"/>
            <a:ext cx="54198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03" name="Google Shape;103;g31d1b5c567f_0_263"/>
          <p:cNvSpPr txBox="1"/>
          <p:nvPr>
            <p:ph idx="2" type="body"/>
          </p:nvPr>
        </p:nvSpPr>
        <p:spPr>
          <a:xfrm>
            <a:off x="609598" y="4470400"/>
            <a:ext cx="6347700" cy="1571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4" name="Google Shape;104;g31d1b5c567f_0_263"/>
          <p:cNvSpPr txBox="1"/>
          <p:nvPr>
            <p:ph idx="10" type="dt"/>
          </p:nvPr>
        </p:nvSpPr>
        <p:spPr>
          <a:xfrm>
            <a:off x="5405258" y="6041363"/>
            <a:ext cx="684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5" name="Google Shape;105;g31d1b5c567f_0_263"/>
          <p:cNvSpPr txBox="1"/>
          <p:nvPr>
            <p:ph idx="11" type="ftr"/>
          </p:nvPr>
        </p:nvSpPr>
        <p:spPr>
          <a:xfrm>
            <a:off x="609599" y="6041363"/>
            <a:ext cx="4623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g31d1b5c567f_0_263"/>
          <p:cNvSpPr txBox="1"/>
          <p:nvPr>
            <p:ph idx="12" type="sldNum"/>
          </p:nvPr>
        </p:nvSpPr>
        <p:spPr>
          <a:xfrm>
            <a:off x="6444676" y="6041363"/>
            <a:ext cx="5127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g31d1b5c567f_0_263"/>
          <p:cNvSpPr txBox="1"/>
          <p:nvPr/>
        </p:nvSpPr>
        <p:spPr>
          <a:xfrm>
            <a:off x="482711" y="790378"/>
            <a:ext cx="457200" cy="58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8000" u="none" cap="none" strike="noStrik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08" name="Google Shape;108;g31d1b5c567f_0_263"/>
          <p:cNvSpPr txBox="1"/>
          <p:nvPr/>
        </p:nvSpPr>
        <p:spPr>
          <a:xfrm>
            <a:off x="6747699" y="2886556"/>
            <a:ext cx="457200" cy="58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8000" u="none" cap="none" strike="noStrik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Картка назви">
  <p:cSld name="Картка назви"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1d1b5c567f_0_272"/>
          <p:cNvSpPr txBox="1"/>
          <p:nvPr>
            <p:ph type="title"/>
          </p:nvPr>
        </p:nvSpPr>
        <p:spPr>
          <a:xfrm>
            <a:off x="609598" y="1931988"/>
            <a:ext cx="6347700" cy="2595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1" name="Google Shape;111;g31d1b5c567f_0_272"/>
          <p:cNvSpPr txBox="1"/>
          <p:nvPr>
            <p:ph idx="1" type="body"/>
          </p:nvPr>
        </p:nvSpPr>
        <p:spPr>
          <a:xfrm>
            <a:off x="609598" y="4527448"/>
            <a:ext cx="6347700" cy="1513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2" name="Google Shape;112;g31d1b5c567f_0_272"/>
          <p:cNvSpPr txBox="1"/>
          <p:nvPr>
            <p:ph idx="10" type="dt"/>
          </p:nvPr>
        </p:nvSpPr>
        <p:spPr>
          <a:xfrm>
            <a:off x="5405258" y="6041363"/>
            <a:ext cx="684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g31d1b5c567f_0_272"/>
          <p:cNvSpPr txBox="1"/>
          <p:nvPr>
            <p:ph idx="11" type="ftr"/>
          </p:nvPr>
        </p:nvSpPr>
        <p:spPr>
          <a:xfrm>
            <a:off x="609599" y="6041363"/>
            <a:ext cx="4623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g31d1b5c567f_0_272"/>
          <p:cNvSpPr txBox="1"/>
          <p:nvPr>
            <p:ph idx="12" type="sldNum"/>
          </p:nvPr>
        </p:nvSpPr>
        <p:spPr>
          <a:xfrm>
            <a:off x="6444676" y="6041363"/>
            <a:ext cx="5127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Картка назви цитати">
  <p:cSld name="Картка назви цитати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31d1b5c567f_0_278"/>
          <p:cNvSpPr txBox="1"/>
          <p:nvPr>
            <p:ph type="title"/>
          </p:nvPr>
        </p:nvSpPr>
        <p:spPr>
          <a:xfrm>
            <a:off x="774885" y="609600"/>
            <a:ext cx="6072300" cy="302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g31d1b5c567f_0_278"/>
          <p:cNvSpPr txBox="1"/>
          <p:nvPr>
            <p:ph idx="1" type="body"/>
          </p:nvPr>
        </p:nvSpPr>
        <p:spPr>
          <a:xfrm>
            <a:off x="609597" y="4013200"/>
            <a:ext cx="6347700" cy="514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18" name="Google Shape;118;g31d1b5c567f_0_278"/>
          <p:cNvSpPr txBox="1"/>
          <p:nvPr>
            <p:ph idx="2" type="body"/>
          </p:nvPr>
        </p:nvSpPr>
        <p:spPr>
          <a:xfrm>
            <a:off x="609598" y="4527448"/>
            <a:ext cx="6347700" cy="1513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9" name="Google Shape;119;g31d1b5c567f_0_278"/>
          <p:cNvSpPr txBox="1"/>
          <p:nvPr>
            <p:ph idx="10" type="dt"/>
          </p:nvPr>
        </p:nvSpPr>
        <p:spPr>
          <a:xfrm>
            <a:off x="5405258" y="6041363"/>
            <a:ext cx="684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0" name="Google Shape;120;g31d1b5c567f_0_278"/>
          <p:cNvSpPr txBox="1"/>
          <p:nvPr>
            <p:ph idx="11" type="ftr"/>
          </p:nvPr>
        </p:nvSpPr>
        <p:spPr>
          <a:xfrm>
            <a:off x="609599" y="6041363"/>
            <a:ext cx="4623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1" name="Google Shape;121;g31d1b5c567f_0_278"/>
          <p:cNvSpPr txBox="1"/>
          <p:nvPr>
            <p:ph idx="12" type="sldNum"/>
          </p:nvPr>
        </p:nvSpPr>
        <p:spPr>
          <a:xfrm>
            <a:off x="6444676" y="6041363"/>
            <a:ext cx="5127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g31d1b5c567f_0_278"/>
          <p:cNvSpPr txBox="1"/>
          <p:nvPr/>
        </p:nvSpPr>
        <p:spPr>
          <a:xfrm>
            <a:off x="482711" y="790378"/>
            <a:ext cx="457200" cy="58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8000" u="none" cap="none" strike="noStrik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23" name="Google Shape;123;g31d1b5c567f_0_278"/>
          <p:cNvSpPr txBox="1"/>
          <p:nvPr/>
        </p:nvSpPr>
        <p:spPr>
          <a:xfrm>
            <a:off x="6747699" y="2886556"/>
            <a:ext cx="457200" cy="58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8000" u="none" cap="none" strike="noStrike">
                <a:solidFill>
                  <a:srgbClr val="9EDFF5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Істина/хибність">
  <p:cSld name="Істина/хибність"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31d1b5c567f_0_287"/>
          <p:cNvSpPr txBox="1"/>
          <p:nvPr>
            <p:ph type="title"/>
          </p:nvPr>
        </p:nvSpPr>
        <p:spPr>
          <a:xfrm>
            <a:off x="615848" y="609600"/>
            <a:ext cx="6341400" cy="302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g31d1b5c567f_0_287"/>
          <p:cNvSpPr txBox="1"/>
          <p:nvPr>
            <p:ph idx="1" type="body"/>
          </p:nvPr>
        </p:nvSpPr>
        <p:spPr>
          <a:xfrm>
            <a:off x="609597" y="4013200"/>
            <a:ext cx="6347700" cy="514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27" name="Google Shape;127;g31d1b5c567f_0_287"/>
          <p:cNvSpPr txBox="1"/>
          <p:nvPr>
            <p:ph idx="2" type="body"/>
          </p:nvPr>
        </p:nvSpPr>
        <p:spPr>
          <a:xfrm>
            <a:off x="609598" y="4527448"/>
            <a:ext cx="6347700" cy="1513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8" name="Google Shape;128;g31d1b5c567f_0_287"/>
          <p:cNvSpPr txBox="1"/>
          <p:nvPr>
            <p:ph idx="10" type="dt"/>
          </p:nvPr>
        </p:nvSpPr>
        <p:spPr>
          <a:xfrm>
            <a:off x="5405258" y="6041363"/>
            <a:ext cx="684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g31d1b5c567f_0_287"/>
          <p:cNvSpPr txBox="1"/>
          <p:nvPr>
            <p:ph idx="11" type="ftr"/>
          </p:nvPr>
        </p:nvSpPr>
        <p:spPr>
          <a:xfrm>
            <a:off x="609599" y="6041363"/>
            <a:ext cx="4623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0" name="Google Shape;130;g31d1b5c567f_0_287"/>
          <p:cNvSpPr txBox="1"/>
          <p:nvPr>
            <p:ph idx="12" type="sldNum"/>
          </p:nvPr>
        </p:nvSpPr>
        <p:spPr>
          <a:xfrm>
            <a:off x="6444676" y="6041363"/>
            <a:ext cx="5127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і вертикальний текст" type="vertTx">
  <p:cSld name="VERTICAL_TEXT"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1d1b5c567f_0_294"/>
          <p:cNvSpPr txBox="1"/>
          <p:nvPr>
            <p:ph type="title"/>
          </p:nvPr>
        </p:nvSpPr>
        <p:spPr>
          <a:xfrm>
            <a:off x="609599" y="609600"/>
            <a:ext cx="63477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3" name="Google Shape;133;g31d1b5c567f_0_294"/>
          <p:cNvSpPr txBox="1"/>
          <p:nvPr>
            <p:ph idx="1" type="body"/>
          </p:nvPr>
        </p:nvSpPr>
        <p:spPr>
          <a:xfrm rot="5400000">
            <a:off x="1843063" y="927140"/>
            <a:ext cx="3880800" cy="6347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4" name="Google Shape;134;g31d1b5c567f_0_294"/>
          <p:cNvSpPr txBox="1"/>
          <p:nvPr>
            <p:ph idx="10" type="dt"/>
          </p:nvPr>
        </p:nvSpPr>
        <p:spPr>
          <a:xfrm>
            <a:off x="5405258" y="6041363"/>
            <a:ext cx="684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g31d1b5c567f_0_294"/>
          <p:cNvSpPr txBox="1"/>
          <p:nvPr>
            <p:ph idx="11" type="ftr"/>
          </p:nvPr>
        </p:nvSpPr>
        <p:spPr>
          <a:xfrm>
            <a:off x="609599" y="6041363"/>
            <a:ext cx="4623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6" name="Google Shape;136;g31d1b5c567f_0_294"/>
          <p:cNvSpPr txBox="1"/>
          <p:nvPr>
            <p:ph idx="12" type="sldNum"/>
          </p:nvPr>
        </p:nvSpPr>
        <p:spPr>
          <a:xfrm>
            <a:off x="6444676" y="6041363"/>
            <a:ext cx="5127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ий заголовок і текст" type="vertTitleAndTx">
  <p:cSld name="VERTICAL_TITLE_AND_VERTICAL_TEXT"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31d1b5c567f_0_300"/>
          <p:cNvSpPr txBox="1"/>
          <p:nvPr>
            <p:ph type="title"/>
          </p:nvPr>
        </p:nvSpPr>
        <p:spPr>
          <a:xfrm rot="5400000">
            <a:off x="3840924" y="2745900"/>
            <a:ext cx="5251500" cy="97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9" name="Google Shape;139;g31d1b5c567f_0_300"/>
          <p:cNvSpPr txBox="1"/>
          <p:nvPr>
            <p:ph idx="1" type="body"/>
          </p:nvPr>
        </p:nvSpPr>
        <p:spPr>
          <a:xfrm rot="5400000">
            <a:off x="581325" y="637800"/>
            <a:ext cx="5251500" cy="519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40" name="Google Shape;140;g31d1b5c567f_0_300"/>
          <p:cNvSpPr txBox="1"/>
          <p:nvPr>
            <p:ph idx="10" type="dt"/>
          </p:nvPr>
        </p:nvSpPr>
        <p:spPr>
          <a:xfrm>
            <a:off x="5405258" y="6041363"/>
            <a:ext cx="684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g31d1b5c567f_0_300"/>
          <p:cNvSpPr txBox="1"/>
          <p:nvPr>
            <p:ph idx="11" type="ftr"/>
          </p:nvPr>
        </p:nvSpPr>
        <p:spPr>
          <a:xfrm>
            <a:off x="609599" y="6041363"/>
            <a:ext cx="4623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g31d1b5c567f_0_300"/>
          <p:cNvSpPr txBox="1"/>
          <p:nvPr>
            <p:ph idx="12" type="sldNum"/>
          </p:nvPr>
        </p:nvSpPr>
        <p:spPr>
          <a:xfrm>
            <a:off x="6444676" y="6041363"/>
            <a:ext cx="5127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1pPr>
            <a:lvl2pPr indent="0" lvl="1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2pPr>
            <a:lvl3pPr indent="0" lvl="2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3pPr>
            <a:lvl4pPr indent="0" lvl="3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4pPr>
            <a:lvl5pPr indent="0" lvl="4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5pPr>
            <a:lvl6pPr indent="0" lvl="5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6pPr>
            <a:lvl7pPr indent="0" lvl="6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7pPr>
            <a:lvl8pPr indent="0" lvl="7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8pPr>
            <a:lvl9pPr indent="0" lvl="8" mar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g31d1b5c567f_0_172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11" name="Google Shape;11;g31d1b5c567f_0_172"/>
            <p:cNvSpPr/>
            <p:nvPr/>
          </p:nvSpPr>
          <p:spPr>
            <a:xfrm>
              <a:off x="-8467" y="4013200"/>
              <a:ext cx="457200" cy="2853267"/>
            </a:xfrm>
            <a:custGeom>
              <a:rect b="b" l="l" r="r" t="t"/>
              <a:pathLst>
                <a:path extrusionOk="0" h="2853267" w="457200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69803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12" name="Google Shape;12;g31d1b5c567f_0_172"/>
            <p:cNvCxnSpPr/>
            <p:nvPr/>
          </p:nvCxnSpPr>
          <p:spPr>
            <a:xfrm flipH="1" rot="10800000">
              <a:off x="5130830" y="4175701"/>
              <a:ext cx="4022400" cy="2682300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13" name="Google Shape;13;g31d1b5c567f_0_172"/>
            <p:cNvCxnSpPr/>
            <p:nvPr/>
          </p:nvCxnSpPr>
          <p:spPr>
            <a:xfrm>
              <a:off x="7042707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chemeClr val="accent1">
                  <a:alpha val="6980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14" name="Google Shape;14;g31d1b5c567f_0_172"/>
            <p:cNvSpPr/>
            <p:nvPr/>
          </p:nvSpPr>
          <p:spPr>
            <a:xfrm>
              <a:off x="6891896" y="1"/>
              <a:ext cx="2269442" cy="6866466"/>
            </a:xfrm>
            <a:custGeom>
              <a:rect b="b" l="l" r="r" t="t"/>
              <a:pathLst>
                <a:path extrusionOk="0" h="6866466" w="2269442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568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" name="Google Shape;15;g31d1b5c567f_0_172"/>
            <p:cNvSpPr/>
            <p:nvPr/>
          </p:nvSpPr>
          <p:spPr>
            <a:xfrm>
              <a:off x="7205158" y="-8467"/>
              <a:ext cx="1948147" cy="6866467"/>
            </a:xfrm>
            <a:custGeom>
              <a:rect b="b" l="l" r="r" t="t"/>
              <a:pathLst>
                <a:path extrusionOk="0" h="6866467" w="194814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g31d1b5c567f_0_172"/>
            <p:cNvSpPr/>
            <p:nvPr/>
          </p:nvSpPr>
          <p:spPr>
            <a:xfrm>
              <a:off x="6637896" y="3920066"/>
              <a:ext cx="2509944" cy="2933700"/>
            </a:xfrm>
            <a:custGeom>
              <a:rect b="b" l="l" r="r" t="t"/>
              <a:pathLst>
                <a:path extrusionOk="0" h="3810000" w="3259667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" name="Google Shape;17;g31d1b5c567f_0_172"/>
            <p:cNvSpPr/>
            <p:nvPr/>
          </p:nvSpPr>
          <p:spPr>
            <a:xfrm>
              <a:off x="7010429" y="-8467"/>
              <a:ext cx="2139950" cy="6866467"/>
            </a:xfrm>
            <a:custGeom>
              <a:rect b="b" l="l" r="r" t="t"/>
              <a:pathLst>
                <a:path extrusionOk="0" h="6866467" w="28532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B0E3">
                <a:alpha val="49803"/>
              </a:srgbClr>
            </a:solidFill>
            <a:ln>
              <a:noFill/>
            </a:ln>
          </p:spPr>
        </p:sp>
        <p:sp>
          <p:nvSpPr>
            <p:cNvPr id="18" name="Google Shape;18;g31d1b5c567f_0_172"/>
            <p:cNvSpPr/>
            <p:nvPr/>
          </p:nvSpPr>
          <p:spPr>
            <a:xfrm>
              <a:off x="8295776" y="-8467"/>
              <a:ext cx="859028" cy="6866467"/>
            </a:xfrm>
            <a:custGeom>
              <a:rect b="b" l="l" r="r" t="t"/>
              <a:pathLst>
                <a:path extrusionOk="0" h="6866467" w="1286933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69803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" name="Google Shape;19;g31d1b5c567f_0_172"/>
            <p:cNvSpPr/>
            <p:nvPr/>
          </p:nvSpPr>
          <p:spPr>
            <a:xfrm>
              <a:off x="8094165" y="-8468"/>
              <a:ext cx="1067005" cy="6866467"/>
            </a:xfrm>
            <a:custGeom>
              <a:rect b="b" l="l" r="r" t="t"/>
              <a:pathLst>
                <a:path extrusionOk="0" h="6866467" w="1270244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26292">
                <a:alpha val="819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g31d1b5c567f_0_172"/>
            <p:cNvSpPr/>
            <p:nvPr/>
          </p:nvSpPr>
          <p:spPr>
            <a:xfrm>
              <a:off x="8068764" y="4893733"/>
              <a:ext cx="1092200" cy="1960880"/>
            </a:xfrm>
            <a:custGeom>
              <a:rect b="b" l="l" r="r" t="t"/>
              <a:pathLst>
                <a:path extrusionOk="0" h="3268133" w="18203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rgbClr val="16B0E3">
                <a:alpha val="65882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" name="Google Shape;21;g31d1b5c567f_0_172"/>
          <p:cNvSpPr txBox="1"/>
          <p:nvPr>
            <p:ph type="title"/>
          </p:nvPr>
        </p:nvSpPr>
        <p:spPr>
          <a:xfrm>
            <a:off x="609599" y="609600"/>
            <a:ext cx="6347700" cy="13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b="0" i="0" sz="36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2" name="Google Shape;22;g31d1b5c567f_0_172"/>
          <p:cNvSpPr txBox="1"/>
          <p:nvPr>
            <p:ph idx="1" type="body"/>
          </p:nvPr>
        </p:nvSpPr>
        <p:spPr>
          <a:xfrm>
            <a:off x="609599" y="2160590"/>
            <a:ext cx="6347700" cy="388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b="0" i="0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-309880" lvl="1" marL="914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-299719" lvl="2" marL="1371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-289560" lvl="3" marL="1828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-289560" lvl="4" marL="22860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-289560" lvl="5" marL="2743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-289560" lvl="6" marL="3200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-289559" lvl="7" marL="3657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-289559" lvl="8" marL="4114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3" name="Google Shape;23;g31d1b5c567f_0_172"/>
          <p:cNvSpPr txBox="1"/>
          <p:nvPr>
            <p:ph idx="10" type="dt"/>
          </p:nvPr>
        </p:nvSpPr>
        <p:spPr>
          <a:xfrm>
            <a:off x="5405258" y="6041363"/>
            <a:ext cx="684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4" name="Google Shape;24;g31d1b5c567f_0_172"/>
          <p:cNvSpPr txBox="1"/>
          <p:nvPr>
            <p:ph idx="11" type="ftr"/>
          </p:nvPr>
        </p:nvSpPr>
        <p:spPr>
          <a:xfrm>
            <a:off x="609599" y="6041363"/>
            <a:ext cx="46230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5" name="Google Shape;25;g31d1b5c567f_0_172"/>
          <p:cNvSpPr txBox="1"/>
          <p:nvPr>
            <p:ph idx="12" type="sldNum"/>
          </p:nvPr>
        </p:nvSpPr>
        <p:spPr>
          <a:xfrm>
            <a:off x="6444676" y="6041363"/>
            <a:ext cx="5127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rt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rt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rt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rt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rt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rt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rt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rt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Trebuchet MS"/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g"/><Relationship Id="rId4" Type="http://schemas.openxmlformats.org/officeDocument/2006/relationships/image" Target="../media/image11.jpg"/><Relationship Id="rId5" Type="http://schemas.openxmlformats.org/officeDocument/2006/relationships/image" Target="../media/image13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jpg"/><Relationship Id="rId4" Type="http://schemas.openxmlformats.org/officeDocument/2006/relationships/image" Target="../media/image11.jpg"/><Relationship Id="rId5" Type="http://schemas.openxmlformats.org/officeDocument/2006/relationships/image" Target="../media/image13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4.png"/><Relationship Id="rId4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7.png"/><Relationship Id="rId4" Type="http://schemas.openxmlformats.org/officeDocument/2006/relationships/image" Target="../media/image20.png"/><Relationship Id="rId5" Type="http://schemas.openxmlformats.org/officeDocument/2006/relationships/image" Target="../media/image1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jpg"/><Relationship Id="rId4" Type="http://schemas.openxmlformats.org/officeDocument/2006/relationships/image" Target="../media/image11.jpg"/><Relationship Id="rId5" Type="http://schemas.openxmlformats.org/officeDocument/2006/relationships/image" Target="../media/image13.jpg"/><Relationship Id="rId6" Type="http://schemas.openxmlformats.org/officeDocument/2006/relationships/image" Target="../media/image15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jpg"/><Relationship Id="rId4" Type="http://schemas.openxmlformats.org/officeDocument/2006/relationships/image" Target="../media/image11.jpg"/><Relationship Id="rId5" Type="http://schemas.openxmlformats.org/officeDocument/2006/relationships/image" Target="../media/image13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jpg"/><Relationship Id="rId4" Type="http://schemas.openxmlformats.org/officeDocument/2006/relationships/image" Target="../media/image13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jpg"/><Relationship Id="rId4" Type="http://schemas.openxmlformats.org/officeDocument/2006/relationships/image" Target="../media/image11.jpg"/><Relationship Id="rId5" Type="http://schemas.openxmlformats.org/officeDocument/2006/relationships/image" Target="../media/image13.jpg"/><Relationship Id="rId6" Type="http://schemas.openxmlformats.org/officeDocument/2006/relationships/image" Target="../media/image4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4.png"/><Relationship Id="rId4" Type="http://schemas.openxmlformats.org/officeDocument/2006/relationships/image" Target="../media/image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1.jpg"/><Relationship Id="rId4" Type="http://schemas.openxmlformats.org/officeDocument/2006/relationships/image" Target="../media/image13.jpg"/><Relationship Id="rId5" Type="http://schemas.openxmlformats.org/officeDocument/2006/relationships/image" Target="../media/image5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1.jpg"/><Relationship Id="rId4" Type="http://schemas.openxmlformats.org/officeDocument/2006/relationships/image" Target="../media/image13.jpg"/><Relationship Id="rId5" Type="http://schemas.openxmlformats.org/officeDocument/2006/relationships/image" Target="../media/image50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52.png"/><Relationship Id="rId4" Type="http://schemas.openxmlformats.org/officeDocument/2006/relationships/image" Target="../media/image53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51.png"/><Relationship Id="rId4" Type="http://schemas.openxmlformats.org/officeDocument/2006/relationships/hyperlink" Target="https://ua.izzi.digital/DOS/751103/datastore/21/publication/751103/files/2024/09/03/bcf2f1addb8061caa3e7109c943af8a6___13__rozvitok_pereaslavs_kogo__galic_kogo_i_volins_kogo_knazivstv.pdf?v=1727879003" TargetMode="External"/><Relationship Id="rId5" Type="http://schemas.openxmlformats.org/officeDocument/2006/relationships/hyperlink" Target="https://expres.online/istoriya-plyus/shapka-monomakha" TargetMode="External"/><Relationship Id="rId6" Type="http://schemas.openxmlformats.org/officeDocument/2006/relationships/hyperlink" Target="https://www.ukrlib.com.ua/books/printit.php?tid=6071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"/>
          <p:cNvSpPr txBox="1"/>
          <p:nvPr>
            <p:ph type="ctrTitle"/>
          </p:nvPr>
        </p:nvSpPr>
        <p:spPr>
          <a:xfrm>
            <a:off x="395287" y="333375"/>
            <a:ext cx="8208962" cy="525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4400"/>
              <a:buFont typeface="Calibri"/>
              <a:buNone/>
            </a:pP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</a:t>
            </a:r>
            <a:b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                                                                                         </a:t>
            </a: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</a:t>
            </a:r>
            <a:endParaRPr/>
          </a:p>
        </p:txBody>
      </p:sp>
      <p:pic>
        <p:nvPicPr>
          <p:cNvPr descr="C:\Documents and Settings\Учитель\Рабочий стол\орнаменти\kir2.png" id="148" name="Google Shape;148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2976" y="0"/>
            <a:ext cx="6668850" cy="16430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9" name="Google Shape;149;p1"/>
          <p:cNvGrpSpPr/>
          <p:nvPr/>
        </p:nvGrpSpPr>
        <p:grpSpPr>
          <a:xfrm>
            <a:off x="0" y="5765800"/>
            <a:ext cx="9144000" cy="1092200"/>
            <a:chOff x="0" y="5765416"/>
            <a:chExt cx="9144000" cy="1092584"/>
          </a:xfrm>
        </p:grpSpPr>
        <p:pic>
          <p:nvPicPr>
            <p:cNvPr descr="C:\Documents and Settings\Учитель\Рабочий стол\орнаменти\984fa19ff7bft.jpg" id="150" name="Google Shape;150;p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0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151" name="Google Shape;151;p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2571736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152" name="Google Shape;152;p1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5214942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153" name="Google Shape;153;p1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7858148" y="5765416"/>
              <a:ext cx="1285852" cy="109258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54" name="Google Shape;154;p1"/>
          <p:cNvSpPr txBox="1"/>
          <p:nvPr/>
        </p:nvSpPr>
        <p:spPr>
          <a:xfrm>
            <a:off x="395276" y="1643050"/>
            <a:ext cx="7893900" cy="4248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Calibri"/>
              <a:buNone/>
            </a:pPr>
            <a:r>
              <a:rPr b="1" i="0" lang="en-US" sz="32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РМ № 11 (у). Усне висловлення за визначеними характеристиками на основі певної графічної інформації (діаграми, графіка, схеми тощо).</a:t>
            </a:r>
            <a:endParaRPr b="0" i="0" sz="3200" u="none" cap="none" strike="noStrik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3200"/>
              <a:buFont typeface="Calibri"/>
              <a:buNone/>
            </a:pPr>
            <a:r>
              <a:rPr b="1" i="0" lang="en-US" sz="3200" u="none" cap="none" strike="noStrik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Переяславське, Волинське й Галицьке князівства: основні події політичного життя та відносин із сусідніми державами.</a:t>
            </a:r>
            <a:endParaRPr b="0" i="0" sz="3200" u="none" cap="none" strike="noStrike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br>
              <a:rPr b="0" i="0" lang="en-U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"/>
          <p:cNvSpPr txBox="1"/>
          <p:nvPr>
            <p:ph type="ctrTitle"/>
          </p:nvPr>
        </p:nvSpPr>
        <p:spPr>
          <a:xfrm>
            <a:off x="395287" y="333375"/>
            <a:ext cx="8208962" cy="525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4400"/>
              <a:buFont typeface="Calibri"/>
              <a:buNone/>
            </a:pP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</a:t>
            </a:r>
            <a:b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                                                                                         </a:t>
            </a: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</a:t>
            </a:r>
            <a:endParaRPr/>
          </a:p>
        </p:txBody>
      </p:sp>
      <p:pic>
        <p:nvPicPr>
          <p:cNvPr descr="C:\Documents and Settings\Учитель\Рабочий стол\орнаменти\kir2.png" id="160" name="Google Shape;160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2976" y="0"/>
            <a:ext cx="6668850" cy="16430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1" name="Google Shape;161;p2"/>
          <p:cNvGrpSpPr/>
          <p:nvPr/>
        </p:nvGrpSpPr>
        <p:grpSpPr>
          <a:xfrm>
            <a:off x="0" y="5765800"/>
            <a:ext cx="9144000" cy="1092200"/>
            <a:chOff x="0" y="5765416"/>
            <a:chExt cx="9144000" cy="1092584"/>
          </a:xfrm>
        </p:grpSpPr>
        <p:pic>
          <p:nvPicPr>
            <p:cNvPr descr="C:\Documents and Settings\Учитель\Рабочий стол\орнаменти\984fa19ff7bft.jpg" id="162" name="Google Shape;162;p2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0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163" name="Google Shape;163;p2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2571736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164" name="Google Shape;164;p2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5214942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165" name="Google Shape;165;p2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7858148" y="5765416"/>
              <a:ext cx="1285852" cy="109258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66" name="Google Shape;166;p2"/>
          <p:cNvSpPr txBox="1"/>
          <p:nvPr/>
        </p:nvSpPr>
        <p:spPr>
          <a:xfrm>
            <a:off x="107950" y="1574800"/>
            <a:ext cx="8928100" cy="4032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200"/>
              <a:buFont typeface="Calibri"/>
              <a:buNone/>
            </a:pPr>
            <a:r>
              <a:rPr b="1" i="1" lang="en-US" sz="3200" u="none" cap="none" strike="noStrik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МЕТА:</a:t>
            </a:r>
            <a:r>
              <a:rPr b="0" i="1" lang="en-U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i="1" lang="en-US" sz="3200" u="none" cap="none" strike="noStrike">
                <a:solidFill>
                  <a:srgbClr val="984807"/>
                </a:solidFill>
                <a:latin typeface="Calibri"/>
                <a:ea typeface="Calibri"/>
                <a:cs typeface="Calibri"/>
                <a:sym typeface="Calibri"/>
              </a:rPr>
              <a:t>повторити та систематизувати вивчене з попередніх тем; </a:t>
            </a:r>
            <a:r>
              <a:rPr b="1" i="1" lang="en-US" sz="3200" u="none" cap="none" strike="noStrike">
                <a:solidFill>
                  <a:srgbClr val="10253F"/>
                </a:solidFill>
                <a:latin typeface="Calibri"/>
                <a:ea typeface="Calibri"/>
                <a:cs typeface="Calibri"/>
                <a:sym typeface="Calibri"/>
              </a:rPr>
              <a:t>удосконалювати вміння перетворювати інформацію з однієї форми в іншу та створювати висловлювання на основі графічних джерел інформації; </a:t>
            </a:r>
            <a:r>
              <a:rPr b="1" i="1" lang="en-US" sz="32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проаналізувати основні події та розвиток відносин між князівствами Київським, Переяславським, Волинським і Галицьким.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3"/>
          <p:cNvSpPr txBox="1"/>
          <p:nvPr>
            <p:ph type="ctrTitle"/>
          </p:nvPr>
        </p:nvSpPr>
        <p:spPr>
          <a:xfrm>
            <a:off x="395287" y="333375"/>
            <a:ext cx="8208962" cy="525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4400"/>
              <a:buFont typeface="Calibri"/>
              <a:buNone/>
            </a:pP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</a:t>
            </a:r>
            <a:b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                                                                                         </a:t>
            </a: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</a:t>
            </a:r>
            <a:endParaRPr/>
          </a:p>
        </p:txBody>
      </p:sp>
      <p:pic>
        <p:nvPicPr>
          <p:cNvPr id="172" name="Google Shape;172;p3"/>
          <p:cNvPicPr preferRelativeResize="0"/>
          <p:nvPr/>
        </p:nvPicPr>
        <p:blipFill rotWithShape="1">
          <a:blip r:embed="rId3">
            <a:alphaModFix/>
          </a:blip>
          <a:srcRect b="8920" l="29760" r="32911" t="29760"/>
          <a:stretch/>
        </p:blipFill>
        <p:spPr>
          <a:xfrm>
            <a:off x="3225800" y="311150"/>
            <a:ext cx="5630862" cy="5203825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3"/>
          <p:cNvSpPr txBox="1"/>
          <p:nvPr/>
        </p:nvSpPr>
        <p:spPr>
          <a:xfrm>
            <a:off x="1573212" y="363537"/>
            <a:ext cx="504825" cy="501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200"/>
              <a:buFont typeface="Arial Black"/>
              <a:buNone/>
            </a:pPr>
            <a:r>
              <a:rPr b="1" i="0" lang="en-US" sz="32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М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200"/>
              <a:buFont typeface="Arial Black"/>
              <a:buNone/>
            </a:pPr>
            <a:r>
              <a:rPr b="1" i="0" lang="en-US" sz="32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А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200"/>
              <a:buFont typeface="Arial Black"/>
              <a:buNone/>
            </a:pPr>
            <a:r>
              <a:rPr b="1" i="0" lang="en-US" sz="32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Р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200"/>
              <a:buFont typeface="Arial Black"/>
              <a:buNone/>
            </a:pPr>
            <a:r>
              <a:rPr b="1" i="0" lang="en-US" sz="32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К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200"/>
              <a:buFont typeface="Arial Black"/>
              <a:buNone/>
            </a:pPr>
            <a:r>
              <a:rPr b="1" i="0" lang="en-US" sz="32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У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200"/>
              <a:buFont typeface="Arial Black"/>
              <a:buNone/>
            </a:pPr>
            <a:r>
              <a:rPr b="1" i="0" lang="en-US" sz="32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В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200"/>
              <a:buFont typeface="Arial Black"/>
              <a:buNone/>
            </a:pPr>
            <a:r>
              <a:rPr b="1" i="0" lang="en-US" sz="32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А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200"/>
              <a:buFont typeface="Arial Black"/>
              <a:buNone/>
            </a:pPr>
            <a:r>
              <a:rPr b="1" i="0" lang="en-US" sz="32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Н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200"/>
              <a:buFont typeface="Arial Black"/>
              <a:buNone/>
            </a:pPr>
            <a:r>
              <a:rPr b="1" i="0" lang="en-US" sz="32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Н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200"/>
              <a:buFont typeface="Arial Black"/>
              <a:buNone/>
            </a:pPr>
            <a:r>
              <a:rPr b="1" i="0" lang="en-US" sz="32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Я</a:t>
            </a:r>
            <a:endParaRPr/>
          </a:p>
        </p:txBody>
      </p:sp>
      <p:sp>
        <p:nvSpPr>
          <p:cNvPr id="174" name="Google Shape;174;p3"/>
          <p:cNvSpPr txBox="1"/>
          <p:nvPr/>
        </p:nvSpPr>
        <p:spPr>
          <a:xfrm>
            <a:off x="2195512" y="1484312"/>
            <a:ext cx="504825" cy="2554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200"/>
              <a:buFont typeface="Arial Black"/>
              <a:buNone/>
            </a:pPr>
            <a:r>
              <a:rPr b="1" i="0" lang="en-US" sz="32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ЗНАНЬ</a:t>
            </a:r>
            <a:endParaRPr/>
          </a:p>
        </p:txBody>
      </p:sp>
      <p:sp>
        <p:nvSpPr>
          <p:cNvPr id="175" name="Google Shape;175;p3"/>
          <p:cNvSpPr txBox="1"/>
          <p:nvPr/>
        </p:nvSpPr>
        <p:spPr>
          <a:xfrm>
            <a:off x="215900" y="5611812"/>
            <a:ext cx="8640762" cy="10763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200"/>
              <a:buFont typeface="Times New Roman"/>
              <a:buNone/>
            </a:pPr>
            <a:r>
              <a:rPr b="1" i="0" lang="en-US" sz="3200" u="none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</a:t>
            </a:r>
            <a:r>
              <a:rPr b="0" i="0" lang="en-US" sz="3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i="0" lang="en-US" sz="3200" u="none" cap="none" strike="noStrike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(«знаю відповідь») </a:t>
            </a:r>
            <a:r>
              <a:rPr b="0" i="0" lang="en-US" sz="3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</a:t>
            </a:r>
            <a:r>
              <a:rPr b="1" i="0" lang="en-US" sz="3200" u="none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!</a:t>
            </a:r>
            <a:r>
              <a:rPr b="0" i="0" lang="en-US" sz="3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i="0" lang="en-US" sz="3200" u="none" cap="none" strike="noStrike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(«не знаю відповіді»)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Times New Roman"/>
              <a:buNone/>
            </a:pPr>
            <a:r>
              <a:rPr b="0" i="0" lang="en-US" sz="3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</a:t>
            </a:r>
            <a:r>
              <a:rPr b="1" i="0" lang="en-US" sz="3200" u="none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?</a:t>
            </a:r>
            <a:r>
              <a:rPr b="0" i="0" lang="en-US" sz="3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i="0" lang="en-US" sz="3200" u="none" cap="none" strike="noStrike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(«не зовсім впевнений у відповіді»)</a:t>
            </a:r>
            <a:endParaRPr/>
          </a:p>
        </p:txBody>
      </p:sp>
      <p:pic>
        <p:nvPicPr>
          <p:cNvPr descr="г4.png" id="176" name="Google Shape;176;p3"/>
          <p:cNvPicPr preferRelativeResize="0"/>
          <p:nvPr/>
        </p:nvPicPr>
        <p:blipFill rotWithShape="1">
          <a:blip r:embed="rId4">
            <a:alphaModFix/>
          </a:blip>
          <a:srcRect b="1987" l="6820" r="63308" t="0"/>
          <a:stretch/>
        </p:blipFill>
        <p:spPr>
          <a:xfrm>
            <a:off x="142875" y="1484312"/>
            <a:ext cx="1358900" cy="3463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31cda7a63d4_1_0"/>
          <p:cNvSpPr txBox="1"/>
          <p:nvPr>
            <p:ph type="ctrTitle"/>
          </p:nvPr>
        </p:nvSpPr>
        <p:spPr>
          <a:xfrm>
            <a:off x="931100" y="14500"/>
            <a:ext cx="5445300" cy="11106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200">
                <a:solidFill>
                  <a:srgbClr val="38761D"/>
                </a:solidFill>
              </a:rPr>
              <a:t>Графічний диктант</a:t>
            </a:r>
            <a:endParaRPr b="1" sz="4200">
              <a:solidFill>
                <a:srgbClr val="38761D"/>
              </a:solidFill>
            </a:endParaRPr>
          </a:p>
        </p:txBody>
      </p:sp>
      <p:sp>
        <p:nvSpPr>
          <p:cNvPr id="183" name="Google Shape;183;g31cda7a63d4_1_0"/>
          <p:cNvSpPr txBox="1"/>
          <p:nvPr>
            <p:ph idx="1" type="subTitle"/>
          </p:nvPr>
        </p:nvSpPr>
        <p:spPr>
          <a:xfrm>
            <a:off x="1130595" y="4050834"/>
            <a:ext cx="5826600" cy="1096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r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84" name="Google Shape;184;g31cda7a63d4_1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26275" y="1361187"/>
            <a:ext cx="3352449" cy="3821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g31cda7a63d4_1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7138" y="2847650"/>
            <a:ext cx="2885275" cy="3687100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g31cda7a63d4_1_0"/>
          <p:cNvSpPr txBox="1"/>
          <p:nvPr/>
        </p:nvSpPr>
        <p:spPr>
          <a:xfrm>
            <a:off x="142925" y="1547963"/>
            <a:ext cx="2654400" cy="102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1 (Володимир Мономах)</a:t>
            </a:r>
            <a:endParaRPr b="1" sz="3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g31cda7a63d4_1_0"/>
          <p:cNvSpPr txBox="1"/>
          <p:nvPr/>
        </p:nvSpPr>
        <p:spPr>
          <a:xfrm>
            <a:off x="3277675" y="5419200"/>
            <a:ext cx="2885100" cy="11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1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2 (Володимир Великий)</a:t>
            </a:r>
            <a:endParaRPr b="1" sz="3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g31cda7a63d4_1_0"/>
          <p:cNvSpPr txBox="1"/>
          <p:nvPr/>
        </p:nvSpPr>
        <p:spPr>
          <a:xfrm>
            <a:off x="6575700" y="1736600"/>
            <a:ext cx="2486400" cy="129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1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3 (Ярослав Мудрий)</a:t>
            </a:r>
            <a:endParaRPr b="1" sz="31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9" name="Google Shape;189;g31cda7a63d4_1_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76400" y="3036200"/>
            <a:ext cx="2768924" cy="36101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4"/>
          <p:cNvSpPr txBox="1"/>
          <p:nvPr>
            <p:ph type="ctrTitle"/>
          </p:nvPr>
        </p:nvSpPr>
        <p:spPr>
          <a:xfrm>
            <a:off x="395287" y="333375"/>
            <a:ext cx="8208962" cy="525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4400"/>
              <a:buFont typeface="Calibri"/>
              <a:buNone/>
            </a:pP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</a:t>
            </a:r>
            <a:b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                                                                                         </a:t>
            </a: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</a:t>
            </a:r>
            <a:endParaRPr/>
          </a:p>
        </p:txBody>
      </p:sp>
      <p:pic>
        <p:nvPicPr>
          <p:cNvPr descr="C:\Documents and Settings\Учитель\Рабочий стол\орнаменти\kir2.png" id="195" name="Google Shape;195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2976" y="0"/>
            <a:ext cx="6668850" cy="16430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6" name="Google Shape;196;p4"/>
          <p:cNvGrpSpPr/>
          <p:nvPr/>
        </p:nvGrpSpPr>
        <p:grpSpPr>
          <a:xfrm>
            <a:off x="0" y="5765800"/>
            <a:ext cx="9144000" cy="1092200"/>
            <a:chOff x="0" y="5765416"/>
            <a:chExt cx="9144000" cy="1092584"/>
          </a:xfrm>
        </p:grpSpPr>
        <p:pic>
          <p:nvPicPr>
            <p:cNvPr descr="C:\Documents and Settings\Учитель\Рабочий стол\орнаменти\984fa19ff7bft.jpg" id="197" name="Google Shape;197;p4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0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198" name="Google Shape;198;p4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2571736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199" name="Google Shape;199;p4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5214942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200" name="Google Shape;200;p4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7858148" y="5765416"/>
              <a:ext cx="1285852" cy="109258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descr="https://image1.slideserve.com/3170921/slide18-n.jpg" id="201" name="Google Shape;201;p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7950" y="6350"/>
            <a:ext cx="9375775" cy="6950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5"/>
          <p:cNvSpPr txBox="1"/>
          <p:nvPr>
            <p:ph type="ctrTitle"/>
          </p:nvPr>
        </p:nvSpPr>
        <p:spPr>
          <a:xfrm>
            <a:off x="395287" y="333375"/>
            <a:ext cx="8208962" cy="525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b="1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XІ – 1</a:t>
            </a:r>
            <a:br>
              <a:rPr b="0" i="0" lang="en-US" sz="4400" u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XІІІ – 50</a:t>
            </a:r>
            <a:br>
              <a:rPr b="0" i="0" lang="en-US" sz="4400" u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XІV – 250</a:t>
            </a:r>
            <a:br>
              <a:rPr b="0" i="0" lang="en-US" sz="4400" u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4400" u="non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pic>
        <p:nvPicPr>
          <p:cNvPr descr="C:\Documents and Settings\Учитель\Рабочий стол\орнаменти\kir2.png" id="207" name="Google Shape;207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2976" y="0"/>
            <a:ext cx="6668850" cy="16430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8" name="Google Shape;208;p5"/>
          <p:cNvGrpSpPr/>
          <p:nvPr/>
        </p:nvGrpSpPr>
        <p:grpSpPr>
          <a:xfrm>
            <a:off x="0" y="5765800"/>
            <a:ext cx="9144000" cy="1092200"/>
            <a:chOff x="0" y="5765416"/>
            <a:chExt cx="9144000" cy="1092584"/>
          </a:xfrm>
        </p:grpSpPr>
        <p:pic>
          <p:nvPicPr>
            <p:cNvPr descr="C:\Documents and Settings\Учитель\Рабочий стол\орнаменти\984fa19ff7bft.jpg" id="209" name="Google Shape;209;p5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0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210" name="Google Shape;210;p5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2571736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211" name="Google Shape;211;p5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5214942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212" name="Google Shape;212;p5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7858148" y="5765416"/>
              <a:ext cx="1285852" cy="1092584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6"/>
          <p:cNvSpPr txBox="1"/>
          <p:nvPr>
            <p:ph type="ctrTitle"/>
          </p:nvPr>
        </p:nvSpPr>
        <p:spPr>
          <a:xfrm>
            <a:off x="395287" y="333375"/>
            <a:ext cx="8208900" cy="525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rgbClr val="38761D"/>
                </a:solidFill>
                <a:latin typeface="Calibri"/>
                <a:ea typeface="Calibri"/>
                <a:cs typeface="Calibri"/>
                <a:sym typeface="Calibri"/>
              </a:rPr>
              <a:t>КИ</a:t>
            </a:r>
            <a:r>
              <a:rPr b="1" lang="en-US" sz="4400">
                <a:solidFill>
                  <a:srgbClr val="38761D"/>
                </a:solidFill>
                <a:latin typeface="Calibri"/>
                <a:ea typeface="Calibri"/>
                <a:cs typeface="Calibri"/>
                <a:sym typeface="Calibri"/>
              </a:rPr>
              <a:t>ЇВСЬКЕ КНЯЗІВСТВО</a:t>
            </a:r>
            <a:br>
              <a:rPr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i="0" lang="en-US" sz="4400" u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1.  Територія розміщення</a:t>
            </a:r>
            <a:br>
              <a:rPr i="0" lang="en-US" sz="4400" u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i="0" lang="en-US" sz="4400" u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2.  Найбільші міста</a:t>
            </a:r>
            <a:br>
              <a:rPr i="0" lang="en-US" sz="4400" u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i="0" lang="en-US" sz="4400" u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3.  Господарський розвиток</a:t>
            </a:r>
            <a:br>
              <a:rPr i="0" lang="en-US" sz="4400" u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i="0" lang="en-US" sz="4400" u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4.  Політичне життя</a:t>
            </a:r>
            <a:endParaRPr i="0" sz="4400" u="none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US" sz="44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5. Висновки. Особливості розвитку князівства</a:t>
            </a:r>
            <a:br>
              <a:rPr i="0" lang="en-US" sz="4400" u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0" i="0" lang="en-US" sz="440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grpSp>
        <p:nvGrpSpPr>
          <p:cNvPr id="218" name="Google Shape;218;p6"/>
          <p:cNvGrpSpPr/>
          <p:nvPr/>
        </p:nvGrpSpPr>
        <p:grpSpPr>
          <a:xfrm>
            <a:off x="0" y="5765800"/>
            <a:ext cx="9144000" cy="1092200"/>
            <a:chOff x="0" y="5765416"/>
            <a:chExt cx="9144000" cy="1092584"/>
          </a:xfrm>
        </p:grpSpPr>
        <p:pic>
          <p:nvPicPr>
            <p:cNvPr descr="C:\Documents and Settings\Учитель\Рабочий стол\орнаменти\984fa19ff7bft.jpg" id="219" name="Google Shape;219;p6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0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220" name="Google Shape;220;p6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2571736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221" name="Google Shape;221;p6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214942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222" name="Google Shape;222;p6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7858148" y="5765416"/>
              <a:ext cx="1285852" cy="1092584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7"/>
          <p:cNvSpPr txBox="1"/>
          <p:nvPr>
            <p:ph type="ctrTitle"/>
          </p:nvPr>
        </p:nvSpPr>
        <p:spPr>
          <a:xfrm>
            <a:off x="395287" y="333375"/>
            <a:ext cx="8208962" cy="525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4400"/>
              <a:buFont typeface="Calibri"/>
              <a:buNone/>
            </a:pP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</a:t>
            </a:r>
            <a:b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                                                                                         </a:t>
            </a: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</a:t>
            </a:r>
            <a:endParaRPr/>
          </a:p>
        </p:txBody>
      </p:sp>
      <p:pic>
        <p:nvPicPr>
          <p:cNvPr descr="C:\Documents and Settings\Учитель\Рабочий стол\орнаменти\kir2.png" id="228" name="Google Shape;228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42976" y="0"/>
            <a:ext cx="6668850" cy="16430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29" name="Google Shape;229;p7"/>
          <p:cNvGrpSpPr/>
          <p:nvPr/>
        </p:nvGrpSpPr>
        <p:grpSpPr>
          <a:xfrm>
            <a:off x="0" y="5765800"/>
            <a:ext cx="9144000" cy="1092200"/>
            <a:chOff x="0" y="5765416"/>
            <a:chExt cx="9144000" cy="1092584"/>
          </a:xfrm>
        </p:grpSpPr>
        <p:pic>
          <p:nvPicPr>
            <p:cNvPr descr="C:\Documents and Settings\Учитель\Рабочий стол\орнаменти\984fa19ff7bft.jpg" id="230" name="Google Shape;230;p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0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231" name="Google Shape;231;p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2571736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232" name="Google Shape;232;p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5214942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233" name="Google Shape;233;p7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7858148" y="5765416"/>
              <a:ext cx="1285852" cy="109258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34" name="Google Shape;234;p7"/>
          <p:cNvPicPr preferRelativeResize="0"/>
          <p:nvPr/>
        </p:nvPicPr>
        <p:blipFill rotWithShape="1">
          <a:blip r:embed="rId6">
            <a:alphaModFix/>
          </a:blip>
          <a:srcRect b="9400" l="1961" r="6294" t="5201"/>
          <a:stretch/>
        </p:blipFill>
        <p:spPr>
          <a:xfrm>
            <a:off x="0" y="47625"/>
            <a:ext cx="9209087" cy="6810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8"/>
          <p:cNvSpPr txBox="1"/>
          <p:nvPr>
            <p:ph type="ctrTitle"/>
          </p:nvPr>
        </p:nvSpPr>
        <p:spPr>
          <a:xfrm>
            <a:off x="395287" y="333375"/>
            <a:ext cx="8208962" cy="525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4400"/>
              <a:buFont typeface="Calibri"/>
              <a:buNone/>
            </a:pP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</a:t>
            </a:r>
            <a:b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                                                                                         </a:t>
            </a: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</a:t>
            </a:r>
            <a:endParaRPr/>
          </a:p>
        </p:txBody>
      </p:sp>
      <p:sp>
        <p:nvSpPr>
          <p:cNvPr id="240" name="Google Shape;240;p8"/>
          <p:cNvSpPr txBox="1"/>
          <p:nvPr/>
        </p:nvSpPr>
        <p:spPr>
          <a:xfrm>
            <a:off x="-72237" y="1656475"/>
            <a:ext cx="9144000" cy="554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5397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66"/>
              </a:buClr>
              <a:buSzPts val="4400"/>
              <a:buFont typeface="Calibri"/>
              <a:buNone/>
            </a:pPr>
            <a:r>
              <a:rPr b="0" i="0" lang="en-US" sz="4400" u="none" cap="none" strike="noStrike">
                <a:solidFill>
                  <a:srgbClr val="CC0066"/>
                </a:solidFill>
                <a:latin typeface="Calibri"/>
                <a:ea typeface="Calibri"/>
                <a:cs typeface="Calibri"/>
                <a:sym typeface="Calibri"/>
              </a:rPr>
              <a:t>1.  Назва князівства</a:t>
            </a:r>
            <a:endParaRPr b="0" i="0" sz="4400" u="none" cap="none" strike="noStrike">
              <a:solidFill>
                <a:srgbClr val="CC006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5397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66"/>
              </a:buClr>
              <a:buSzPts val="4400"/>
              <a:buFont typeface="Calibri"/>
              <a:buNone/>
            </a:pPr>
            <a:r>
              <a:rPr b="0" i="0" lang="en-US" sz="4400" u="none" cap="none" strike="noStrike">
                <a:solidFill>
                  <a:srgbClr val="CC0066"/>
                </a:solidFill>
                <a:latin typeface="Calibri"/>
                <a:ea typeface="Calibri"/>
                <a:cs typeface="Calibri"/>
                <a:sym typeface="Calibri"/>
              </a:rPr>
              <a:t>2.  Територія розміщення</a:t>
            </a:r>
            <a:endParaRPr b="0" i="0" sz="4400" u="none" cap="none" strike="noStrike">
              <a:solidFill>
                <a:srgbClr val="CC006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5397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66"/>
              </a:buClr>
              <a:buSzPts val="4400"/>
              <a:buFont typeface="Calibri"/>
              <a:buNone/>
            </a:pPr>
            <a:r>
              <a:rPr b="0" i="0" lang="en-US" sz="4400" u="none" cap="none" strike="noStrike">
                <a:solidFill>
                  <a:srgbClr val="CC0066"/>
                </a:solidFill>
                <a:latin typeface="Calibri"/>
                <a:ea typeface="Calibri"/>
                <a:cs typeface="Calibri"/>
                <a:sym typeface="Calibri"/>
              </a:rPr>
              <a:t>3.  Найбільші міста</a:t>
            </a:r>
            <a:endParaRPr b="0" i="0" sz="4400" u="none" cap="none" strike="noStrike">
              <a:solidFill>
                <a:srgbClr val="CC006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5397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66"/>
              </a:buClr>
              <a:buSzPts val="4400"/>
              <a:buFont typeface="Calibri"/>
              <a:buNone/>
            </a:pPr>
            <a:r>
              <a:rPr b="0" i="0" lang="en-US" sz="4400" u="none" cap="none" strike="noStrike">
                <a:solidFill>
                  <a:srgbClr val="CC0066"/>
                </a:solidFill>
                <a:latin typeface="Calibri"/>
                <a:ea typeface="Calibri"/>
                <a:cs typeface="Calibri"/>
                <a:sym typeface="Calibri"/>
              </a:rPr>
              <a:t>4.  Господарський розвиток</a:t>
            </a:r>
            <a:endParaRPr b="0" i="0" sz="4400" u="none" cap="none" strike="noStrike">
              <a:solidFill>
                <a:srgbClr val="CC006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5397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66"/>
              </a:buClr>
              <a:buSzPts val="4400"/>
              <a:buFont typeface="Calibri"/>
              <a:buNone/>
            </a:pPr>
            <a:r>
              <a:rPr b="0" i="0" lang="en-US" sz="4400" u="none" cap="none" strike="noStrike">
                <a:solidFill>
                  <a:srgbClr val="CC0066"/>
                </a:solidFill>
                <a:latin typeface="Calibri"/>
                <a:ea typeface="Calibri"/>
                <a:cs typeface="Calibri"/>
                <a:sym typeface="Calibri"/>
              </a:rPr>
              <a:t>5.  Політичне життя</a:t>
            </a:r>
            <a:endParaRPr b="0" i="0" sz="4400" u="none" cap="none" strike="noStrike">
              <a:solidFill>
                <a:srgbClr val="CC006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5397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0066"/>
              </a:buClr>
              <a:buSzPts val="4400"/>
              <a:buFont typeface="Calibri"/>
              <a:buNone/>
            </a:pPr>
            <a:r>
              <a:rPr lang="en-US" sz="4400">
                <a:solidFill>
                  <a:srgbClr val="CC0066"/>
                </a:solidFill>
                <a:latin typeface="Calibri"/>
                <a:ea typeface="Calibri"/>
                <a:cs typeface="Calibri"/>
                <a:sym typeface="Calibri"/>
              </a:rPr>
              <a:t>6. Висновки. Особливості розвитку князівства.</a:t>
            </a:r>
            <a:endParaRPr sz="4400">
              <a:solidFill>
                <a:srgbClr val="CC006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539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br>
              <a:rPr b="0" i="0" lang="en-U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  <p:sp>
        <p:nvSpPr>
          <p:cNvPr id="241" name="Google Shape;241;p8"/>
          <p:cNvSpPr txBox="1"/>
          <p:nvPr/>
        </p:nvSpPr>
        <p:spPr>
          <a:xfrm>
            <a:off x="230625" y="440925"/>
            <a:ext cx="3520500" cy="134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ПЕРЕЯСЛАВСЬКЕ КНЯЗІВСТВО</a:t>
            </a:r>
            <a:endParaRPr b="1" sz="320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8"/>
          <p:cNvSpPr txBox="1"/>
          <p:nvPr/>
        </p:nvSpPr>
        <p:spPr>
          <a:xfrm>
            <a:off x="3679375" y="440925"/>
            <a:ext cx="2391300" cy="134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rgbClr val="984807"/>
                </a:solidFill>
                <a:latin typeface="Calibri"/>
                <a:ea typeface="Calibri"/>
                <a:cs typeface="Calibri"/>
                <a:sym typeface="Calibri"/>
              </a:rPr>
              <a:t>ГАЛИЦ</a:t>
            </a:r>
            <a:r>
              <a:rPr b="1" lang="en-US" sz="3200">
                <a:solidFill>
                  <a:srgbClr val="984807"/>
                </a:solidFill>
                <a:latin typeface="Calibri"/>
                <a:ea typeface="Calibri"/>
                <a:cs typeface="Calibri"/>
                <a:sym typeface="Calibri"/>
              </a:rPr>
              <a:t>ЬКЕ КНЯЗІВСТВО</a:t>
            </a:r>
            <a:endParaRPr b="1" sz="3200">
              <a:solidFill>
                <a:srgbClr val="98480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8"/>
          <p:cNvSpPr txBox="1"/>
          <p:nvPr/>
        </p:nvSpPr>
        <p:spPr>
          <a:xfrm>
            <a:off x="6070675" y="440925"/>
            <a:ext cx="2391300" cy="134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rPr>
              <a:t>ВОЛИНС</a:t>
            </a:r>
            <a:r>
              <a:rPr b="1" lang="en-US" sz="320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rPr>
              <a:t>ЬКЕ КНЯЗІВСТВО</a:t>
            </a:r>
            <a:endParaRPr b="1" sz="3200">
              <a:solidFill>
                <a:srgbClr val="741B4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9"/>
          <p:cNvSpPr txBox="1"/>
          <p:nvPr>
            <p:ph type="ctrTitle"/>
          </p:nvPr>
        </p:nvSpPr>
        <p:spPr>
          <a:xfrm>
            <a:off x="0" y="2237050"/>
            <a:ext cx="7434600" cy="4885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539750" rtl="0" algn="just">
              <a:spcBef>
                <a:spcPts val="0"/>
              </a:spcBef>
              <a:spcAft>
                <a:spcPts val="0"/>
              </a:spcAft>
              <a:buClr>
                <a:srgbClr val="CC0066"/>
              </a:buClr>
              <a:buSzPts val="4400"/>
              <a:buFont typeface="Calibri"/>
              <a:buNone/>
            </a:pPr>
            <a:r>
              <a:rPr lang="en-US" sz="4400">
                <a:solidFill>
                  <a:srgbClr val="CC0066"/>
                </a:solidFill>
                <a:latin typeface="Calibri"/>
                <a:ea typeface="Calibri"/>
                <a:cs typeface="Calibri"/>
                <a:sym typeface="Calibri"/>
              </a:rPr>
              <a:t>1.  Назва князівства</a:t>
            </a:r>
            <a:endParaRPr sz="4400">
              <a:solidFill>
                <a:srgbClr val="CC006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539750" rtl="0" algn="just">
              <a:spcBef>
                <a:spcPts val="0"/>
              </a:spcBef>
              <a:spcAft>
                <a:spcPts val="0"/>
              </a:spcAft>
              <a:buClr>
                <a:srgbClr val="CC0066"/>
              </a:buClr>
              <a:buSzPts val="4400"/>
              <a:buFont typeface="Calibri"/>
              <a:buNone/>
            </a:pPr>
            <a:r>
              <a:rPr lang="en-US" sz="4400">
                <a:solidFill>
                  <a:srgbClr val="CC0066"/>
                </a:solidFill>
                <a:latin typeface="Calibri"/>
                <a:ea typeface="Calibri"/>
                <a:cs typeface="Calibri"/>
                <a:sym typeface="Calibri"/>
              </a:rPr>
              <a:t>2.  Територія розміщення</a:t>
            </a:r>
            <a:endParaRPr sz="4400">
              <a:solidFill>
                <a:srgbClr val="CC006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539750" rtl="0" algn="just">
              <a:spcBef>
                <a:spcPts val="0"/>
              </a:spcBef>
              <a:spcAft>
                <a:spcPts val="0"/>
              </a:spcAft>
              <a:buClr>
                <a:srgbClr val="CC0066"/>
              </a:buClr>
              <a:buSzPts val="4400"/>
              <a:buFont typeface="Calibri"/>
              <a:buNone/>
            </a:pPr>
            <a:r>
              <a:rPr lang="en-US" sz="4400">
                <a:solidFill>
                  <a:srgbClr val="CC0066"/>
                </a:solidFill>
                <a:latin typeface="Calibri"/>
                <a:ea typeface="Calibri"/>
                <a:cs typeface="Calibri"/>
                <a:sym typeface="Calibri"/>
              </a:rPr>
              <a:t>3.  Найбільші міста</a:t>
            </a:r>
            <a:endParaRPr sz="4400">
              <a:solidFill>
                <a:srgbClr val="CC006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539750" rtl="0" algn="just">
              <a:spcBef>
                <a:spcPts val="0"/>
              </a:spcBef>
              <a:spcAft>
                <a:spcPts val="0"/>
              </a:spcAft>
              <a:buClr>
                <a:srgbClr val="CC0066"/>
              </a:buClr>
              <a:buSzPts val="4400"/>
              <a:buFont typeface="Calibri"/>
              <a:buNone/>
            </a:pPr>
            <a:r>
              <a:rPr lang="en-US" sz="4400">
                <a:solidFill>
                  <a:srgbClr val="CC0066"/>
                </a:solidFill>
                <a:latin typeface="Calibri"/>
                <a:ea typeface="Calibri"/>
                <a:cs typeface="Calibri"/>
                <a:sym typeface="Calibri"/>
              </a:rPr>
              <a:t>4.  Господарський розвиток</a:t>
            </a:r>
            <a:endParaRPr sz="4400">
              <a:solidFill>
                <a:srgbClr val="CC006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539750" rtl="0" algn="just">
              <a:spcBef>
                <a:spcPts val="0"/>
              </a:spcBef>
              <a:spcAft>
                <a:spcPts val="0"/>
              </a:spcAft>
              <a:buClr>
                <a:srgbClr val="CC0066"/>
              </a:buClr>
              <a:buSzPts val="4400"/>
              <a:buFont typeface="Calibri"/>
              <a:buNone/>
            </a:pPr>
            <a:r>
              <a:rPr lang="en-US" sz="4400">
                <a:solidFill>
                  <a:srgbClr val="CC0066"/>
                </a:solidFill>
                <a:latin typeface="Calibri"/>
                <a:ea typeface="Calibri"/>
                <a:cs typeface="Calibri"/>
                <a:sym typeface="Calibri"/>
              </a:rPr>
              <a:t>5.  Політичне життя</a:t>
            </a:r>
            <a:endParaRPr sz="4400">
              <a:solidFill>
                <a:srgbClr val="CC006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539750" rtl="0" algn="just">
              <a:spcBef>
                <a:spcPts val="0"/>
              </a:spcBef>
              <a:spcAft>
                <a:spcPts val="0"/>
              </a:spcAft>
              <a:buClr>
                <a:srgbClr val="CC0066"/>
              </a:buClr>
              <a:buSzPts val="4400"/>
              <a:buFont typeface="Calibri"/>
              <a:buNone/>
            </a:pPr>
            <a:r>
              <a:rPr lang="en-US" sz="4400">
                <a:solidFill>
                  <a:srgbClr val="CC0066"/>
                </a:solidFill>
                <a:latin typeface="Calibri"/>
                <a:ea typeface="Calibri"/>
                <a:cs typeface="Calibri"/>
                <a:sym typeface="Calibri"/>
              </a:rPr>
              <a:t>6. Висновки. Особливості розвитку князівства.</a:t>
            </a:r>
            <a:endParaRPr sz="4400">
              <a:solidFill>
                <a:srgbClr val="CC006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539750" rtl="0" algn="just">
              <a:spcBef>
                <a:spcPts val="0"/>
              </a:spcBef>
              <a:spcAft>
                <a:spcPts val="0"/>
              </a:spcAft>
              <a:buClr>
                <a:srgbClr val="CC0066"/>
              </a:buClr>
              <a:buSzPts val="4400"/>
              <a:buFont typeface="Calibri"/>
              <a:buNone/>
            </a:pPr>
            <a:r>
              <a:t/>
            </a:r>
            <a:endParaRPr sz="4400">
              <a:solidFill>
                <a:srgbClr val="CC006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9" name="Google Shape;249;p9"/>
          <p:cNvPicPr preferRelativeResize="0"/>
          <p:nvPr/>
        </p:nvPicPr>
        <p:blipFill rotWithShape="1">
          <a:blip r:embed="rId3">
            <a:alphaModFix/>
          </a:blip>
          <a:srcRect b="26539" l="23629" r="14789" t="30332"/>
          <a:stretch/>
        </p:blipFill>
        <p:spPr>
          <a:xfrm>
            <a:off x="1280975" y="127075"/>
            <a:ext cx="6418152" cy="1845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0"/>
          <p:cNvSpPr txBox="1"/>
          <p:nvPr>
            <p:ph type="ctrTitle"/>
          </p:nvPr>
        </p:nvSpPr>
        <p:spPr>
          <a:xfrm>
            <a:off x="395287" y="333375"/>
            <a:ext cx="8208962" cy="525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4400"/>
              <a:buFont typeface="Calibri"/>
              <a:buNone/>
            </a:pP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</a:t>
            </a:r>
            <a:b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                                                                                         </a:t>
            </a: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</a:t>
            </a:r>
            <a:endParaRPr/>
          </a:p>
        </p:txBody>
      </p:sp>
      <p:pic>
        <p:nvPicPr>
          <p:cNvPr id="255" name="Google Shape;255;p10"/>
          <p:cNvPicPr preferRelativeResize="0"/>
          <p:nvPr/>
        </p:nvPicPr>
        <p:blipFill rotWithShape="1">
          <a:blip r:embed="rId3">
            <a:alphaModFix/>
          </a:blip>
          <a:srcRect b="8920" l="29760" r="32911" t="29760"/>
          <a:stretch/>
        </p:blipFill>
        <p:spPr>
          <a:xfrm>
            <a:off x="3225800" y="311150"/>
            <a:ext cx="5630862" cy="5203825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10"/>
          <p:cNvSpPr txBox="1"/>
          <p:nvPr/>
        </p:nvSpPr>
        <p:spPr>
          <a:xfrm>
            <a:off x="1573212" y="363537"/>
            <a:ext cx="504825" cy="501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200"/>
              <a:buFont typeface="Arial Black"/>
              <a:buNone/>
            </a:pPr>
            <a:r>
              <a:rPr b="1" i="0" lang="en-US" sz="32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М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200"/>
              <a:buFont typeface="Arial Black"/>
              <a:buNone/>
            </a:pPr>
            <a:r>
              <a:rPr b="1" i="0" lang="en-US" sz="32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А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200"/>
              <a:buFont typeface="Arial Black"/>
              <a:buNone/>
            </a:pPr>
            <a:r>
              <a:rPr b="1" i="0" lang="en-US" sz="32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Р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200"/>
              <a:buFont typeface="Arial Black"/>
              <a:buNone/>
            </a:pPr>
            <a:r>
              <a:rPr b="1" i="0" lang="en-US" sz="32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К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200"/>
              <a:buFont typeface="Arial Black"/>
              <a:buNone/>
            </a:pPr>
            <a:r>
              <a:rPr b="1" i="0" lang="en-US" sz="32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У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200"/>
              <a:buFont typeface="Arial Black"/>
              <a:buNone/>
            </a:pPr>
            <a:r>
              <a:rPr b="1" i="0" lang="en-US" sz="32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В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200"/>
              <a:buFont typeface="Arial Black"/>
              <a:buNone/>
            </a:pPr>
            <a:r>
              <a:rPr b="1" i="0" lang="en-US" sz="32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А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200"/>
              <a:buFont typeface="Arial Black"/>
              <a:buNone/>
            </a:pPr>
            <a:r>
              <a:rPr b="1" i="0" lang="en-US" sz="32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Н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200"/>
              <a:buFont typeface="Arial Black"/>
              <a:buNone/>
            </a:pPr>
            <a:r>
              <a:rPr b="1" i="0" lang="en-US" sz="32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Н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200"/>
              <a:buFont typeface="Arial Black"/>
              <a:buNone/>
            </a:pPr>
            <a:r>
              <a:rPr b="1" i="0" lang="en-US" sz="32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Я</a:t>
            </a:r>
            <a:endParaRPr/>
          </a:p>
        </p:txBody>
      </p:sp>
      <p:sp>
        <p:nvSpPr>
          <p:cNvPr id="257" name="Google Shape;257;p10"/>
          <p:cNvSpPr txBox="1"/>
          <p:nvPr/>
        </p:nvSpPr>
        <p:spPr>
          <a:xfrm>
            <a:off x="2195512" y="1484312"/>
            <a:ext cx="504825" cy="25542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3200"/>
              <a:buFont typeface="Arial Black"/>
              <a:buNone/>
            </a:pPr>
            <a:r>
              <a:rPr b="1" i="0" lang="en-US" sz="32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ЗНАНЬ</a:t>
            </a:r>
            <a:endParaRPr/>
          </a:p>
        </p:txBody>
      </p:sp>
      <p:sp>
        <p:nvSpPr>
          <p:cNvPr id="258" name="Google Shape;258;p10"/>
          <p:cNvSpPr txBox="1"/>
          <p:nvPr/>
        </p:nvSpPr>
        <p:spPr>
          <a:xfrm>
            <a:off x="215900" y="5611812"/>
            <a:ext cx="8640762" cy="10763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200"/>
              <a:buFont typeface="Times New Roman"/>
              <a:buNone/>
            </a:pPr>
            <a:r>
              <a:rPr b="1" i="0" lang="en-US" sz="3200" u="none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</a:t>
            </a:r>
            <a:r>
              <a:rPr b="0" i="0" lang="en-US" sz="3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i="0" lang="en-US" sz="3200" u="none" cap="none" strike="noStrike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(«знаю відповідь») </a:t>
            </a:r>
            <a:r>
              <a:rPr b="0" i="0" lang="en-US" sz="3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</a:t>
            </a:r>
            <a:r>
              <a:rPr b="1" i="0" lang="en-US" sz="3200" u="none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!</a:t>
            </a:r>
            <a:r>
              <a:rPr b="0" i="0" lang="en-US" sz="3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i="0" lang="en-US" sz="3200" u="none" cap="none" strike="noStrike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(«не знаю відповіді»)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Times New Roman"/>
              <a:buNone/>
            </a:pPr>
            <a:r>
              <a:rPr b="0" i="0" lang="en-US" sz="3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</a:t>
            </a:r>
            <a:r>
              <a:rPr b="1" i="0" lang="en-US" sz="3200" u="none" cap="none" strike="noStrike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?</a:t>
            </a:r>
            <a:r>
              <a:rPr b="0" i="0" lang="en-US" sz="32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i="0" lang="en-US" sz="3200" u="none" cap="none" strike="noStrike">
                <a:solidFill>
                  <a:srgbClr val="7030A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(«не зовсім впевнений у відповіді»)</a:t>
            </a:r>
            <a:endParaRPr/>
          </a:p>
        </p:txBody>
      </p:sp>
      <p:pic>
        <p:nvPicPr>
          <p:cNvPr descr="г4.png" id="259" name="Google Shape;259;p10"/>
          <p:cNvPicPr preferRelativeResize="0"/>
          <p:nvPr/>
        </p:nvPicPr>
        <p:blipFill rotWithShape="1">
          <a:blip r:embed="rId4">
            <a:alphaModFix/>
          </a:blip>
          <a:srcRect b="1987" l="6820" r="63308" t="0"/>
          <a:stretch/>
        </p:blipFill>
        <p:spPr>
          <a:xfrm>
            <a:off x="142875" y="1484312"/>
            <a:ext cx="1358900" cy="3463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11"/>
          <p:cNvSpPr txBox="1"/>
          <p:nvPr>
            <p:ph type="ctrTitle"/>
          </p:nvPr>
        </p:nvSpPr>
        <p:spPr>
          <a:xfrm>
            <a:off x="395287" y="333375"/>
            <a:ext cx="8208962" cy="525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4400"/>
              <a:buFont typeface="Calibri"/>
              <a:buNone/>
            </a:pP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</a:t>
            </a:r>
            <a:b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                                                                                         </a:t>
            </a: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</a:t>
            </a:r>
            <a:endParaRPr/>
          </a:p>
        </p:txBody>
      </p:sp>
      <p:pic>
        <p:nvPicPr>
          <p:cNvPr id="265" name="Google Shape;265;p11"/>
          <p:cNvPicPr preferRelativeResize="0"/>
          <p:nvPr/>
        </p:nvPicPr>
        <p:blipFill rotWithShape="1">
          <a:blip r:embed="rId3">
            <a:alphaModFix/>
          </a:blip>
          <a:srcRect b="24099" l="38579" r="46063" t="32501"/>
          <a:stretch/>
        </p:blipFill>
        <p:spPr>
          <a:xfrm>
            <a:off x="395287" y="1341437"/>
            <a:ext cx="2808287" cy="4464050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11"/>
          <p:cNvSpPr/>
          <p:nvPr/>
        </p:nvSpPr>
        <p:spPr>
          <a:xfrm>
            <a:off x="3563888" y="617949"/>
            <a:ext cx="4824536" cy="2234988"/>
          </a:xfrm>
          <a:prstGeom prst="cloudCallout">
            <a:avLst>
              <a:gd fmla="val -20833" name="adj1"/>
              <a:gd fmla="val 62500" name="adj2"/>
            </a:avLst>
          </a:prstGeom>
          <a:solidFill>
            <a:srgbClr val="FFC000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F8CBAD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F8CBAD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b="0" i="0" sz="11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11"/>
          <p:cNvSpPr txBox="1"/>
          <p:nvPr/>
        </p:nvSpPr>
        <p:spPr>
          <a:xfrm>
            <a:off x="4498975" y="1511300"/>
            <a:ext cx="3241675" cy="477837"/>
          </a:xfrm>
          <a:prstGeom prst="rect">
            <a:avLst/>
          </a:prstGeom>
          <a:solidFill>
            <a:srgbClr val="DCE6F2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 Black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ТЕПЕР Я ЗНАЮ…</a:t>
            </a:r>
            <a:endParaRPr/>
          </a:p>
        </p:txBody>
      </p:sp>
      <p:sp>
        <p:nvSpPr>
          <p:cNvPr id="268" name="Google Shape;268;p11"/>
          <p:cNvSpPr/>
          <p:nvPr/>
        </p:nvSpPr>
        <p:spPr>
          <a:xfrm>
            <a:off x="3707792" y="3354600"/>
            <a:ext cx="4824536" cy="2234988"/>
          </a:xfrm>
          <a:prstGeom prst="cloudCallout">
            <a:avLst>
              <a:gd fmla="val -20833" name="adj1"/>
              <a:gd fmla="val 62500" name="adj2"/>
            </a:avLst>
          </a:prstGeom>
          <a:solidFill>
            <a:srgbClr val="DAEEF3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F8CBAD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F8CBAD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b="0" i="0" sz="11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11"/>
          <p:cNvSpPr txBox="1"/>
          <p:nvPr/>
        </p:nvSpPr>
        <p:spPr>
          <a:xfrm>
            <a:off x="4643437" y="4232275"/>
            <a:ext cx="3097212" cy="492125"/>
          </a:xfrm>
          <a:prstGeom prst="rect">
            <a:avLst/>
          </a:prstGeom>
          <a:solidFill>
            <a:srgbClr val="CCC1DA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 Black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ТЕПЕР Я ВМІЮ…</a:t>
            </a:r>
            <a:endParaRPr/>
          </a:p>
        </p:txBody>
      </p:sp>
      <p:sp>
        <p:nvSpPr>
          <p:cNvPr id="270" name="Google Shape;270;p11"/>
          <p:cNvSpPr txBox="1"/>
          <p:nvPr/>
        </p:nvSpPr>
        <p:spPr>
          <a:xfrm>
            <a:off x="-68262" y="250825"/>
            <a:ext cx="4032250" cy="708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000"/>
              <a:buFont typeface="Arial Black"/>
              <a:buNone/>
            </a:pPr>
            <a:r>
              <a:rPr b="0" i="0" lang="en-US" sz="40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«МІКРОФОН»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12"/>
          <p:cNvSpPr txBox="1"/>
          <p:nvPr>
            <p:ph type="ctrTitle"/>
          </p:nvPr>
        </p:nvSpPr>
        <p:spPr>
          <a:xfrm>
            <a:off x="395287" y="333375"/>
            <a:ext cx="8208962" cy="525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4400"/>
              <a:buFont typeface="Calibri"/>
              <a:buNone/>
            </a:pP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</a:t>
            </a:r>
            <a:b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                                                                                         </a:t>
            </a: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</a:t>
            </a:r>
            <a:endParaRPr/>
          </a:p>
        </p:txBody>
      </p:sp>
      <p:pic>
        <p:nvPicPr>
          <p:cNvPr id="276" name="Google Shape;276;p12"/>
          <p:cNvPicPr preferRelativeResize="0"/>
          <p:nvPr/>
        </p:nvPicPr>
        <p:blipFill rotWithShape="1">
          <a:blip r:embed="rId3">
            <a:alphaModFix/>
          </a:blip>
          <a:srcRect b="24099" l="38579" r="46063" t="32501"/>
          <a:stretch/>
        </p:blipFill>
        <p:spPr>
          <a:xfrm>
            <a:off x="395287" y="1341437"/>
            <a:ext cx="2808287" cy="4464050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Google Shape;277;p12"/>
          <p:cNvSpPr/>
          <p:nvPr/>
        </p:nvSpPr>
        <p:spPr>
          <a:xfrm>
            <a:off x="3563888" y="617949"/>
            <a:ext cx="4824536" cy="2234988"/>
          </a:xfrm>
          <a:prstGeom prst="cloudCallout">
            <a:avLst>
              <a:gd fmla="val -20833" name="adj1"/>
              <a:gd fmla="val 62500" name="adj2"/>
            </a:avLst>
          </a:prstGeom>
          <a:solidFill>
            <a:srgbClr val="92D050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F8CBAD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F8CBAD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b="0" i="0" sz="11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12"/>
          <p:cNvSpPr txBox="1"/>
          <p:nvPr/>
        </p:nvSpPr>
        <p:spPr>
          <a:xfrm>
            <a:off x="3963987" y="1511300"/>
            <a:ext cx="3921125" cy="404812"/>
          </a:xfrm>
          <a:prstGeom prst="rect">
            <a:avLst/>
          </a:prstGeom>
          <a:solidFill>
            <a:srgbClr val="DCE6F2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 Black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МЕНІ БУЛО ВАЖКО…</a:t>
            </a:r>
            <a:endParaRPr/>
          </a:p>
        </p:txBody>
      </p:sp>
      <p:sp>
        <p:nvSpPr>
          <p:cNvPr id="279" name="Google Shape;279;p12"/>
          <p:cNvSpPr/>
          <p:nvPr/>
        </p:nvSpPr>
        <p:spPr>
          <a:xfrm>
            <a:off x="3707792" y="3354600"/>
            <a:ext cx="4824536" cy="2234988"/>
          </a:xfrm>
          <a:prstGeom prst="cloudCallout">
            <a:avLst>
              <a:gd fmla="val -20833" name="adj1"/>
              <a:gd fmla="val 62500" name="adj2"/>
            </a:avLst>
          </a:prstGeom>
          <a:solidFill>
            <a:srgbClr val="FBD4B4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F8CBAD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F8CBAD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b="0" i="0" sz="11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12"/>
          <p:cNvSpPr txBox="1"/>
          <p:nvPr/>
        </p:nvSpPr>
        <p:spPr>
          <a:xfrm>
            <a:off x="3963987" y="4232275"/>
            <a:ext cx="4279900" cy="565150"/>
          </a:xfrm>
          <a:prstGeom prst="rect">
            <a:avLst/>
          </a:prstGeom>
          <a:solidFill>
            <a:srgbClr val="93CDDD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 Black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МЕНІ СПОДОБАЛОСЯ…</a:t>
            </a:r>
            <a:endParaRPr/>
          </a:p>
        </p:txBody>
      </p:sp>
      <p:sp>
        <p:nvSpPr>
          <p:cNvPr id="281" name="Google Shape;281;p12"/>
          <p:cNvSpPr txBox="1"/>
          <p:nvPr/>
        </p:nvSpPr>
        <p:spPr>
          <a:xfrm>
            <a:off x="-68262" y="250825"/>
            <a:ext cx="4032250" cy="708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000"/>
              <a:buFont typeface="Arial Black"/>
              <a:buNone/>
            </a:pPr>
            <a:r>
              <a:rPr b="0" i="0" lang="en-US" sz="40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«МІКРОФОН»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13"/>
          <p:cNvSpPr txBox="1"/>
          <p:nvPr>
            <p:ph type="ctrTitle"/>
          </p:nvPr>
        </p:nvSpPr>
        <p:spPr>
          <a:xfrm>
            <a:off x="395287" y="333375"/>
            <a:ext cx="8208962" cy="525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4400"/>
              <a:buFont typeface="Calibri"/>
              <a:buNone/>
            </a:pP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</a:t>
            </a:r>
            <a:b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                                                                                         </a:t>
            </a: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</a:t>
            </a:r>
            <a:endParaRPr/>
          </a:p>
        </p:txBody>
      </p:sp>
      <p:pic>
        <p:nvPicPr>
          <p:cNvPr id="287" name="Google Shape;287;p13"/>
          <p:cNvPicPr preferRelativeResize="0"/>
          <p:nvPr/>
        </p:nvPicPr>
        <p:blipFill rotWithShape="1">
          <a:blip r:embed="rId3">
            <a:alphaModFix/>
          </a:blip>
          <a:srcRect b="24099" l="38579" r="46063" t="32501"/>
          <a:stretch/>
        </p:blipFill>
        <p:spPr>
          <a:xfrm>
            <a:off x="395287" y="1341437"/>
            <a:ext cx="2808287" cy="4464050"/>
          </a:xfrm>
          <a:prstGeom prst="rect">
            <a:avLst/>
          </a:prstGeom>
          <a:noFill/>
          <a:ln>
            <a:noFill/>
          </a:ln>
        </p:spPr>
      </p:pic>
      <p:sp>
        <p:nvSpPr>
          <p:cNvPr id="288" name="Google Shape;288;p13"/>
          <p:cNvSpPr/>
          <p:nvPr/>
        </p:nvSpPr>
        <p:spPr>
          <a:xfrm>
            <a:off x="3527543" y="1832959"/>
            <a:ext cx="5184688" cy="2882712"/>
          </a:xfrm>
          <a:prstGeom prst="cloudCallout">
            <a:avLst>
              <a:gd fmla="val -20833" name="adj1"/>
              <a:gd fmla="val 62500" name="adj2"/>
            </a:avLst>
          </a:prstGeom>
          <a:solidFill>
            <a:srgbClr val="CCC0D9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F8CBAD"/>
              </a:buClr>
              <a:buSzPts val="1100"/>
              <a:buFont typeface="Calibri"/>
              <a:buNone/>
            </a:pPr>
            <a:r>
              <a:rPr b="1" i="0" lang="en-US" sz="1100" u="none" cap="none" strike="noStrike">
                <a:solidFill>
                  <a:srgbClr val="F8CBAD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b="0" i="0" sz="11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13"/>
          <p:cNvSpPr txBox="1"/>
          <p:nvPr/>
        </p:nvSpPr>
        <p:spPr>
          <a:xfrm>
            <a:off x="3987800" y="2722562"/>
            <a:ext cx="4264025" cy="1104900"/>
          </a:xfrm>
          <a:prstGeom prst="rect">
            <a:avLst/>
          </a:prstGeom>
          <a:solidFill>
            <a:srgbClr val="93CDDD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 Black"/>
              <a:buNone/>
            </a:pPr>
            <a:r>
              <a:rPr b="1" i="0" lang="en-US" sz="2100" u="none" cap="none" strike="noStrik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НА УРОЦІ Я ПРАЦЮВАВ/ПРАЦЮВАЛА…</a:t>
            </a:r>
            <a:endParaRPr/>
          </a:p>
        </p:txBody>
      </p:sp>
      <p:sp>
        <p:nvSpPr>
          <p:cNvPr id="290" name="Google Shape;290;p13"/>
          <p:cNvSpPr txBox="1"/>
          <p:nvPr/>
        </p:nvSpPr>
        <p:spPr>
          <a:xfrm>
            <a:off x="-68262" y="250825"/>
            <a:ext cx="4032250" cy="708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000"/>
              <a:buFont typeface="Arial Black"/>
              <a:buNone/>
            </a:pPr>
            <a:r>
              <a:rPr b="0" i="0" lang="en-US" sz="4000" u="none" cap="none" strike="noStrike">
                <a:solidFill>
                  <a:srgbClr val="0070C0"/>
                </a:solidFill>
                <a:latin typeface="Arial Black"/>
                <a:ea typeface="Arial Black"/>
                <a:cs typeface="Arial Black"/>
                <a:sym typeface="Arial Black"/>
              </a:rPr>
              <a:t>«МІКРОФОН»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4"/>
          <p:cNvSpPr txBox="1"/>
          <p:nvPr>
            <p:ph type="ctrTitle"/>
          </p:nvPr>
        </p:nvSpPr>
        <p:spPr>
          <a:xfrm>
            <a:off x="395287" y="333375"/>
            <a:ext cx="8208962" cy="525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4400"/>
              <a:buFont typeface="Calibri"/>
              <a:buNone/>
            </a:pP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</a:t>
            </a:r>
            <a:b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                                                                                         </a:t>
            </a: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</a:t>
            </a:r>
            <a:endParaRPr/>
          </a:p>
        </p:txBody>
      </p:sp>
      <p:sp>
        <p:nvSpPr>
          <p:cNvPr id="296" name="Google Shape;296;p14"/>
          <p:cNvSpPr txBox="1"/>
          <p:nvPr/>
        </p:nvSpPr>
        <p:spPr>
          <a:xfrm>
            <a:off x="0" y="333375"/>
            <a:ext cx="9144000" cy="658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4000"/>
              <a:buFont typeface="Arial Black"/>
              <a:buNone/>
            </a:pPr>
            <a:r>
              <a:rPr b="1" i="0" lang="en-US" sz="4000" u="none" cap="none" strike="noStrike">
                <a:solidFill>
                  <a:srgbClr val="C00000"/>
                </a:solidFill>
                <a:latin typeface="Arial Black"/>
                <a:ea typeface="Arial Black"/>
                <a:cs typeface="Arial Black"/>
                <a:sym typeface="Arial Black"/>
              </a:rPr>
              <a:t>ДОМАШНЄ ЗАВДАННЯ</a:t>
            </a:r>
            <a:endParaRPr b="0" i="0" sz="4000" u="none" cap="none" strike="noStrike">
              <a:solidFill>
                <a:srgbClr val="C00000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76092"/>
              </a:buClr>
              <a:buSzPts val="4400"/>
              <a:buFont typeface="Times New Roman"/>
              <a:buNone/>
            </a:pPr>
            <a:r>
              <a:rPr b="1" i="1" lang="en-US" sz="4400" u="none" cap="none" strike="noStrike">
                <a:solidFill>
                  <a:srgbClr val="37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 УКРАЇНСЬКОЇ МОВИ: 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Times New Roman"/>
              <a:buNone/>
            </a:pPr>
            <a:r>
              <a:rPr b="1" i="0" lang="en-US" sz="4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Виписати слова із теми уроку, які ти побачив/побачила на ілюстрації, або виконати вправу 5 с. 91</a:t>
            </a:r>
            <a:endParaRPr b="1" i="0" sz="4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76092"/>
              </a:buClr>
              <a:buSzPts val="4400"/>
              <a:buFont typeface="Times New Roman"/>
              <a:buNone/>
            </a:pPr>
            <a:r>
              <a:rPr b="1" i="1" lang="en-US" sz="4400" u="none" cap="none" strike="noStrike">
                <a:solidFill>
                  <a:srgbClr val="37609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 ІСТОРІЇ УКРАЇНИ: 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Times New Roman"/>
              <a:buNone/>
            </a:pPr>
            <a:r>
              <a:rPr b="1" lang="en-US" sz="4000">
                <a:latin typeface="Times New Roman"/>
                <a:ea typeface="Times New Roman"/>
                <a:cs typeface="Times New Roman"/>
                <a:sym typeface="Times New Roman"/>
              </a:rPr>
              <a:t>Опрацювати параграф 13. Скласти кросворд на вивчену тему </a:t>
            </a:r>
            <a:r>
              <a:rPr lang="en-US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r>
              <a:rPr b="1" lang="en-US" sz="4000">
                <a:latin typeface="Times New Roman"/>
                <a:ea typeface="Times New Roman"/>
                <a:cs typeface="Times New Roman"/>
                <a:sym typeface="Times New Roman"/>
              </a:rPr>
              <a:t>або в</a:t>
            </a:r>
            <a:r>
              <a:rPr b="1" i="0" lang="en-US" sz="40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иписати слова із теми уроку, які ти побачив/побачила на ілюстрації</a:t>
            </a:r>
            <a:br>
              <a:rPr b="0" i="0" lang="en-U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15"/>
          <p:cNvSpPr/>
          <p:nvPr/>
        </p:nvSpPr>
        <p:spPr>
          <a:xfrm>
            <a:off x="1835150" y="5229225"/>
            <a:ext cx="4608512" cy="536575"/>
          </a:xfrm>
          <a:prstGeom prst="flowChartProcess">
            <a:avLst/>
          </a:prstGeom>
          <a:solidFill>
            <a:srgbClr val="DDD9C3"/>
          </a:solidFill>
          <a:ln cap="flat" cmpd="sng" w="25400">
            <a:solidFill>
              <a:srgbClr val="385D8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2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15"/>
          <p:cNvSpPr txBox="1"/>
          <p:nvPr/>
        </p:nvSpPr>
        <p:spPr>
          <a:xfrm>
            <a:off x="1835150" y="5229225"/>
            <a:ext cx="4608512" cy="536575"/>
          </a:xfrm>
          <a:prstGeom prst="rect">
            <a:avLst/>
          </a:prstGeom>
          <a:solidFill>
            <a:schemeClr val="accent1"/>
          </a:solidFill>
          <a:ln cap="flat" cmpd="sng" w="25400">
            <a:solidFill>
              <a:srgbClr val="385D8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2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15"/>
          <p:cNvSpPr txBox="1"/>
          <p:nvPr>
            <p:ph type="ctrTitle"/>
          </p:nvPr>
        </p:nvSpPr>
        <p:spPr>
          <a:xfrm>
            <a:off x="395287" y="333375"/>
            <a:ext cx="8208962" cy="525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4400"/>
              <a:buFont typeface="Calibri"/>
              <a:buNone/>
            </a:pP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</a:t>
            </a:r>
            <a:b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                                                                                         </a:t>
            </a: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</a:t>
            </a:r>
            <a:endParaRPr/>
          </a:p>
        </p:txBody>
      </p:sp>
      <p:grpSp>
        <p:nvGrpSpPr>
          <p:cNvPr id="304" name="Google Shape;304;p15"/>
          <p:cNvGrpSpPr/>
          <p:nvPr/>
        </p:nvGrpSpPr>
        <p:grpSpPr>
          <a:xfrm>
            <a:off x="0" y="5765800"/>
            <a:ext cx="9144000" cy="1092200"/>
            <a:chOff x="0" y="5765416"/>
            <a:chExt cx="9144000" cy="1092584"/>
          </a:xfrm>
        </p:grpSpPr>
        <p:pic>
          <p:nvPicPr>
            <p:cNvPr descr="C:\Documents and Settings\Учитель\Рабочий стол\орнаменти\984fa19ff7bft.jpg" id="305" name="Google Shape;305;p15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0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306" name="Google Shape;306;p15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2571736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307" name="Google Shape;307;p15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214942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308" name="Google Shape;308;p15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7858148" y="5765416"/>
              <a:ext cx="1285852" cy="109258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09" name="Google Shape;309;p15"/>
          <p:cNvSpPr txBox="1"/>
          <p:nvPr/>
        </p:nvSpPr>
        <p:spPr>
          <a:xfrm>
            <a:off x="2051050" y="285750"/>
            <a:ext cx="5976937" cy="8620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2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10" name="Google Shape;310;p15"/>
          <p:cNvPicPr preferRelativeResize="0"/>
          <p:nvPr/>
        </p:nvPicPr>
        <p:blipFill rotWithShape="1">
          <a:blip r:embed="rId5">
            <a:alphaModFix/>
          </a:blip>
          <a:srcRect b="10800" l="31886" r="33068" t="17100"/>
          <a:stretch/>
        </p:blipFill>
        <p:spPr>
          <a:xfrm>
            <a:off x="1044575" y="160337"/>
            <a:ext cx="7456487" cy="5605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16"/>
          <p:cNvSpPr/>
          <p:nvPr/>
        </p:nvSpPr>
        <p:spPr>
          <a:xfrm>
            <a:off x="1835150" y="5229225"/>
            <a:ext cx="4608512" cy="536575"/>
          </a:xfrm>
          <a:prstGeom prst="flowChartProcess">
            <a:avLst/>
          </a:prstGeom>
          <a:solidFill>
            <a:srgbClr val="DDD9C3"/>
          </a:solidFill>
          <a:ln cap="flat" cmpd="sng" w="25400">
            <a:solidFill>
              <a:srgbClr val="385D8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2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16"/>
          <p:cNvSpPr txBox="1"/>
          <p:nvPr/>
        </p:nvSpPr>
        <p:spPr>
          <a:xfrm>
            <a:off x="1835150" y="5229225"/>
            <a:ext cx="4608512" cy="536575"/>
          </a:xfrm>
          <a:prstGeom prst="rect">
            <a:avLst/>
          </a:prstGeom>
          <a:solidFill>
            <a:schemeClr val="accent1"/>
          </a:solidFill>
          <a:ln cap="flat" cmpd="sng" w="25400">
            <a:solidFill>
              <a:srgbClr val="385D8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2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16"/>
          <p:cNvSpPr txBox="1"/>
          <p:nvPr>
            <p:ph type="ctrTitle"/>
          </p:nvPr>
        </p:nvSpPr>
        <p:spPr>
          <a:xfrm>
            <a:off x="395287" y="333375"/>
            <a:ext cx="8208962" cy="52562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SzPts val="4400"/>
              <a:buFont typeface="Calibri"/>
              <a:buNone/>
            </a:pP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</a:t>
            </a:r>
            <a:br>
              <a:rPr b="1" i="1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11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                                                                                         </a:t>
            </a: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                              </a:t>
            </a:r>
            <a:b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1" i="0" lang="en-US" sz="4400" u="none">
                <a:solidFill>
                  <a:schemeClr val="folHlink"/>
                </a:solidFill>
                <a:latin typeface="Calibri"/>
                <a:ea typeface="Calibri"/>
                <a:cs typeface="Calibri"/>
                <a:sym typeface="Calibri"/>
              </a:rPr>
              <a:t>                      </a:t>
            </a:r>
            <a:endParaRPr/>
          </a:p>
        </p:txBody>
      </p:sp>
      <p:grpSp>
        <p:nvGrpSpPr>
          <p:cNvPr id="318" name="Google Shape;318;p16"/>
          <p:cNvGrpSpPr/>
          <p:nvPr/>
        </p:nvGrpSpPr>
        <p:grpSpPr>
          <a:xfrm>
            <a:off x="0" y="5765800"/>
            <a:ext cx="9144000" cy="1092200"/>
            <a:chOff x="0" y="5765416"/>
            <a:chExt cx="9144000" cy="1092584"/>
          </a:xfrm>
        </p:grpSpPr>
        <p:pic>
          <p:nvPicPr>
            <p:cNvPr descr="C:\Documents and Settings\Учитель\Рабочий стол\орнаменти\984fa19ff7bft.jpg" id="319" name="Google Shape;319;p16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0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320" name="Google Shape;320;p16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2571736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321" name="Google Shape;321;p16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5214942" y="5765416"/>
              <a:ext cx="3000396" cy="109258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C:\Documents and Settings\Учитель\Рабочий стол\орнаменти\984fa19ff7bft.jpg" id="322" name="Google Shape;322;p16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7858148" y="5765416"/>
              <a:ext cx="1285852" cy="109258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23" name="Google Shape;323;p16"/>
          <p:cNvSpPr txBox="1"/>
          <p:nvPr/>
        </p:nvSpPr>
        <p:spPr>
          <a:xfrm>
            <a:off x="2051050" y="285750"/>
            <a:ext cx="5976937" cy="8620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320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4" name="Google Shape;324;p16"/>
          <p:cNvPicPr preferRelativeResize="0"/>
          <p:nvPr/>
        </p:nvPicPr>
        <p:blipFill rotWithShape="1">
          <a:blip r:embed="rId5">
            <a:alphaModFix/>
          </a:blip>
          <a:srcRect b="10800" l="31886" r="33068" t="17100"/>
          <a:stretch/>
        </p:blipFill>
        <p:spPr>
          <a:xfrm>
            <a:off x="1044575" y="160337"/>
            <a:ext cx="7456487" cy="560546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25" name="Google Shape;325;p16"/>
          <p:cNvCxnSpPr/>
          <p:nvPr/>
        </p:nvCxnSpPr>
        <p:spPr>
          <a:xfrm>
            <a:off x="2700337" y="5373687"/>
            <a:ext cx="4014787" cy="0"/>
          </a:xfrm>
          <a:prstGeom prst="straightConnector1">
            <a:avLst/>
          </a:prstGeom>
          <a:noFill/>
          <a:ln cap="flat" cmpd="sng" w="76200">
            <a:solidFill>
              <a:srgbClr val="BE4B48"/>
            </a:solidFill>
            <a:prstDash val="solid"/>
            <a:miter lim="800000"/>
            <a:headEnd len="med" w="med" type="none"/>
            <a:tailEnd len="med" w="med" type="none"/>
          </a:ln>
        </p:spPr>
      </p:cxnSp>
      <p:cxnSp>
        <p:nvCxnSpPr>
          <p:cNvPr id="326" name="Google Shape;326;p16"/>
          <p:cNvCxnSpPr/>
          <p:nvPr/>
        </p:nvCxnSpPr>
        <p:spPr>
          <a:xfrm>
            <a:off x="5040312" y="1341437"/>
            <a:ext cx="0" cy="1366837"/>
          </a:xfrm>
          <a:prstGeom prst="straightConnector1">
            <a:avLst/>
          </a:prstGeom>
          <a:noFill/>
          <a:ln cap="flat" cmpd="sng" w="76200">
            <a:solidFill>
              <a:srgbClr val="CC0066"/>
            </a:solidFill>
            <a:prstDash val="solid"/>
            <a:miter lim="800000"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31cf78a2bdd_1_0"/>
          <p:cNvSpPr txBox="1"/>
          <p:nvPr>
            <p:ph type="ctrTitle"/>
          </p:nvPr>
        </p:nvSpPr>
        <p:spPr>
          <a:xfrm>
            <a:off x="1130595" y="2404534"/>
            <a:ext cx="5826600" cy="16464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3" name="Google Shape;333;g31cf78a2bdd_1_0"/>
          <p:cNvSpPr txBox="1"/>
          <p:nvPr>
            <p:ph idx="1" type="subTitle"/>
          </p:nvPr>
        </p:nvSpPr>
        <p:spPr>
          <a:xfrm>
            <a:off x="1130595" y="4050834"/>
            <a:ext cx="5826600" cy="1096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r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34" name="Google Shape;334;g31cf78a2bdd_1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675" y="5638800"/>
            <a:ext cx="923925" cy="1038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g31cf78a2bdd_1_0"/>
          <p:cNvPicPr preferRelativeResize="0"/>
          <p:nvPr/>
        </p:nvPicPr>
        <p:blipFill rotWithShape="1">
          <a:blip r:embed="rId4">
            <a:alphaModFix/>
          </a:blip>
          <a:srcRect b="5840" l="17580" r="21331" t="29046"/>
          <a:stretch/>
        </p:blipFill>
        <p:spPr>
          <a:xfrm>
            <a:off x="312050" y="359500"/>
            <a:ext cx="8628451" cy="517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1" name="Google Shape;341;g31cf78a2bdd_1_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1500" y="355900"/>
            <a:ext cx="8001000" cy="866775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g31cf78a2bdd_1_9"/>
          <p:cNvSpPr txBox="1"/>
          <p:nvPr/>
        </p:nvSpPr>
        <p:spPr>
          <a:xfrm>
            <a:off x="413775" y="1222675"/>
            <a:ext cx="8158800" cy="4186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 Авраменко О. Українська мова : підруч. для 7-го кл. закл. заг. сер.освіти / Олександр Авраменко, Зара Тищенко. – К. : Грамота, 2024 . -  216 с.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 Галімов А. А. Історія України : підруч. для 7 класу закл. загал. серед. освіти / А. А. Галімов, О. В. Гісем, О. О. Мартинюк. - Х. : Вид-во “Ранок”, 2024. - 224 с. 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 Хлібовська Г.М. Історія України : підруч. для 7 класу закл. загал. серед. освіти /Г.М.Хлібовська, М.Є. Крижановська, О.В. Наумчук. - Тернопіль : Астон, 2024. - 192 с. 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4.</a:t>
            </a:r>
            <a:r>
              <a:rPr lang="en-US" sz="2000" u="sng">
                <a:solidFill>
                  <a:srgbClr val="1155CC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https://ua.izzi.digital/DOS/751103/datastore/21/publication/751103/files/2024/09/03/bcf2f1addb8061caa3e7109c943af8a6___13__rozvitok_pereaslavs_kogo__galic_kogo_i_volins_kogo_knazivstv.pdf?v=1727879003</a:t>
            </a: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5. </a:t>
            </a:r>
            <a:r>
              <a:rPr lang="en-US" sz="2000" u="sng">
                <a:solidFill>
                  <a:srgbClr val="1155CC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https://expres.online/istoriya-plyus/shapka-monomakha</a:t>
            </a: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6. О.Олесь Ярослав Мудрий //  </a:t>
            </a:r>
            <a:r>
              <a:rPr lang="en-US" sz="2000" u="sng">
                <a:solidFill>
                  <a:srgbClr val="1155CC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https://www.ukrlib.com.ua/books/printit.php?tid=6071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3" name="Google Shape;343;g31cf78a2bdd_1_9"/>
          <p:cNvSpPr txBox="1"/>
          <p:nvPr/>
        </p:nvSpPr>
        <p:spPr>
          <a:xfrm>
            <a:off x="305250" y="5514925"/>
            <a:ext cx="8533500" cy="84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38761D"/>
                </a:solidFill>
              </a:rPr>
              <a:t>У ПРЕЗЕНТАЦІЇ ВИКОРИСТАНО ІЛЮСТРАЦІЇ, ЯКІ ЗНАХОДЯТЬСЯ У ВІЛЬНОМУ ДОСТУПІ В МЕРЕЖІ ІНТЕРНЕТ</a:t>
            </a:r>
            <a:endParaRPr b="1" sz="2000">
              <a:solidFill>
                <a:srgbClr val="38761D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2014-07-13T19:29:20Z</dcterms:created>
  <dc:creator>Admin</dc:creator>
</cp:coreProperties>
</file>