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9" r:id="rId1"/>
  </p:sldMasterIdLst>
  <p:notesMasterIdLst>
    <p:notesMasterId r:id="rId24"/>
  </p:notesMasterIdLst>
  <p:sldIdLst>
    <p:sldId id="264" r:id="rId2"/>
    <p:sldId id="256" r:id="rId3"/>
    <p:sldId id="257" r:id="rId4"/>
    <p:sldId id="260" r:id="rId5"/>
    <p:sldId id="263" r:id="rId6"/>
    <p:sldId id="259" r:id="rId7"/>
    <p:sldId id="258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460" autoAdjust="0"/>
  </p:normalViewPr>
  <p:slideViewPr>
    <p:cSldViewPr snapToGrid="0">
      <p:cViewPr varScale="1">
        <p:scale>
          <a:sx n="69" d="100"/>
          <a:sy n="69" d="100"/>
        </p:scale>
        <p:origin x="7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7D613F-76F7-4C01-B00B-9EEF0CA2080D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ADF74D-E9A8-4DF6-90EB-D13612D1CC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783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ADF74D-E9A8-4DF6-90EB-D13612D1CC3C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715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1874-3F4E-4169-8867-F5080054012E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6604-C91C-4855-98FF-3AC71E33F0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0569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1874-3F4E-4169-8867-F5080054012E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6604-C91C-4855-98FF-3AC71E33F0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710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1874-3F4E-4169-8867-F5080054012E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6604-C91C-4855-98FF-3AC71E33F0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191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1874-3F4E-4169-8867-F5080054012E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6604-C91C-4855-98FF-3AC71E33F0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9735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1874-3F4E-4169-8867-F5080054012E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6604-C91C-4855-98FF-3AC71E33F0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1007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1874-3F4E-4169-8867-F5080054012E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6604-C91C-4855-98FF-3AC71E33F0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0077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1874-3F4E-4169-8867-F5080054012E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6604-C91C-4855-98FF-3AC71E33F0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598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1874-3F4E-4169-8867-F5080054012E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6604-C91C-4855-98FF-3AC71E33F0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795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1874-3F4E-4169-8867-F5080054012E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6604-C91C-4855-98FF-3AC71E33F0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456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1874-3F4E-4169-8867-F5080054012E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6604-C91C-4855-98FF-3AC71E33F0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80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1874-3F4E-4169-8867-F5080054012E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6604-C91C-4855-98FF-3AC71E33F0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714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81874-3F4E-4169-8867-F5080054012E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856604-C91C-4855-98FF-3AC71E33F0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3779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gif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70" y="13854"/>
            <a:ext cx="2867891" cy="382385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745" y="13854"/>
            <a:ext cx="2867891" cy="38238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3515" y="0"/>
            <a:ext cx="2867891" cy="38238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81" y="3477489"/>
            <a:ext cx="2675657" cy="356754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08" y="3251196"/>
            <a:ext cx="3023754" cy="403167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023" y="3629891"/>
            <a:ext cx="2857499" cy="380999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3199" y="3342408"/>
            <a:ext cx="2675657" cy="356754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475" y="426029"/>
            <a:ext cx="2675657" cy="3567543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4778557" y="-24245"/>
            <a:ext cx="18622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Н</a:t>
            </a:r>
            <a:r>
              <a:rPr lang="uk-UA" sz="3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астрій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373474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66860" y="331067"/>
            <a:ext cx="32492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Яка тема заходу?</a:t>
            </a:r>
            <a:endParaRPr lang="ru-RU" sz="3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50710" y="1496914"/>
            <a:ext cx="76245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6408" t="9814" r="1011" b="10635"/>
          <a:stretch/>
        </p:blipFill>
        <p:spPr>
          <a:xfrm>
            <a:off x="180109" y="1015780"/>
            <a:ext cx="11831782" cy="57159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192" y="156728"/>
            <a:ext cx="1072148" cy="1340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114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427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8284" y="-136114"/>
            <a:ext cx="6798115" cy="581918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283726" y="1587451"/>
            <a:ext cx="91440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Тема заходу:</a:t>
            </a:r>
          </a:p>
          <a:p>
            <a:pPr algn="ctr"/>
            <a:r>
              <a:rPr lang="uk-UA" sz="4400" b="1" dirty="0" smtClean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На терезах Феміди: людська гідність і права людини.</a:t>
            </a:r>
            <a:endParaRPr lang="ru-RU" sz="4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49" y="987137"/>
            <a:ext cx="2357922" cy="29077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398920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pon.org.ua/uploads/posts/2016-12/1481381889_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718" y="0"/>
            <a:ext cx="12234718" cy="6799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49" y="0"/>
            <a:ext cx="2357922" cy="29077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5259295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427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377701" y="303239"/>
            <a:ext cx="4025269" cy="689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6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Вправа «Скринька»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2" name="Picture 4" descr="https://kupisuvenir.com.ua/published/publicdata/KUPISUVENIR/attachments/SC/products_pictures/zerkalo-bnh_en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6730" y="1101614"/>
            <a:ext cx="5400000" cy="54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6539" y="1249354"/>
            <a:ext cx="6799984" cy="5104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136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16136" y="535777"/>
            <a:ext cx="5973558" cy="6784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uk-UA" sz="36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Станція №1 Права людини</a:t>
            </a:r>
            <a:r>
              <a:rPr lang="uk-UA" sz="32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70908" y="1330312"/>
            <a:ext cx="9060873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k-UA" sz="2400" i="1" dirty="0"/>
              <a:t>Будь правдивим, але не жорстоким,</a:t>
            </a:r>
            <a:endParaRPr lang="ru-RU" sz="2400" dirty="0"/>
          </a:p>
          <a:p>
            <a:pPr algn="r"/>
            <a:r>
              <a:rPr lang="uk-UA" sz="2400" i="1" dirty="0"/>
              <a:t>гідність май та іншого шануй</a:t>
            </a:r>
            <a:r>
              <a:rPr lang="uk-UA" i="1" dirty="0" smtClean="0"/>
              <a:t>!</a:t>
            </a:r>
          </a:p>
          <a:p>
            <a:pPr algn="r"/>
            <a:endParaRPr lang="uk-UA" i="1" dirty="0"/>
          </a:p>
          <a:p>
            <a:pPr algn="r"/>
            <a:endParaRPr lang="ru-RU" dirty="0"/>
          </a:p>
          <a:p>
            <a:pPr algn="r"/>
            <a:r>
              <a:rPr lang="uk-UA" b="1" dirty="0"/>
              <a:t> </a:t>
            </a:r>
            <a:endParaRPr lang="ru-RU" dirty="0"/>
          </a:p>
        </p:txBody>
      </p:sp>
      <p:pic>
        <p:nvPicPr>
          <p:cNvPr id="4098" name="Picture 2" descr="https://zmina.info/upload/photobank/%D0%86%D0%BD%D1%88%D0%B5/dec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082" y="2286000"/>
            <a:ext cx="8067675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632162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51710" y="252517"/>
            <a:ext cx="88669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 smtClean="0"/>
              <a:t>Загальна</a:t>
            </a:r>
            <a:r>
              <a:rPr lang="ru-RU" sz="3200" dirty="0" smtClean="0"/>
              <a:t> </a:t>
            </a:r>
            <a:r>
              <a:rPr lang="ru-RU" sz="3200" dirty="0" err="1"/>
              <a:t>Д</a:t>
            </a:r>
            <a:r>
              <a:rPr lang="ru-RU" sz="3200" dirty="0" err="1" smtClean="0"/>
              <a:t>екларація</a:t>
            </a:r>
            <a:r>
              <a:rPr lang="ru-RU" sz="3200" dirty="0" smtClean="0"/>
              <a:t> прав </a:t>
            </a:r>
            <a:r>
              <a:rPr lang="ru-RU" sz="3200" dirty="0" err="1" smtClean="0"/>
              <a:t>людини</a:t>
            </a:r>
            <a:r>
              <a:rPr lang="ru-RU" sz="3200" dirty="0" smtClean="0"/>
              <a:t>, </a:t>
            </a:r>
            <a:r>
              <a:rPr lang="ru-RU" sz="3200" dirty="0" err="1" smtClean="0"/>
              <a:t>прийнята</a:t>
            </a:r>
            <a:r>
              <a:rPr lang="ru-RU" sz="3200" dirty="0" smtClean="0"/>
              <a:t> Генеральною </a:t>
            </a:r>
            <a:r>
              <a:rPr lang="ru-RU" sz="3200" dirty="0" err="1" smtClean="0"/>
              <a:t>Асамблеєю</a:t>
            </a:r>
            <a:r>
              <a:rPr lang="ru-RU" sz="3200" dirty="0" smtClean="0"/>
              <a:t> ООН 10 </a:t>
            </a:r>
            <a:r>
              <a:rPr lang="ru-RU" sz="3200" dirty="0" err="1" smtClean="0"/>
              <a:t>грудня</a:t>
            </a:r>
            <a:r>
              <a:rPr lang="ru-RU" sz="3200" dirty="0" smtClean="0"/>
              <a:t> 1948 року.</a:t>
            </a:r>
            <a:endParaRPr lang="ru-RU" sz="3200" dirty="0"/>
          </a:p>
        </p:txBody>
      </p:sp>
      <p:pic>
        <p:nvPicPr>
          <p:cNvPr id="5122" name="Picture 2" descr="https://zmina.info/upload/photobank/%D0%86%D0%BD%D1%88%D0%B5/dec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193" y="1822177"/>
            <a:ext cx="10659195" cy="479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9983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932218" y="854538"/>
            <a:ext cx="6096000" cy="1764394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180340" algn="just">
              <a:lnSpc>
                <a:spcPct val="115000"/>
              </a:lnSpc>
              <a:spcAft>
                <a:spcPts val="1000"/>
              </a:spcAft>
            </a:pPr>
            <a:r>
              <a:rPr lang="uk-UA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Саудівська Аравія, Україна, Білорусія, Польща, Югославія та Чехословаччини, які на той час перебували під прямим впливом СРСР, утрималися від ухвалення документа.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://krasnyikut-rda.kh.gov.ua/content/documents/706/70507/thumb-zoom-259x194-ae9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2" y="196417"/>
            <a:ext cx="4842814" cy="362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Презентация на тему: &quot;Загальна декларація прав людини. Загальна декларація  прав людини 10 грудня 1948 рік.&quot;. Скачать бесплатно и без регистрации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2" b="10417"/>
          <a:stretch/>
        </p:blipFill>
        <p:spPr bwMode="auto">
          <a:xfrm>
            <a:off x="5946775" y="2732313"/>
            <a:ext cx="5577568" cy="3812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5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Презентація &quot;Людська гідність та права людини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0073" y="1537854"/>
            <a:ext cx="5721927" cy="500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Мої права&quot; - презентація з правознавств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6982"/>
            <a:ext cx="6470073" cy="503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509" y="5232690"/>
            <a:ext cx="2396982" cy="1454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290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Виховний захід з історії для 10 класу на тему &quot;Права людини від витоків до  сьогодення 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05"/>
          <a:stretch/>
        </p:blipFill>
        <p:spPr bwMode="auto">
          <a:xfrm>
            <a:off x="1094510" y="124691"/>
            <a:ext cx="9490364" cy="684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131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2052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Презентація &quot;Евтаназія – убивство чи позбавлення мук?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571" y="106622"/>
            <a:ext cx="8550770" cy="6413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1723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427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04108" y="514810"/>
            <a:ext cx="9739745" cy="5815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ctr">
              <a:lnSpc>
                <a:spcPct val="115000"/>
              </a:lnSpc>
              <a:spcAft>
                <a:spcPts val="1000"/>
              </a:spcAft>
            </a:pPr>
            <a:r>
              <a:rPr lang="uk-UA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Питання до відео:</a:t>
            </a:r>
            <a:endParaRPr lang="ru-RU" sz="24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uk-UA" sz="28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 права людини є найважливішими</a:t>
            </a:r>
            <a:r>
              <a:rPr lang="uk-UA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uk-UA" sz="28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 проблеми українці зіткнулися після </a:t>
            </a:r>
            <a:r>
              <a:rPr lang="uk-UA" sz="2800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Євромайдану</a:t>
            </a:r>
            <a:r>
              <a:rPr lang="uk-UA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uk-UA" sz="28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 можна брати правосуддя в свої руки?</a:t>
            </a:r>
            <a:endParaRPr lang="ru-RU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uk-UA" sz="28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 допустимо засуджених тримати в поганих умовах?</a:t>
            </a:r>
            <a:endParaRPr lang="ru-RU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"/>
            </a:pPr>
            <a:r>
              <a:rPr lang="uk-UA" sz="28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 можна виправдати злочини українських військових під час бойових дій</a:t>
            </a:r>
            <a:r>
              <a:rPr lang="uk-UA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рисунок, мультфильм, дизайн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9651" y="1260163"/>
            <a:ext cx="4211224" cy="3556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987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427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AI logo 2018.p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72" y="481132"/>
            <a:ext cx="11194473" cy="2289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61708" y="2506246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неурядова організація, заснована у Великій Британії </a:t>
            </a:r>
            <a:r>
              <a:rPr lang="uk-UA" sz="3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 1961 році, </a:t>
            </a:r>
            <a:r>
              <a:rPr lang="uk-UA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що має на меті «проведення досліджень та дій, спрямованих на попередження та припинення грубих порушень прав людини.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180245" y="157966"/>
            <a:ext cx="71810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err="1" smtClean="0"/>
              <a:t>Міжнародний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захист</a:t>
            </a:r>
            <a:r>
              <a:rPr lang="ru-RU" sz="3600" b="1" dirty="0" smtClean="0"/>
              <a:t> прав </a:t>
            </a:r>
            <a:r>
              <a:rPr lang="ru-RU" sz="3600" b="1" dirty="0" err="1" smtClean="0"/>
              <a:t>людини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51660930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427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10662" t="28744" r="2665" b="5132"/>
          <a:stretch/>
        </p:blipFill>
        <p:spPr>
          <a:xfrm>
            <a:off x="0" y="-12427"/>
            <a:ext cx="9684327" cy="31297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2849" t="13683" r="-6358" b="7217"/>
          <a:stretch/>
        </p:blipFill>
        <p:spPr>
          <a:xfrm>
            <a:off x="3366654" y="3089564"/>
            <a:ext cx="9401175" cy="4039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072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427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https://marathon.amnesty.org.ua/wp-content/uploads/2020/11/2582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84" y="263237"/>
            <a:ext cx="6096000" cy="609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61175" y="263237"/>
            <a:ext cx="412645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ru-RU" sz="2800" b="1" dirty="0" err="1" smtClean="0">
                <a:latin typeface="Oswald"/>
              </a:rPr>
              <a:t>З</a:t>
            </a:r>
            <a:r>
              <a:rPr lang="ru-RU" sz="2800" b="1" i="0" dirty="0" err="1" smtClean="0">
                <a:effectLst/>
                <a:latin typeface="Oswald"/>
              </a:rPr>
              <a:t>ахисниця</a:t>
            </a:r>
            <a:r>
              <a:rPr lang="ru-RU" sz="2800" b="1" i="0" dirty="0" smtClean="0">
                <a:effectLst/>
                <a:latin typeface="Oswald"/>
              </a:rPr>
              <a:t> прав </a:t>
            </a:r>
            <a:r>
              <a:rPr lang="ru-RU" sz="2800" b="1" i="0" dirty="0" err="1" smtClean="0">
                <a:effectLst/>
                <a:latin typeface="Oswald"/>
              </a:rPr>
              <a:t>жінок</a:t>
            </a:r>
            <a:endParaRPr lang="ru-RU" sz="2800" b="1" i="0" dirty="0" smtClean="0">
              <a:effectLst/>
              <a:latin typeface="Oswald"/>
            </a:endParaRPr>
          </a:p>
          <a:p>
            <a:pPr fontAlgn="base"/>
            <a:r>
              <a:rPr lang="ru-RU" sz="2800" b="1" i="0" dirty="0" smtClean="0">
                <a:effectLst/>
                <a:latin typeface="Oswald"/>
              </a:rPr>
              <a:t> </a:t>
            </a:r>
            <a:r>
              <a:rPr lang="ru-RU" sz="2800" b="1" i="0" dirty="0" err="1" smtClean="0">
                <a:effectLst/>
                <a:latin typeface="Oswald"/>
              </a:rPr>
              <a:t>Насима</a:t>
            </a:r>
            <a:r>
              <a:rPr lang="ru-RU" sz="2800" b="1" i="0" dirty="0" smtClean="0">
                <a:effectLst/>
                <a:latin typeface="Oswald"/>
              </a:rPr>
              <a:t> аль-Сади</a:t>
            </a:r>
            <a:endParaRPr lang="ru-RU" sz="2800" b="1" i="0" dirty="0">
              <a:effectLst/>
              <a:latin typeface="Oswald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86946" y="1720426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0" i="0" dirty="0" err="1" smtClean="0">
                <a:solidFill>
                  <a:srgbClr val="000000"/>
                </a:solidFill>
                <a:effectLst/>
                <a:latin typeface="Oswald"/>
              </a:rPr>
              <a:t>Насима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Oswald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Oswald"/>
              </a:rPr>
              <a:t>перебуває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Oswald"/>
              </a:rPr>
              <a:t> у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Oswald"/>
              </a:rPr>
              <a:t>в'язниці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Oswald"/>
              </a:rPr>
              <a:t> за свою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Oswald"/>
              </a:rPr>
              <a:t>діяльність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Oswald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Oswald"/>
              </a:rPr>
              <a:t>із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Oswald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Oswald"/>
              </a:rPr>
              <a:t>захисту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Oswald"/>
              </a:rPr>
              <a:t> прав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Oswald"/>
              </a:rPr>
              <a:t>жінок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Oswald"/>
              </a:rPr>
              <a:t> у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Oswald"/>
              </a:rPr>
              <a:t>Саудівській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Oswald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Oswald"/>
              </a:rPr>
              <a:t>Аравії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Oswald"/>
              </a:rPr>
              <a:t>. Вона не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Oswald"/>
              </a:rPr>
              <a:t>бачила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Oswald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Oswald"/>
              </a:rPr>
              <a:t>своїх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Oswald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Oswald"/>
              </a:rPr>
              <a:t>дітей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Oswald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Oswald"/>
              </a:rPr>
              <a:t>місяцями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Oswald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209559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7118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21327" y="193964"/>
            <a:ext cx="10349345" cy="5886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ctr">
              <a:lnSpc>
                <a:spcPct val="115000"/>
              </a:lnSpc>
              <a:spcAft>
                <a:spcPts val="1000"/>
              </a:spcAft>
            </a:pPr>
            <a:r>
              <a:rPr lang="uk-UA" sz="28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Питання:</a:t>
            </a:r>
            <a:endParaRPr lang="ru-RU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uk-UA" sz="28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 відчуття у вас є після прочитання історії </a:t>
            </a:r>
            <a:r>
              <a:rPr lang="uk-UA" sz="2800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Насими</a:t>
            </a:r>
            <a:r>
              <a:rPr lang="uk-UA" sz="28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uk-UA" sz="28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 права людини були порушені у справі </a:t>
            </a:r>
            <a:r>
              <a:rPr lang="uk-UA" sz="2800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Насими</a:t>
            </a:r>
            <a:r>
              <a:rPr lang="uk-UA" sz="28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uk-UA" sz="28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Яка ситуація з правами людини у </a:t>
            </a:r>
            <a:r>
              <a:rPr lang="uk-UA" sz="2800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дівчаток</a:t>
            </a:r>
            <a:r>
              <a:rPr lang="uk-UA" sz="28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жінок в Україні? Чи існують рішення, які не можуть приймати жінки, але можуть чоловіки? Чи однаково ставляться до жінок і чоловіків?</a:t>
            </a:r>
            <a:endParaRPr lang="ru-RU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"/>
            </a:pPr>
            <a:r>
              <a:rPr lang="uk-UA" sz="28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 потрібно зробити, щоб змінити ситуацію </a:t>
            </a:r>
            <a:r>
              <a:rPr lang="uk-UA" sz="2800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Насими</a:t>
            </a:r>
            <a:r>
              <a:rPr lang="uk-UA" sz="28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ситуацію інших захисниць прав жінок?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328" y="886691"/>
            <a:ext cx="2105804" cy="3509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673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21997" t="11364" r="19758" b="10985"/>
          <a:stretch/>
        </p:blipFill>
        <p:spPr>
          <a:xfrm>
            <a:off x="1482437" y="186321"/>
            <a:ext cx="8668994" cy="6497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894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8682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08748" y="508069"/>
            <a:ext cx="5727594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Станція №3 «Гідність та свобода у дії»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6720" y="766601"/>
            <a:ext cx="6798115" cy="581918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71950" y="3353028"/>
            <a:ext cx="18325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гідність</a:t>
            </a:r>
            <a:endParaRPr lang="ru-RU" sz="3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597106" y="3256531"/>
            <a:ext cx="17248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i="1" dirty="0" smtClean="0">
                <a:latin typeface="Times New Roman" panose="02020603050405020304" pitchFamily="18" charset="0"/>
              </a:rPr>
              <a:t>свобода</a:t>
            </a:r>
            <a:endParaRPr lang="ru-RU" sz="36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31" y="1369865"/>
            <a:ext cx="2051104" cy="3418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461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https://lh3.googleusercontent.com/pw/ACtC-3fTcc-lszLCM0ItlyMTNxtG2M1HgxK5lzWIbyWP4Ue1uta4a9_Erz5_MTYOysWJA_3suS7xm56ipKQgbO_5qyv05e0kakkhac3FfRCkKODllOmtFew_agscgqfEe4BONwj3mvWUDB8P4fcknl99zl6m=w775-h627-no?authuser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43056" cy="408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https://lh3.googleusercontent.com/pw/ACtC-3eoZ1SV49SRF2_o4aXhq--pALtApKz02r_pZoZ8EycvQKaroDt7jdTy8gNYyOM-qfl4XQ1jVivo7N6s5n4gYMm0qmNfQnyAZZTEh3X3jXPtGVFofoK7w-N1CmnMdpNWz18lDE43NucV5ICscAIX4M5y=w941-h627-no?authuser=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056" y="0"/>
            <a:ext cx="5428331" cy="387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https://lh3.googleusercontent.com/pw/ACtC-3cWC6KM6j_Tg3vLSOHZnSoHfdsAQ-gxH-BzuNYZMPojvjDONWLUMbF_936-52Un8ewaoGrGFgyeM4shy3CwYymEiTgYaZEYPmKyGf8KGiCfrLyQCYuqxtszNznHKulKauaPBLrDyDQDT5bg4eIwhuuL=w942-h627-no?authuser=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891" y="3694970"/>
            <a:ext cx="4752109" cy="316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https://lh3.googleusercontent.com/pw/ACtC-3cifNxpomq2Tq2s8V1OUrmRn9_eQXMQoP1qKZPPzlJ6l7Wydms3v_uCLePGpeu02ae_Mr7tpY3Czm8i3T4-w871mTDr2LKeIlVYsQYADPFUMViSVLBOo9TiLoyg3ORfYBbkojxfn0JcsHTnYbUKwae2=w940-h627-no?authuser=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58130"/>
            <a:ext cx="4665964" cy="3112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6947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0588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 descr="https://lh3.googleusercontent.com/pw/ACtC-3cPhUeAqmI4-iGVIZuNx65_UhM-AnMiKMEJdq4kZDwCKW-hMdeMIEQpzU6opVNxeL0eDFB8ge5K6EKA-5JUBfxH4AmJbdDhWbzjw1KPIGuTk-Ytf0eF3XIT844aR5ExcovhDWVaEwucTEhGnJCdtHSI=w1000-h541-no?authuser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427"/>
            <a:ext cx="6831879" cy="3513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https://lh3.googleusercontent.com/pw/ACtC-3eKw8K5hg7YgiwIqhXlA2y3V0i1hu8WjxplsfnoLF6i25w8ayGir0SHqfM_vc2OgJDo2t6Ua6EEyHYqKq0aolvTwKkBrm6N5zZhoZc_Ent3E91aKTjpxoaZvaY9uH9XN_0gyuAQYQBmMxKpCzPl_iOX=w945-h627-no?authuser=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1879" y="0"/>
            <a:ext cx="5360121" cy="3560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https://lh3.googleusercontent.com/pw/ACtC-3faxhcFO72mJ17w75NCdJdgRws0GgUPysOvDcYgZC6xz9VaUQZdnmBfRj8Kgdy4ZUvgU986C2X7iW2MSN57STkjiEWJh2XOfGjgA9YbW61AeWaAnQ1zG-I_3sbbWYnLZdnETDZpXUTchhO402kcJGKw=w941-h627-no?authuser=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1156"/>
            <a:ext cx="5223164" cy="326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Picture 8" descr="https://lh3.googleusercontent.com/pw/ACtC-3dUh5g_wMBASSjUWwcxOittWYZPwtAvaHjVxmyXjXtiFZKGR7rl7dNr5TrOna3QgsyBs0_CVKL_VfnbsM4BWELuB9BccwFlHxyrtIF6eN7CG-abRxswCufK12ypZCz3KmgRnyg7BfROf76_8FMhWTVb=w941-h627-no?authuser=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165" y="3317125"/>
            <a:ext cx="6968836" cy="3512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570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8682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3" t="17222" r="5280" b="4842"/>
          <a:stretch/>
        </p:blipFill>
        <p:spPr bwMode="auto">
          <a:xfrm>
            <a:off x="1258165" y="168420"/>
            <a:ext cx="10005579" cy="60522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9488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Желто-зеленый светлый фон Premium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427"/>
            <a:ext cx="12192000" cy="68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9673" y="1276349"/>
            <a:ext cx="5264727" cy="464776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797800" y="262630"/>
            <a:ext cx="474174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 smtClean="0"/>
              <a:t>Шкала </a:t>
            </a:r>
            <a:r>
              <a:rPr lang="ru-RU" sz="4400" dirty="0" err="1" smtClean="0"/>
              <a:t>оцінювання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380086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492</TotalTime>
  <Words>276</Words>
  <Application>Microsoft Office PowerPoint</Application>
  <PresentationFormat>Широкоэкранный</PresentationFormat>
  <Paragraphs>36</Paragraphs>
  <Slides>22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Arial</vt:lpstr>
      <vt:lpstr>Arial Black</vt:lpstr>
      <vt:lpstr>Calibri</vt:lpstr>
      <vt:lpstr>Calibri Light</vt:lpstr>
      <vt:lpstr>Oswald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32</cp:revision>
  <dcterms:created xsi:type="dcterms:W3CDTF">2020-12-06T09:41:34Z</dcterms:created>
  <dcterms:modified xsi:type="dcterms:W3CDTF">2020-12-06T17:54:02Z</dcterms:modified>
</cp:coreProperties>
</file>