
<file path=[Content_Types].xml><?xml version="1.0" encoding="utf-8"?>
<Types xmlns="http://schemas.openxmlformats.org/package/2006/content-types">
  <Default ContentType="application/x-fontdata" Extension="fntdata"/>
  <Default ContentType="image/gif" Extension="gif"/>
  <Default ContentType="image/jpeg" Extension="jpeg"/>
  <Default ContentType="image/png" Extension="png"/>
  <Default ContentType="application/vnd.openxmlformats-package.relationships+xml" Extension="rels"/>
  <Default ContentType="image/svg+xml" Extension="svg"/>
  <Default ContentType="application/xml" Extension="xml"/>
  <Override ContentType="application/vnd.openxmlformats-officedocument.extended-properties+xml" PartName="/docProps/app.xml"/>
  <Override ContentType="application/vnd.openxmlformats-package.core-properties+xml" PartName="/docProps/core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11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1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slide+xml" PartName="/ppt/slides/slide4.xml"/>
  <Override ContentType="application/vnd.openxmlformats-officedocument.presentationml.slide+xml" PartName="/ppt/slides/slide5.xml"/>
  <Override ContentType="application/vnd.openxmlformats-officedocument.presentationml.slide+xml" PartName="/ppt/slides/slide6.xml"/>
  <Override ContentType="application/vnd.openxmlformats-officedocument.presentationml.slide+xml" PartName="/ppt/slides/slide7.xml"/>
  <Override ContentType="application/vnd.openxmlformats-officedocument.presentationml.slide+xml" PartName="/ppt/slides/slide8.xml"/>
  <Override ContentType="application/vnd.openxmlformats-officedocument.presentationml.slide+xml" PartName="/ppt/slides/slide9.xml"/>
  <Override ContentType="application/vnd.openxmlformats-officedocument.presentationml.slide+xml" PartName="/ppt/slides/slide10.xml"/>
  <Override ContentType="application/vnd.openxmlformats-officedocument.presentationml.slide+xml" PartName="/ppt/slides/slide11.xml"/>
  <Override ContentType="application/vnd.openxmlformats-officedocument.presentationml.slide+xml" PartName="/ppt/slides/slide12.xml"/>
  <Override ContentType="application/vnd.openxmlformats-officedocument.presentationml.slide+xml" PartName="/ppt/slides/slide13.xml"/>
  <Override ContentType="application/vnd.openxmlformats-officedocument.presentationml.slide+xml" PartName="/ppt/slides/slide14.xml"/>
  <Override ContentType="application/vnd.openxmlformats-officedocument.presentationml.slide+xml" PartName="/ppt/slides/slide15.xml"/>
  <Override ContentType="application/vnd.openxmlformats-officedocument.presentationml.slide+xml" PartName="/ppt/slides/slide16.xml"/>
  <Override ContentType="application/vnd.openxmlformats-officedocument.presentationml.slide+xml" PartName="/ppt/slides/slide17.xml"/>
  <Override ContentType="application/vnd.openxmlformats-officedocument.presentationml.slide+xml" PartName="/ppt/slides/slide18.xml"/>
  <Override ContentType="application/vnd.openxmlformats-officedocument.presentationml.slide+xml" PartName="/ppt/slides/slide19.xml"/>
  <Override ContentType="application/vnd.openxmlformats-officedocument.presentationml.slide+xml" PartName="/ppt/slides/slide20.xml"/>
  <Override ContentType="application/vnd.openxmlformats-officedocument.presentationml.tableStyles+xml" PartName="/ppt/tableStyles.xml"/>
  <Override ContentType="application/vnd.openxmlformats-officedocument.theme+xml" PartName="/ppt/theme/theme1.xml"/>
  <Override ContentType="application/vnd.openxmlformats-officedocument.presentationml.viewProps+xml" PartName="/ppt/viewProps.xml"/>
</Types>
</file>

<file path=_rels/.rels><?xml version="1.0" encoding="UTF-8" standalone="yes"?><Relationships xmlns="http://schemas.openxmlformats.org/package/2006/relationships"><Relationship Id="rId1" Target="ppt/presentation.xml" Type="http://schemas.openxmlformats.org/officeDocument/2006/relationships/officeDocument"/><Relationship Id="rId2" Target="docProps/thumbnail.jpeg" Type="http://schemas.openxmlformats.org/package/2006/relationships/metadata/thumbnail"/><Relationship Id="rId3" Target="docProps/core.xml" Type="http://schemas.openxmlformats.org/package/2006/relationships/metadata/core-properties"/><Relationship Id="rId4" Target="docProps/app.xml" Type="http://schemas.openxmlformats.org/officeDocument/2006/relationships/extended-properties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embedTrueTypeFonts="true">
  <p:sldMasterIdLst>
    <p:sldMasterId id="2147483648" r:id="rId1"/>
  </p:sldMasterIdLst>
  <p:sldIdLst>
    <p:sldId id="256" r:id="rId6"/>
    <p:sldId id="257" r:id="rId7"/>
    <p:sldId id="258" r:id="rId8"/>
    <p:sldId id="259" r:id="rId9"/>
    <p:sldId id="260" r:id="rId10"/>
    <p:sldId id="261" r:id="rId11"/>
    <p:sldId id="262" r:id="rId12"/>
    <p:sldId id="263" r:id="rId13"/>
    <p:sldId id="264" r:id="rId14"/>
    <p:sldId id="265" r:id="rId15"/>
    <p:sldId id="266" r:id="rId16"/>
    <p:sldId id="267" r:id="rId17"/>
    <p:sldId id="268" r:id="rId18"/>
    <p:sldId id="269" r:id="rId19"/>
    <p:sldId id="270" r:id="rId20"/>
    <p:sldId id="271" r:id="rId21"/>
    <p:sldId id="272" r:id="rId22"/>
    <p:sldId id="273" r:id="rId23"/>
    <p:sldId id="274" r:id="rId24"/>
    <p:sldId id="275" r:id="rId25"/>
  </p:sldIdLst>
  <p:sldSz cx="18288000" cy="10287000"/>
  <p:notesSz cx="6858000" cy="9144000"/>
  <p:embeddedFontLst>
    <p:embeddedFont>
      <p:font typeface="Lazydog" charset="1" panose="00000000000000000000"/>
      <p:regular r:id="rId26"/>
    </p:embeddedFont>
    <p:embeddedFont>
      <p:font typeface="Gaegu Bold" charset="1" panose="00000000000000000000"/>
      <p:regular r:id="rId27"/>
    </p:embeddedFont>
    <p:embeddedFont>
      <p:font typeface="Rubik" charset="1" panose="00000000000000000000"/>
      <p:regular r:id="rId28"/>
    </p:embeddedFont>
    <p:embeddedFont>
      <p:font typeface="Rubik Bold" charset="1" panose="00000800000000000000"/>
      <p:regular r:id="rId29"/>
    </p:embeddedFont>
    <p:embeddedFont>
      <p:font typeface="SCR-N Seven Bold" charset="1" panose="00000000000000000000"/>
      <p:regular r:id="rId30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 autoAdjust="0"/>
    <p:restoredTop sz="94622" autoAdjust="0"/>
  </p:normalViewPr>
  <p:slideViewPr>
    <p:cSldViewPr>
      <p:cViewPr varScale="1">
        <p:scale>
          <a:sx n="74" d="100"/>
          <a:sy n="74" d="100"/>
        </p:scale>
        <p:origin x="-1092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<Relationships xmlns="http://schemas.openxmlformats.org/package/2006/relationships"><Relationship Id="rId1" Target="slideMasters/slideMaster1.xml" Type="http://schemas.openxmlformats.org/officeDocument/2006/relationships/slideMaster"/><Relationship Id="rId10" Target="slides/slide5.xml" Type="http://schemas.openxmlformats.org/officeDocument/2006/relationships/slide"/><Relationship Id="rId11" Target="slides/slide6.xml" Type="http://schemas.openxmlformats.org/officeDocument/2006/relationships/slide"/><Relationship Id="rId12" Target="slides/slide7.xml" Type="http://schemas.openxmlformats.org/officeDocument/2006/relationships/slide"/><Relationship Id="rId13" Target="slides/slide8.xml" Type="http://schemas.openxmlformats.org/officeDocument/2006/relationships/slide"/><Relationship Id="rId14" Target="slides/slide9.xml" Type="http://schemas.openxmlformats.org/officeDocument/2006/relationships/slide"/><Relationship Id="rId15" Target="slides/slide10.xml" Type="http://schemas.openxmlformats.org/officeDocument/2006/relationships/slide"/><Relationship Id="rId16" Target="slides/slide11.xml" Type="http://schemas.openxmlformats.org/officeDocument/2006/relationships/slide"/><Relationship Id="rId17" Target="slides/slide12.xml" Type="http://schemas.openxmlformats.org/officeDocument/2006/relationships/slide"/><Relationship Id="rId18" Target="slides/slide13.xml" Type="http://schemas.openxmlformats.org/officeDocument/2006/relationships/slide"/><Relationship Id="rId19" Target="slides/slide14.xml" Type="http://schemas.openxmlformats.org/officeDocument/2006/relationships/slide"/><Relationship Id="rId2" Target="presProps.xml" Type="http://schemas.openxmlformats.org/officeDocument/2006/relationships/presProps"/><Relationship Id="rId20" Target="slides/slide15.xml" Type="http://schemas.openxmlformats.org/officeDocument/2006/relationships/slide"/><Relationship Id="rId21" Target="slides/slide16.xml" Type="http://schemas.openxmlformats.org/officeDocument/2006/relationships/slide"/><Relationship Id="rId22" Target="slides/slide17.xml" Type="http://schemas.openxmlformats.org/officeDocument/2006/relationships/slide"/><Relationship Id="rId23" Target="slides/slide18.xml" Type="http://schemas.openxmlformats.org/officeDocument/2006/relationships/slide"/><Relationship Id="rId24" Target="slides/slide19.xml" Type="http://schemas.openxmlformats.org/officeDocument/2006/relationships/slide"/><Relationship Id="rId25" Target="slides/slide20.xml" Type="http://schemas.openxmlformats.org/officeDocument/2006/relationships/slide"/><Relationship Id="rId26" Target="fonts/font26.fntdata" Type="http://schemas.openxmlformats.org/officeDocument/2006/relationships/font"/><Relationship Id="rId27" Target="fonts/font27.fntdata" Type="http://schemas.openxmlformats.org/officeDocument/2006/relationships/font"/><Relationship Id="rId28" Target="fonts/font28.fntdata" Type="http://schemas.openxmlformats.org/officeDocument/2006/relationships/font"/><Relationship Id="rId29" Target="fonts/font29.fntdata" Type="http://schemas.openxmlformats.org/officeDocument/2006/relationships/font"/><Relationship Id="rId3" Target="viewProps.xml" Type="http://schemas.openxmlformats.org/officeDocument/2006/relationships/viewProps"/><Relationship Id="rId30" Target="fonts/font30.fntdata" Type="http://schemas.openxmlformats.org/officeDocument/2006/relationships/font"/><Relationship Id="rId4" Target="theme/theme1.xml" Type="http://schemas.openxmlformats.org/officeDocument/2006/relationships/theme"/><Relationship Id="rId5" Target="tableStyles.xml" Type="http://schemas.openxmlformats.org/officeDocument/2006/relationships/tableStyles"/><Relationship Id="rId6" Target="slides/slide1.xml" Type="http://schemas.openxmlformats.org/officeDocument/2006/relationships/slide"/><Relationship Id="rId7" Target="slides/slide2.xml" Type="http://schemas.openxmlformats.org/officeDocument/2006/relationships/slide"/><Relationship Id="rId8" Target="slides/slide3.xml" Type="http://schemas.openxmlformats.org/officeDocument/2006/relationships/slide"/><Relationship Id="rId9" Target="slides/slide4.xml" Type="http://schemas.openxmlformats.org/officeDocument/2006/relationships/slide"/></Relationships>
</file>

<file path=ppt/slideLayouts/_rels/slideLayout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2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3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4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5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6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7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8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9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0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<Relationships xmlns="http://schemas.openxmlformats.org/package/2006/relationships"><Relationship Id="rId1" Target="../slideLayouts/slideLayout1.xml" Type="http://schemas.openxmlformats.org/officeDocument/2006/relationships/slideLayout"/><Relationship Id="rId10" Target="../slideLayouts/slideLayout10.xml" Type="http://schemas.openxmlformats.org/officeDocument/2006/relationships/slideLayout"/><Relationship Id="rId11" Target="../slideLayouts/slideLayout11.xml" Type="http://schemas.openxmlformats.org/officeDocument/2006/relationships/slideLayout"/><Relationship Id="rId12" Target="../theme/theme1.xml" Type="http://schemas.openxmlformats.org/officeDocument/2006/relationships/theme"/><Relationship Id="rId2" Target="../slideLayouts/slideLayout2.xml" Type="http://schemas.openxmlformats.org/officeDocument/2006/relationships/slideLayout"/><Relationship Id="rId3" Target="../slideLayouts/slideLayout3.xml" Type="http://schemas.openxmlformats.org/officeDocument/2006/relationships/slideLayout"/><Relationship Id="rId4" Target="../slideLayouts/slideLayout4.xml" Type="http://schemas.openxmlformats.org/officeDocument/2006/relationships/slideLayout"/><Relationship Id="rId5" Target="../slideLayouts/slideLayout5.xml" Type="http://schemas.openxmlformats.org/officeDocument/2006/relationships/slideLayout"/><Relationship Id="rId6" Target="../slideLayouts/slideLayout6.xml" Type="http://schemas.openxmlformats.org/officeDocument/2006/relationships/slideLayout"/><Relationship Id="rId7" Target="../slideLayouts/slideLayout7.xml" Type="http://schemas.openxmlformats.org/officeDocument/2006/relationships/slideLayout"/><Relationship Id="rId8" Target="../slideLayouts/slideLayout8.xml" Type="http://schemas.openxmlformats.org/officeDocument/2006/relationships/slideLayout"/><Relationship Id="rId9" Target="../slideLayouts/slideLayout9.xml" Type="http://schemas.openxmlformats.org/officeDocument/2006/relationships/slideLayout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10" Target="../media/image9.png" Type="http://schemas.openxmlformats.org/officeDocument/2006/relationships/image"/><Relationship Id="rId11" Target="../media/image10.svg" Type="http://schemas.openxmlformats.org/officeDocument/2006/relationships/image"/><Relationship Id="rId12" Target="../media/image11.png" Type="http://schemas.openxmlformats.org/officeDocument/2006/relationships/image"/><Relationship Id="rId13" Target="../media/image12.svg" Type="http://schemas.openxmlformats.org/officeDocument/2006/relationships/image"/><Relationship Id="rId14" Target="../media/image13.png" Type="http://schemas.openxmlformats.org/officeDocument/2006/relationships/image"/><Relationship Id="rId15" Target="../media/image14.svg" Type="http://schemas.openxmlformats.org/officeDocument/2006/relationships/image"/><Relationship Id="rId16" Target="../media/image15.png" Type="http://schemas.openxmlformats.org/officeDocument/2006/relationships/image"/><Relationship Id="rId17" Target="../media/image16.svg" Type="http://schemas.openxmlformats.org/officeDocument/2006/relationships/image"/><Relationship Id="rId18" Target="../media/image17.png" Type="http://schemas.openxmlformats.org/officeDocument/2006/relationships/image"/><Relationship Id="rId19" Target="../media/image18.svg" Type="http://schemas.openxmlformats.org/officeDocument/2006/relationships/image"/><Relationship Id="rId2" Target="../media/image1.png" Type="http://schemas.openxmlformats.org/officeDocument/2006/relationships/image"/><Relationship Id="rId20" Target="../media/image19.png" Type="http://schemas.openxmlformats.org/officeDocument/2006/relationships/image"/><Relationship Id="rId3" Target="../media/image2.svg" Type="http://schemas.openxmlformats.org/officeDocument/2006/relationships/image"/><Relationship Id="rId4" Target="../media/image3.png" Type="http://schemas.openxmlformats.org/officeDocument/2006/relationships/image"/><Relationship Id="rId5" Target="../media/image4.svg" Type="http://schemas.openxmlformats.org/officeDocument/2006/relationships/image"/><Relationship Id="rId6" Target="../media/image5.png" Type="http://schemas.openxmlformats.org/officeDocument/2006/relationships/image"/><Relationship Id="rId7" Target="../media/image6.svg" Type="http://schemas.openxmlformats.org/officeDocument/2006/relationships/image"/><Relationship Id="rId8" Target="../media/image7.png" Type="http://schemas.openxmlformats.org/officeDocument/2006/relationships/image"/><Relationship Id="rId9" Target="../media/image8.svg" Type="http://schemas.openxmlformats.org/officeDocument/2006/relationships/image"/></Relationships>
</file>

<file path=ppt/slides/_rels/slide2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10" Target="../media/image26.png" Type="http://schemas.openxmlformats.org/officeDocument/2006/relationships/image"/><Relationship Id="rId11" Target="../media/image27.svg" Type="http://schemas.openxmlformats.org/officeDocument/2006/relationships/image"/><Relationship Id="rId2" Target="../media/image20.png" Type="http://schemas.openxmlformats.org/officeDocument/2006/relationships/image"/><Relationship Id="rId3" Target="../media/image21.svg" Type="http://schemas.openxmlformats.org/officeDocument/2006/relationships/image"/><Relationship Id="rId4" Target="../media/image22.png" Type="http://schemas.openxmlformats.org/officeDocument/2006/relationships/image"/><Relationship Id="rId5" Target="../media/image23.svg" Type="http://schemas.openxmlformats.org/officeDocument/2006/relationships/image"/><Relationship Id="rId6" Target="../media/image24.png" Type="http://schemas.openxmlformats.org/officeDocument/2006/relationships/image"/><Relationship Id="rId7" Target="../media/image25.svg" Type="http://schemas.openxmlformats.org/officeDocument/2006/relationships/image"/><Relationship Id="rId8" Target="../media/image3.png" Type="http://schemas.openxmlformats.org/officeDocument/2006/relationships/image"/><Relationship Id="rId9" Target="../media/image4.svg" Type="http://schemas.openxmlformats.org/officeDocument/2006/relationships/image"/></Relationships>
</file>

<file path=ppt/slides/_rels/slide3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10" Target="../media/image22.png" Type="http://schemas.openxmlformats.org/officeDocument/2006/relationships/image"/><Relationship Id="rId11" Target="../media/image23.svg" Type="http://schemas.openxmlformats.org/officeDocument/2006/relationships/image"/><Relationship Id="rId12" Target="../media/image34.png" Type="http://schemas.openxmlformats.org/officeDocument/2006/relationships/image"/><Relationship Id="rId2" Target="../media/image28.png" Type="http://schemas.openxmlformats.org/officeDocument/2006/relationships/image"/><Relationship Id="rId3" Target="../media/image29.svg" Type="http://schemas.openxmlformats.org/officeDocument/2006/relationships/image"/><Relationship Id="rId4" Target="../media/image20.png" Type="http://schemas.openxmlformats.org/officeDocument/2006/relationships/image"/><Relationship Id="rId5" Target="../media/image21.svg" Type="http://schemas.openxmlformats.org/officeDocument/2006/relationships/image"/><Relationship Id="rId6" Target="../media/image30.png" Type="http://schemas.openxmlformats.org/officeDocument/2006/relationships/image"/><Relationship Id="rId7" Target="../media/image31.png" Type="http://schemas.openxmlformats.org/officeDocument/2006/relationships/image"/><Relationship Id="rId8" Target="../media/image32.png" Type="http://schemas.openxmlformats.org/officeDocument/2006/relationships/image"/><Relationship Id="rId9" Target="../media/image33.png" Type="http://schemas.openxmlformats.org/officeDocument/2006/relationships/image"/></Relationships>
</file>

<file path=ppt/slides/_rels/slide4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1.png" Type="http://schemas.openxmlformats.org/officeDocument/2006/relationships/image"/><Relationship Id="rId3" Target="../media/image12.svg" Type="http://schemas.openxmlformats.org/officeDocument/2006/relationships/image"/><Relationship Id="rId4" Target="../media/image35.png" Type="http://schemas.openxmlformats.org/officeDocument/2006/relationships/image"/><Relationship Id="rId5" Target="../media/image36.svg" Type="http://schemas.openxmlformats.org/officeDocument/2006/relationships/image"/><Relationship Id="rId6" Target="../media/image20.png" Type="http://schemas.openxmlformats.org/officeDocument/2006/relationships/image"/><Relationship Id="rId7" Target="../media/image21.svg" Type="http://schemas.openxmlformats.org/officeDocument/2006/relationships/image"/><Relationship Id="rId8" Target="../media/image22.png" Type="http://schemas.openxmlformats.org/officeDocument/2006/relationships/image"/><Relationship Id="rId9" Target="../media/image23.svg" Type="http://schemas.openxmlformats.org/officeDocument/2006/relationships/image"/></Relationships>
</file>

<file path=ppt/slides/_rels/slide5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10" Target="../media/image15.png" Type="http://schemas.openxmlformats.org/officeDocument/2006/relationships/image"/><Relationship Id="rId11" Target="../media/image16.svg" Type="http://schemas.openxmlformats.org/officeDocument/2006/relationships/image"/><Relationship Id="rId12" Target="../media/image45.png" Type="http://schemas.openxmlformats.org/officeDocument/2006/relationships/image"/><Relationship Id="rId13" Target="../media/image46.svg" Type="http://schemas.openxmlformats.org/officeDocument/2006/relationships/image"/><Relationship Id="rId14" Target="../media/image47.png" Type="http://schemas.openxmlformats.org/officeDocument/2006/relationships/image"/><Relationship Id="rId15" Target="../media/image48.svg" Type="http://schemas.openxmlformats.org/officeDocument/2006/relationships/image"/><Relationship Id="rId16" Target="../media/image49.png" Type="http://schemas.openxmlformats.org/officeDocument/2006/relationships/image"/><Relationship Id="rId17" Target="../media/image50.svg" Type="http://schemas.openxmlformats.org/officeDocument/2006/relationships/image"/><Relationship Id="rId18" Target="../media/image51.png" Type="http://schemas.openxmlformats.org/officeDocument/2006/relationships/image"/><Relationship Id="rId19" Target="../media/image52.svg" Type="http://schemas.openxmlformats.org/officeDocument/2006/relationships/image"/><Relationship Id="rId2" Target="../media/image37.png" Type="http://schemas.openxmlformats.org/officeDocument/2006/relationships/image"/><Relationship Id="rId20" Target="../media/image20.png" Type="http://schemas.openxmlformats.org/officeDocument/2006/relationships/image"/><Relationship Id="rId21" Target="../media/image21.svg" Type="http://schemas.openxmlformats.org/officeDocument/2006/relationships/image"/><Relationship Id="rId22" Target="../media/image22.png" Type="http://schemas.openxmlformats.org/officeDocument/2006/relationships/image"/><Relationship Id="rId23" Target="../media/image23.svg" Type="http://schemas.openxmlformats.org/officeDocument/2006/relationships/image"/><Relationship Id="rId3" Target="../media/image38.svg" Type="http://schemas.openxmlformats.org/officeDocument/2006/relationships/image"/><Relationship Id="rId4" Target="../media/image39.png" Type="http://schemas.openxmlformats.org/officeDocument/2006/relationships/image"/><Relationship Id="rId5" Target="../media/image40.svg" Type="http://schemas.openxmlformats.org/officeDocument/2006/relationships/image"/><Relationship Id="rId6" Target="../media/image41.png" Type="http://schemas.openxmlformats.org/officeDocument/2006/relationships/image"/><Relationship Id="rId7" Target="../media/image42.svg" Type="http://schemas.openxmlformats.org/officeDocument/2006/relationships/image"/><Relationship Id="rId8" Target="../media/image43.png" Type="http://schemas.openxmlformats.org/officeDocument/2006/relationships/image"/><Relationship Id="rId9" Target="../media/image44.svg" Type="http://schemas.openxmlformats.org/officeDocument/2006/relationships/image"/></Relationships>
</file>

<file path=ppt/slides/_rels/slide6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10" Target="../media/image43.png" Type="http://schemas.openxmlformats.org/officeDocument/2006/relationships/image"/><Relationship Id="rId11" Target="../media/image44.svg" Type="http://schemas.openxmlformats.org/officeDocument/2006/relationships/image"/><Relationship Id="rId12" Target="../media/image15.png" Type="http://schemas.openxmlformats.org/officeDocument/2006/relationships/image"/><Relationship Id="rId13" Target="../media/image16.svg" Type="http://schemas.openxmlformats.org/officeDocument/2006/relationships/image"/><Relationship Id="rId14" Target="../media/image57.png" Type="http://schemas.openxmlformats.org/officeDocument/2006/relationships/image"/><Relationship Id="rId15" Target="../media/image58.svg" Type="http://schemas.openxmlformats.org/officeDocument/2006/relationships/image"/><Relationship Id="rId16" Target="../media/image9.png" Type="http://schemas.openxmlformats.org/officeDocument/2006/relationships/image"/><Relationship Id="rId17" Target="../media/image10.svg" Type="http://schemas.openxmlformats.org/officeDocument/2006/relationships/image"/><Relationship Id="rId18" Target="../media/image59.png" Type="http://schemas.openxmlformats.org/officeDocument/2006/relationships/image"/><Relationship Id="rId19" Target="../media/image60.svg" Type="http://schemas.openxmlformats.org/officeDocument/2006/relationships/image"/><Relationship Id="rId2" Target="../media/image37.png" Type="http://schemas.openxmlformats.org/officeDocument/2006/relationships/image"/><Relationship Id="rId20" Target="../media/image61.png" Type="http://schemas.openxmlformats.org/officeDocument/2006/relationships/image"/><Relationship Id="rId21" Target="../media/image62.svg" Type="http://schemas.openxmlformats.org/officeDocument/2006/relationships/image"/><Relationship Id="rId22" Target="../media/image63.png" Type="http://schemas.openxmlformats.org/officeDocument/2006/relationships/image"/><Relationship Id="rId23" Target="../media/image64.svg" Type="http://schemas.openxmlformats.org/officeDocument/2006/relationships/image"/><Relationship Id="rId24" Target="../media/image65.png" Type="http://schemas.openxmlformats.org/officeDocument/2006/relationships/image"/><Relationship Id="rId25" Target="../media/image66.svg" Type="http://schemas.openxmlformats.org/officeDocument/2006/relationships/image"/><Relationship Id="rId26" Target="../media/image11.png" Type="http://schemas.openxmlformats.org/officeDocument/2006/relationships/image"/><Relationship Id="rId27" Target="../media/image12.svg" Type="http://schemas.openxmlformats.org/officeDocument/2006/relationships/image"/><Relationship Id="rId28" Target="../media/image67.png" Type="http://schemas.openxmlformats.org/officeDocument/2006/relationships/image"/><Relationship Id="rId29" Target="../media/image68.svg" Type="http://schemas.openxmlformats.org/officeDocument/2006/relationships/image"/><Relationship Id="rId3" Target="../media/image38.svg" Type="http://schemas.openxmlformats.org/officeDocument/2006/relationships/image"/><Relationship Id="rId30" Target="../media/image45.png" Type="http://schemas.openxmlformats.org/officeDocument/2006/relationships/image"/><Relationship Id="rId31" Target="../media/image46.svg" Type="http://schemas.openxmlformats.org/officeDocument/2006/relationships/image"/><Relationship Id="rId32" Target="../media/image69.png" Type="http://schemas.openxmlformats.org/officeDocument/2006/relationships/image"/><Relationship Id="rId33" Target="../media/image70.svg" Type="http://schemas.openxmlformats.org/officeDocument/2006/relationships/image"/><Relationship Id="rId34" Target="../media/image71.png" Type="http://schemas.openxmlformats.org/officeDocument/2006/relationships/image"/><Relationship Id="rId35" Target="../media/image72.svg" Type="http://schemas.openxmlformats.org/officeDocument/2006/relationships/image"/><Relationship Id="rId36" Target="../media/image35.png" Type="http://schemas.openxmlformats.org/officeDocument/2006/relationships/image"/><Relationship Id="rId37" Target="../media/image36.svg" Type="http://schemas.openxmlformats.org/officeDocument/2006/relationships/image"/><Relationship Id="rId38" Target="../media/image73.png" Type="http://schemas.openxmlformats.org/officeDocument/2006/relationships/image"/><Relationship Id="rId39" Target="../media/image74.svg" Type="http://schemas.openxmlformats.org/officeDocument/2006/relationships/image"/><Relationship Id="rId4" Target="../media/image3.png" Type="http://schemas.openxmlformats.org/officeDocument/2006/relationships/image"/><Relationship Id="rId40" Target="../media/image47.png" Type="http://schemas.openxmlformats.org/officeDocument/2006/relationships/image"/><Relationship Id="rId41" Target="../media/image48.svg" Type="http://schemas.openxmlformats.org/officeDocument/2006/relationships/image"/><Relationship Id="rId42" Target="../media/image75.png" Type="http://schemas.openxmlformats.org/officeDocument/2006/relationships/image"/><Relationship Id="rId43" Target="../media/image76.svg" Type="http://schemas.openxmlformats.org/officeDocument/2006/relationships/image"/><Relationship Id="rId44" Target="../media/image77.png" Type="http://schemas.openxmlformats.org/officeDocument/2006/relationships/image"/><Relationship Id="rId45" Target="../media/image78.svg" Type="http://schemas.openxmlformats.org/officeDocument/2006/relationships/image"/><Relationship Id="rId46" Target="../media/image79.png" Type="http://schemas.openxmlformats.org/officeDocument/2006/relationships/image"/><Relationship Id="rId47" Target="../media/image80.svg" Type="http://schemas.openxmlformats.org/officeDocument/2006/relationships/image"/><Relationship Id="rId48" Target="../media/image81.png" Type="http://schemas.openxmlformats.org/officeDocument/2006/relationships/image"/><Relationship Id="rId49" Target="../media/image82.svg" Type="http://schemas.openxmlformats.org/officeDocument/2006/relationships/image"/><Relationship Id="rId5" Target="../media/image4.svg" Type="http://schemas.openxmlformats.org/officeDocument/2006/relationships/image"/><Relationship Id="rId6" Target="../media/image53.png" Type="http://schemas.openxmlformats.org/officeDocument/2006/relationships/image"/><Relationship Id="rId7" Target="../media/image54.svg" Type="http://schemas.openxmlformats.org/officeDocument/2006/relationships/image"/><Relationship Id="rId8" Target="../media/image55.png" Type="http://schemas.openxmlformats.org/officeDocument/2006/relationships/image"/><Relationship Id="rId9" Target="../media/image56.svg" Type="http://schemas.openxmlformats.org/officeDocument/2006/relationships/image"/></Relationships>
</file>

<file path=ppt/slides/_rels/slide7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10" Target="../media/image89.png" Type="http://schemas.openxmlformats.org/officeDocument/2006/relationships/image"/><Relationship Id="rId11" Target="../media/image90.svg" Type="http://schemas.openxmlformats.org/officeDocument/2006/relationships/image"/><Relationship Id="rId12" Target="../media/image41.png" Type="http://schemas.openxmlformats.org/officeDocument/2006/relationships/image"/><Relationship Id="rId13" Target="../media/image42.svg" Type="http://schemas.openxmlformats.org/officeDocument/2006/relationships/image"/><Relationship Id="rId14" Target="../media/image91.png" Type="http://schemas.openxmlformats.org/officeDocument/2006/relationships/image"/><Relationship Id="rId15" Target="../media/image92.svg" Type="http://schemas.openxmlformats.org/officeDocument/2006/relationships/image"/><Relationship Id="rId16" Target="../media/image93.png" Type="http://schemas.openxmlformats.org/officeDocument/2006/relationships/image"/><Relationship Id="rId17" Target="../media/image94.svg" Type="http://schemas.openxmlformats.org/officeDocument/2006/relationships/image"/><Relationship Id="rId18" Target="../media/image95.png" Type="http://schemas.openxmlformats.org/officeDocument/2006/relationships/image"/><Relationship Id="rId19" Target="../media/image96.svg" Type="http://schemas.openxmlformats.org/officeDocument/2006/relationships/image"/><Relationship Id="rId2" Target="../media/image83.png" Type="http://schemas.openxmlformats.org/officeDocument/2006/relationships/image"/><Relationship Id="rId20" Target="../media/image97.png" Type="http://schemas.openxmlformats.org/officeDocument/2006/relationships/image"/><Relationship Id="rId21" Target="../media/image98.svg" Type="http://schemas.openxmlformats.org/officeDocument/2006/relationships/image"/><Relationship Id="rId22" Target="../media/image99.png" Type="http://schemas.openxmlformats.org/officeDocument/2006/relationships/image"/><Relationship Id="rId23" Target="../media/image100.svg" Type="http://schemas.openxmlformats.org/officeDocument/2006/relationships/image"/><Relationship Id="rId24" Target="../media/image101.png" Type="http://schemas.openxmlformats.org/officeDocument/2006/relationships/image"/><Relationship Id="rId25" Target="../media/image102.svg" Type="http://schemas.openxmlformats.org/officeDocument/2006/relationships/image"/><Relationship Id="rId26" Target="../media/image26.png" Type="http://schemas.openxmlformats.org/officeDocument/2006/relationships/image"/><Relationship Id="rId27" Target="../media/image27.svg" Type="http://schemas.openxmlformats.org/officeDocument/2006/relationships/image"/><Relationship Id="rId3" Target="../media/image84.svg" Type="http://schemas.openxmlformats.org/officeDocument/2006/relationships/image"/><Relationship Id="rId4" Target="../media/image85.png" Type="http://schemas.openxmlformats.org/officeDocument/2006/relationships/image"/><Relationship Id="rId5" Target="../media/image86.svg" Type="http://schemas.openxmlformats.org/officeDocument/2006/relationships/image"/><Relationship Id="rId6" Target="../media/image87.png" Type="http://schemas.openxmlformats.org/officeDocument/2006/relationships/image"/><Relationship Id="rId7" Target="../media/image88.svg" Type="http://schemas.openxmlformats.org/officeDocument/2006/relationships/image"/><Relationship Id="rId8" Target="../media/image39.png" Type="http://schemas.openxmlformats.org/officeDocument/2006/relationships/image"/><Relationship Id="rId9" Target="../media/image40.svg" Type="http://schemas.openxmlformats.org/officeDocument/2006/relationships/image"/></Relationships>
</file>

<file path=ppt/slides/_rels/slide8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9.png" Type="http://schemas.openxmlformats.org/officeDocument/2006/relationships/image"/><Relationship Id="rId3" Target="../media/image10.svg" Type="http://schemas.openxmlformats.org/officeDocument/2006/relationships/image"/><Relationship Id="rId4" Target="../media/image103.png" Type="http://schemas.openxmlformats.org/officeDocument/2006/relationships/image"/><Relationship Id="rId5" Target="../media/image104.svg" Type="http://schemas.openxmlformats.org/officeDocument/2006/relationships/image"/><Relationship Id="rId6" Target="../media/image105.png" Type="http://schemas.openxmlformats.org/officeDocument/2006/relationships/image"/><Relationship Id="rId7" Target="../media/image106.svg" Type="http://schemas.openxmlformats.org/officeDocument/2006/relationships/image"/></Relationships>
</file>

<file path=ppt/slides/_rels/slide9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10" Target="../media/image22.png" Type="http://schemas.openxmlformats.org/officeDocument/2006/relationships/image"/><Relationship Id="rId11" Target="../media/image23.svg" Type="http://schemas.openxmlformats.org/officeDocument/2006/relationships/image"/><Relationship Id="rId12" Target="../media/image113.png" Type="http://schemas.openxmlformats.org/officeDocument/2006/relationships/image"/><Relationship Id="rId2" Target="../media/image107.png" Type="http://schemas.openxmlformats.org/officeDocument/2006/relationships/image"/><Relationship Id="rId3" Target="../media/image108.svg" Type="http://schemas.openxmlformats.org/officeDocument/2006/relationships/image"/><Relationship Id="rId4" Target="../media/image109.png" Type="http://schemas.openxmlformats.org/officeDocument/2006/relationships/image"/><Relationship Id="rId5" Target="../media/image110.svg" Type="http://schemas.openxmlformats.org/officeDocument/2006/relationships/image"/><Relationship Id="rId6" Target="../media/image111.png" Type="http://schemas.openxmlformats.org/officeDocument/2006/relationships/image"/><Relationship Id="rId7" Target="../media/image112.svg" Type="http://schemas.openxmlformats.org/officeDocument/2006/relationships/image"/><Relationship Id="rId8" Target="../media/image20.png" Type="http://schemas.openxmlformats.org/officeDocument/2006/relationships/image"/><Relationship Id="rId9" Target="../media/image21.svg" Type="http://schemas.openxmlformats.org/officeDocument/2006/relationships/image"/></Relationships>
</file>

<file path=ppt/slides/_rels/slide10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03.png" Type="http://schemas.openxmlformats.org/officeDocument/2006/relationships/image"/><Relationship Id="rId3" Target="../media/image104.svg" Type="http://schemas.openxmlformats.org/officeDocument/2006/relationships/image"/><Relationship Id="rId4" Target="../media/image114.png" Type="http://schemas.openxmlformats.org/officeDocument/2006/relationships/image"/><Relationship Id="rId5" Target="../media/image115.png" Type="http://schemas.openxmlformats.org/officeDocument/2006/relationships/image"/><Relationship Id="rId6" Target="../media/image105.png" Type="http://schemas.openxmlformats.org/officeDocument/2006/relationships/image"/><Relationship Id="rId7" Target="../media/image106.svg" Type="http://schemas.openxmlformats.org/officeDocument/2006/relationships/image"/></Relationships>
</file>

<file path=ppt/slides/_rels/slide11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10" Target="../media/image20.png" Type="http://schemas.openxmlformats.org/officeDocument/2006/relationships/image"/><Relationship Id="rId11" Target="../media/image21.svg" Type="http://schemas.openxmlformats.org/officeDocument/2006/relationships/image"/><Relationship Id="rId12" Target="../media/image22.png" Type="http://schemas.openxmlformats.org/officeDocument/2006/relationships/image"/><Relationship Id="rId13" Target="../media/image23.svg" Type="http://schemas.openxmlformats.org/officeDocument/2006/relationships/image"/><Relationship Id="rId14" Target="../media/image116.png" Type="http://schemas.openxmlformats.org/officeDocument/2006/relationships/image"/><Relationship Id="rId15" Target="../media/image117.png" Type="http://schemas.openxmlformats.org/officeDocument/2006/relationships/image"/><Relationship Id="rId2" Target="../media/image107.png" Type="http://schemas.openxmlformats.org/officeDocument/2006/relationships/image"/><Relationship Id="rId3" Target="../media/image108.svg" Type="http://schemas.openxmlformats.org/officeDocument/2006/relationships/image"/><Relationship Id="rId4" Target="../media/image109.png" Type="http://schemas.openxmlformats.org/officeDocument/2006/relationships/image"/><Relationship Id="rId5" Target="../media/image110.svg" Type="http://schemas.openxmlformats.org/officeDocument/2006/relationships/image"/><Relationship Id="rId6" Target="../media/image65.png" Type="http://schemas.openxmlformats.org/officeDocument/2006/relationships/image"/><Relationship Id="rId7" Target="../media/image66.svg" Type="http://schemas.openxmlformats.org/officeDocument/2006/relationships/image"/><Relationship Id="rId8" Target="../media/image111.png" Type="http://schemas.openxmlformats.org/officeDocument/2006/relationships/image"/><Relationship Id="rId9" Target="../media/image112.svg" Type="http://schemas.openxmlformats.org/officeDocument/2006/relationships/image"/></Relationships>
</file>

<file path=ppt/slides/_rels/slide12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03.png" Type="http://schemas.openxmlformats.org/officeDocument/2006/relationships/image"/><Relationship Id="rId3" Target="../media/image104.svg" Type="http://schemas.openxmlformats.org/officeDocument/2006/relationships/image"/><Relationship Id="rId4" Target="../media/image114.png" Type="http://schemas.openxmlformats.org/officeDocument/2006/relationships/image"/><Relationship Id="rId5" Target="../media/image118.png" Type="http://schemas.openxmlformats.org/officeDocument/2006/relationships/image"/><Relationship Id="rId6" Target="../media/image105.png" Type="http://schemas.openxmlformats.org/officeDocument/2006/relationships/image"/><Relationship Id="rId7" Target="../media/image106.svg" Type="http://schemas.openxmlformats.org/officeDocument/2006/relationships/image"/></Relationships>
</file>

<file path=ppt/slides/_rels/slide13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19.png" Type="http://schemas.openxmlformats.org/officeDocument/2006/relationships/image"/><Relationship Id="rId3" Target="../media/image120.png" Type="http://schemas.openxmlformats.org/officeDocument/2006/relationships/image"/><Relationship Id="rId4" Target="../media/image11.png" Type="http://schemas.openxmlformats.org/officeDocument/2006/relationships/image"/><Relationship Id="rId5" Target="../media/image12.svg" Type="http://schemas.openxmlformats.org/officeDocument/2006/relationships/image"/><Relationship Id="rId6" Target="../media/image105.png" Type="http://schemas.openxmlformats.org/officeDocument/2006/relationships/image"/><Relationship Id="rId7" Target="../media/image106.svg" Type="http://schemas.openxmlformats.org/officeDocument/2006/relationships/image"/><Relationship Id="rId8" Target="../media/image121.png" Type="http://schemas.openxmlformats.org/officeDocument/2006/relationships/image"/><Relationship Id="rId9" Target="../media/image122.svg" Type="http://schemas.openxmlformats.org/officeDocument/2006/relationships/image"/></Relationships>
</file>

<file path=ppt/slides/_rels/slide14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03.png" Type="http://schemas.openxmlformats.org/officeDocument/2006/relationships/image"/><Relationship Id="rId3" Target="../media/image104.svg" Type="http://schemas.openxmlformats.org/officeDocument/2006/relationships/image"/><Relationship Id="rId4" Target="../media/image114.png" Type="http://schemas.openxmlformats.org/officeDocument/2006/relationships/image"/><Relationship Id="rId5" Target="../media/image123.png" Type="http://schemas.openxmlformats.org/officeDocument/2006/relationships/image"/><Relationship Id="rId6" Target="../media/image105.png" Type="http://schemas.openxmlformats.org/officeDocument/2006/relationships/image"/><Relationship Id="rId7" Target="../media/image106.svg" Type="http://schemas.openxmlformats.org/officeDocument/2006/relationships/image"/></Relationships>
</file>

<file path=ppt/slides/_rels/slide15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24.png" Type="http://schemas.openxmlformats.org/officeDocument/2006/relationships/image"/><Relationship Id="rId3" Target="../media/image125.png" Type="http://schemas.openxmlformats.org/officeDocument/2006/relationships/image"/><Relationship Id="rId4" Target="../media/image126.gif" Type="http://schemas.openxmlformats.org/officeDocument/2006/relationships/image"/></Relationships>
</file>

<file path=ppt/slides/_rels/slide16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03.png" Type="http://schemas.openxmlformats.org/officeDocument/2006/relationships/image"/><Relationship Id="rId3" Target="../media/image104.svg" Type="http://schemas.openxmlformats.org/officeDocument/2006/relationships/image"/><Relationship Id="rId4" Target="../media/image114.png" Type="http://schemas.openxmlformats.org/officeDocument/2006/relationships/image"/><Relationship Id="rId5" Target="../media/image127.png" Type="http://schemas.openxmlformats.org/officeDocument/2006/relationships/image"/><Relationship Id="rId6" Target="../media/image105.png" Type="http://schemas.openxmlformats.org/officeDocument/2006/relationships/image"/><Relationship Id="rId7" Target="../media/image106.svg" Type="http://schemas.openxmlformats.org/officeDocument/2006/relationships/image"/></Relationships>
</file>

<file path=ppt/slides/_rels/slide17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10" Target="../media/image106.svg" Type="http://schemas.openxmlformats.org/officeDocument/2006/relationships/image"/><Relationship Id="rId2" Target="../media/image128.png" Type="http://schemas.openxmlformats.org/officeDocument/2006/relationships/image"/><Relationship Id="rId3" Target="../media/image129.png" Type="http://schemas.openxmlformats.org/officeDocument/2006/relationships/image"/><Relationship Id="rId4" Target="../media/image130.png" Type="http://schemas.openxmlformats.org/officeDocument/2006/relationships/image"/><Relationship Id="rId5" Target="../media/image3.png" Type="http://schemas.openxmlformats.org/officeDocument/2006/relationships/image"/><Relationship Id="rId6" Target="../media/image4.svg" Type="http://schemas.openxmlformats.org/officeDocument/2006/relationships/image"/><Relationship Id="rId7" Target="../media/image11.png" Type="http://schemas.openxmlformats.org/officeDocument/2006/relationships/image"/><Relationship Id="rId8" Target="../media/image12.svg" Type="http://schemas.openxmlformats.org/officeDocument/2006/relationships/image"/><Relationship Id="rId9" Target="../media/image105.png" Type="http://schemas.openxmlformats.org/officeDocument/2006/relationships/image"/></Relationships>
</file>

<file path=ppt/slides/_rels/slide18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03.png" Type="http://schemas.openxmlformats.org/officeDocument/2006/relationships/image"/><Relationship Id="rId3" Target="../media/image104.svg" Type="http://schemas.openxmlformats.org/officeDocument/2006/relationships/image"/><Relationship Id="rId4" Target="../media/image114.png" Type="http://schemas.openxmlformats.org/officeDocument/2006/relationships/image"/><Relationship Id="rId5" Target="../media/image131.png" Type="http://schemas.openxmlformats.org/officeDocument/2006/relationships/image"/><Relationship Id="rId6" Target="../media/image105.png" Type="http://schemas.openxmlformats.org/officeDocument/2006/relationships/image"/><Relationship Id="rId7" Target="../media/image106.svg" Type="http://schemas.openxmlformats.org/officeDocument/2006/relationships/image"/></Relationships>
</file>

<file path=ppt/slides/_rels/slide19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81.png" Type="http://schemas.openxmlformats.org/officeDocument/2006/relationships/image"/><Relationship Id="rId3" Target="../media/image82.svg" Type="http://schemas.openxmlformats.org/officeDocument/2006/relationships/image"/><Relationship Id="rId4" Target="../media/image20.png" Type="http://schemas.openxmlformats.org/officeDocument/2006/relationships/image"/><Relationship Id="rId5" Target="../media/image21.svg" Type="http://schemas.openxmlformats.org/officeDocument/2006/relationships/image"/><Relationship Id="rId6" Target="../media/image22.png" Type="http://schemas.openxmlformats.org/officeDocument/2006/relationships/image"/><Relationship Id="rId7" Target="../media/image23.svg" Type="http://schemas.openxmlformats.org/officeDocument/2006/relationships/image"/><Relationship Id="rId8" Target="../media/image132.png" Type="http://schemas.openxmlformats.org/officeDocument/2006/relationships/image"/></Relationships>
</file>

<file path=ppt/slides/_rels/slide20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89.png" Type="http://schemas.openxmlformats.org/officeDocument/2006/relationships/image"/><Relationship Id="rId3" Target="../media/image90.svg" Type="http://schemas.openxmlformats.org/officeDocument/2006/relationships/image"/><Relationship Id="rId4" Target="../media/image69.png" Type="http://schemas.openxmlformats.org/officeDocument/2006/relationships/image"/><Relationship Id="rId5" Target="../media/image70.svg" Type="http://schemas.openxmlformats.org/officeDocument/2006/relationships/image"/><Relationship Id="rId6" Target="../media/image133.png" Type="http://schemas.openxmlformats.org/officeDocument/2006/relationships/image"/><Relationship Id="rId7" Target="../media/image134.svg" Type="http://schemas.openxmlformats.org/officeDocument/2006/relationships/image"/><Relationship Id="rId8" Target="../media/image135.png" Type="http://schemas.openxmlformats.org/officeDocument/2006/relationships/image"/><Relationship Id="rId9" Target="../media/image136.svg" Type="http://schemas.openxmlformats.org/officeDocument/2006/relationships/image"/></Relationships>
</file>

<file path=ppt/slides/slide1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FFF6E9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-1454412" y="-5454912"/>
            <a:ext cx="21196825" cy="21196825"/>
          </a:xfrm>
          <a:custGeom>
            <a:avLst/>
            <a:gdLst/>
            <a:ahLst/>
            <a:cxnLst/>
            <a:rect r="r" b="b" t="t" l="l"/>
            <a:pathLst>
              <a:path h="21196825" w="21196825">
                <a:moveTo>
                  <a:pt x="0" y="0"/>
                </a:moveTo>
                <a:lnTo>
                  <a:pt x="21196824" y="0"/>
                </a:lnTo>
                <a:lnTo>
                  <a:pt x="21196824" y="21196824"/>
                </a:lnTo>
                <a:lnTo>
                  <a:pt x="0" y="21196824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alphaModFix amt="4000"/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3" id="3"/>
          <p:cNvSpPr txBox="true"/>
          <p:nvPr/>
        </p:nvSpPr>
        <p:spPr>
          <a:xfrm rot="0">
            <a:off x="4178159" y="2957900"/>
            <a:ext cx="11101580" cy="1200802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8627"/>
              </a:lnSpc>
            </a:pPr>
            <a:r>
              <a:rPr lang="en-US" sz="9693">
                <a:solidFill>
                  <a:srgbClr val="000000"/>
                </a:solidFill>
                <a:latin typeface="Lazydog"/>
                <a:ea typeface="Lazydog"/>
                <a:cs typeface="Lazydog"/>
                <a:sym typeface="Lazydog"/>
              </a:rPr>
              <a:t>Подорож у часі</a:t>
            </a:r>
          </a:p>
        </p:txBody>
      </p:sp>
      <p:sp>
        <p:nvSpPr>
          <p:cNvPr name="Freeform 4" id="4"/>
          <p:cNvSpPr/>
          <p:nvPr/>
        </p:nvSpPr>
        <p:spPr>
          <a:xfrm flipH="false" flipV="false" rot="-328562">
            <a:off x="8746061" y="-30311"/>
            <a:ext cx="4791994" cy="2395997"/>
          </a:xfrm>
          <a:custGeom>
            <a:avLst/>
            <a:gdLst/>
            <a:ahLst/>
            <a:cxnLst/>
            <a:rect r="r" b="b" t="t" l="l"/>
            <a:pathLst>
              <a:path h="2395997" w="4791994">
                <a:moveTo>
                  <a:pt x="0" y="0"/>
                </a:moveTo>
                <a:lnTo>
                  <a:pt x="4791994" y="0"/>
                </a:lnTo>
                <a:lnTo>
                  <a:pt x="4791994" y="2395997"/>
                </a:lnTo>
                <a:lnTo>
                  <a:pt x="0" y="2395997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5" id="5"/>
          <p:cNvSpPr/>
          <p:nvPr/>
        </p:nvSpPr>
        <p:spPr>
          <a:xfrm flipH="false" flipV="false" rot="0">
            <a:off x="2371035" y="2681675"/>
            <a:ext cx="2000598" cy="2489432"/>
          </a:xfrm>
          <a:custGeom>
            <a:avLst/>
            <a:gdLst/>
            <a:ahLst/>
            <a:cxnLst/>
            <a:rect r="r" b="b" t="t" l="l"/>
            <a:pathLst>
              <a:path h="2489432" w="2000598">
                <a:moveTo>
                  <a:pt x="0" y="0"/>
                </a:moveTo>
                <a:lnTo>
                  <a:pt x="2000598" y="0"/>
                </a:lnTo>
                <a:lnTo>
                  <a:pt x="2000598" y="2489432"/>
                </a:lnTo>
                <a:lnTo>
                  <a:pt x="0" y="2489432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6" id="6"/>
          <p:cNvSpPr/>
          <p:nvPr/>
        </p:nvSpPr>
        <p:spPr>
          <a:xfrm flipH="false" flipV="false" rot="-6844058">
            <a:off x="13251443" y="-468748"/>
            <a:ext cx="5971346" cy="4114800"/>
          </a:xfrm>
          <a:custGeom>
            <a:avLst/>
            <a:gdLst/>
            <a:ahLst/>
            <a:cxnLst/>
            <a:rect r="r" b="b" t="t" l="l"/>
            <a:pathLst>
              <a:path h="4114800" w="5971346">
                <a:moveTo>
                  <a:pt x="0" y="0"/>
                </a:moveTo>
                <a:lnTo>
                  <a:pt x="5971346" y="0"/>
                </a:lnTo>
                <a:lnTo>
                  <a:pt x="5971346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7" id="7"/>
          <p:cNvSpPr/>
          <p:nvPr/>
        </p:nvSpPr>
        <p:spPr>
          <a:xfrm flipH="false" flipV="false" rot="0">
            <a:off x="14501846" y="4129156"/>
            <a:ext cx="2915128" cy="1547668"/>
          </a:xfrm>
          <a:custGeom>
            <a:avLst/>
            <a:gdLst/>
            <a:ahLst/>
            <a:cxnLst/>
            <a:rect r="r" b="b" t="t" l="l"/>
            <a:pathLst>
              <a:path h="1547668" w="2915128">
                <a:moveTo>
                  <a:pt x="0" y="0"/>
                </a:moveTo>
                <a:lnTo>
                  <a:pt x="2915128" y="0"/>
                </a:lnTo>
                <a:lnTo>
                  <a:pt x="2915128" y="1547668"/>
                </a:lnTo>
                <a:lnTo>
                  <a:pt x="0" y="1547668"/>
                </a:lnTo>
                <a:lnTo>
                  <a:pt x="0" y="0"/>
                </a:lnTo>
                <a:close/>
              </a:path>
            </a:pathLst>
          </a:custGeom>
          <a:blipFill>
            <a:blip r:embed="rId10">
              <a:extLst>
                <a:ext uri="{96DAC541-7B7A-43D3-8B79-37D633B846F1}">
                  <asvg:svgBlip xmlns:asvg="http://schemas.microsoft.com/office/drawing/2016/SVG/main" r:embed="rId11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8" id="8"/>
          <p:cNvSpPr/>
          <p:nvPr/>
        </p:nvSpPr>
        <p:spPr>
          <a:xfrm flipH="false" flipV="false" rot="0">
            <a:off x="13439738" y="7628404"/>
            <a:ext cx="4142289" cy="2658596"/>
          </a:xfrm>
          <a:custGeom>
            <a:avLst/>
            <a:gdLst/>
            <a:ahLst/>
            <a:cxnLst/>
            <a:rect r="r" b="b" t="t" l="l"/>
            <a:pathLst>
              <a:path h="2658596" w="4142289">
                <a:moveTo>
                  <a:pt x="0" y="0"/>
                </a:moveTo>
                <a:lnTo>
                  <a:pt x="4142289" y="0"/>
                </a:lnTo>
                <a:lnTo>
                  <a:pt x="4142289" y="2658596"/>
                </a:lnTo>
                <a:lnTo>
                  <a:pt x="0" y="2658596"/>
                </a:lnTo>
                <a:lnTo>
                  <a:pt x="0" y="0"/>
                </a:lnTo>
                <a:close/>
              </a:path>
            </a:pathLst>
          </a:custGeom>
          <a:blipFill>
            <a:blip r:embed="rId12">
              <a:extLst>
                <a:ext uri="{96DAC541-7B7A-43D3-8B79-37D633B846F1}">
                  <asvg:svgBlip xmlns:asvg="http://schemas.microsoft.com/office/drawing/2016/SVG/main" r:embed="rId1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9" id="9"/>
          <p:cNvSpPr/>
          <p:nvPr/>
        </p:nvSpPr>
        <p:spPr>
          <a:xfrm flipH="false" flipV="false" rot="0">
            <a:off x="-540269" y="-1433125"/>
            <a:ext cx="5337594" cy="4114800"/>
          </a:xfrm>
          <a:custGeom>
            <a:avLst/>
            <a:gdLst/>
            <a:ahLst/>
            <a:cxnLst/>
            <a:rect r="r" b="b" t="t" l="l"/>
            <a:pathLst>
              <a:path h="4114800" w="5337594">
                <a:moveTo>
                  <a:pt x="0" y="0"/>
                </a:moveTo>
                <a:lnTo>
                  <a:pt x="5337594" y="0"/>
                </a:lnTo>
                <a:lnTo>
                  <a:pt x="5337594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14">
              <a:extLst>
                <a:ext uri="{96DAC541-7B7A-43D3-8B79-37D633B846F1}">
                  <asvg:svgBlip xmlns:asvg="http://schemas.microsoft.com/office/drawing/2016/SVG/main" r:embed="rId15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0" id="10"/>
          <p:cNvSpPr/>
          <p:nvPr/>
        </p:nvSpPr>
        <p:spPr>
          <a:xfrm flipH="false" flipV="false" rot="0">
            <a:off x="574688" y="212407"/>
            <a:ext cx="2166997" cy="1772997"/>
          </a:xfrm>
          <a:custGeom>
            <a:avLst/>
            <a:gdLst/>
            <a:ahLst/>
            <a:cxnLst/>
            <a:rect r="r" b="b" t="t" l="l"/>
            <a:pathLst>
              <a:path h="1772997" w="2166997">
                <a:moveTo>
                  <a:pt x="0" y="0"/>
                </a:moveTo>
                <a:lnTo>
                  <a:pt x="2166997" y="0"/>
                </a:lnTo>
                <a:lnTo>
                  <a:pt x="2166997" y="1772998"/>
                </a:lnTo>
                <a:lnTo>
                  <a:pt x="0" y="1772998"/>
                </a:lnTo>
                <a:lnTo>
                  <a:pt x="0" y="0"/>
                </a:lnTo>
                <a:close/>
              </a:path>
            </a:pathLst>
          </a:custGeom>
          <a:blipFill>
            <a:blip r:embed="rId16">
              <a:extLst>
                <a:ext uri="{96DAC541-7B7A-43D3-8B79-37D633B846F1}">
                  <asvg:svgBlip xmlns:asvg="http://schemas.microsoft.com/office/drawing/2016/SVG/main" r:embed="rId17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1" id="11"/>
          <p:cNvSpPr/>
          <p:nvPr/>
        </p:nvSpPr>
        <p:spPr>
          <a:xfrm flipH="false" flipV="false" rot="0">
            <a:off x="3767009" y="6394086"/>
            <a:ext cx="6204180" cy="4114800"/>
          </a:xfrm>
          <a:custGeom>
            <a:avLst/>
            <a:gdLst/>
            <a:ahLst/>
            <a:cxnLst/>
            <a:rect r="r" b="b" t="t" l="l"/>
            <a:pathLst>
              <a:path h="4114800" w="6204180">
                <a:moveTo>
                  <a:pt x="0" y="0"/>
                </a:moveTo>
                <a:lnTo>
                  <a:pt x="6204180" y="0"/>
                </a:lnTo>
                <a:lnTo>
                  <a:pt x="6204180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18">
              <a:extLst>
                <a:ext uri="{96DAC541-7B7A-43D3-8B79-37D633B846F1}">
                  <asvg:svgBlip xmlns:asvg="http://schemas.microsoft.com/office/drawing/2016/SVG/main" r:embed="rId19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2" id="12"/>
          <p:cNvSpPr/>
          <p:nvPr/>
        </p:nvSpPr>
        <p:spPr>
          <a:xfrm flipH="false" flipV="false" rot="0">
            <a:off x="-374490" y="6135547"/>
            <a:ext cx="3624800" cy="3913415"/>
          </a:xfrm>
          <a:custGeom>
            <a:avLst/>
            <a:gdLst/>
            <a:ahLst/>
            <a:cxnLst/>
            <a:rect r="r" b="b" t="t" l="l"/>
            <a:pathLst>
              <a:path h="3913415" w="3624800">
                <a:moveTo>
                  <a:pt x="0" y="0"/>
                </a:moveTo>
                <a:lnTo>
                  <a:pt x="3624800" y="0"/>
                </a:lnTo>
                <a:lnTo>
                  <a:pt x="3624800" y="3913414"/>
                </a:lnTo>
                <a:lnTo>
                  <a:pt x="0" y="3913414"/>
                </a:lnTo>
                <a:lnTo>
                  <a:pt x="0" y="0"/>
                </a:lnTo>
                <a:close/>
              </a:path>
            </a:pathLst>
          </a:custGeom>
          <a:blipFill>
            <a:blip r:embed="rId20"/>
            <a:stretch>
              <a:fillRect l="0" t="0" r="0" b="0"/>
            </a:stretch>
          </a:blipFill>
        </p:spPr>
      </p:sp>
      <p:sp>
        <p:nvSpPr>
          <p:cNvPr name="TextBox 13" id="13"/>
          <p:cNvSpPr txBox="true"/>
          <p:nvPr/>
        </p:nvSpPr>
        <p:spPr>
          <a:xfrm rot="0">
            <a:off x="6503914" y="4130127"/>
            <a:ext cx="5602903" cy="164705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4242"/>
              </a:lnSpc>
            </a:pPr>
            <a:r>
              <a:rPr lang="en-US" b="true" sz="3030" spc="-299">
                <a:solidFill>
                  <a:srgbClr val="000000"/>
                </a:solidFill>
                <a:latin typeface="Gaegu Bold"/>
                <a:ea typeface="Gaegu Bold"/>
                <a:cs typeface="Gaegu Bold"/>
                <a:sym typeface="Gaegu Bold"/>
              </a:rPr>
              <a:t>бінарний урок з історії України та англійської мови з елементами STEAM</a:t>
            </a:r>
          </a:p>
        </p:txBody>
      </p:sp>
    </p:spTree>
  </p:cSld>
  <p:clrMapOvr>
    <a:masterClrMapping/>
  </p:clrMapOvr>
</p:sld>
</file>

<file path=ppt/slides/slide2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FFF6EE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11119910" y="6240639"/>
            <a:ext cx="6139390" cy="3471546"/>
          </a:xfrm>
          <a:custGeom>
            <a:avLst/>
            <a:gdLst/>
            <a:ahLst/>
            <a:cxnLst/>
            <a:rect r="r" b="b" t="t" l="l"/>
            <a:pathLst>
              <a:path h="3471546" w="6139390">
                <a:moveTo>
                  <a:pt x="0" y="0"/>
                </a:moveTo>
                <a:lnTo>
                  <a:pt x="6139390" y="0"/>
                </a:lnTo>
                <a:lnTo>
                  <a:pt x="6139390" y="3471546"/>
                </a:lnTo>
                <a:lnTo>
                  <a:pt x="0" y="3471546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0">
            <a:off x="12659260" y="-264531"/>
            <a:ext cx="6307870" cy="3566814"/>
          </a:xfrm>
          <a:custGeom>
            <a:avLst/>
            <a:gdLst/>
            <a:ahLst/>
            <a:cxnLst/>
            <a:rect r="r" b="b" t="t" l="l"/>
            <a:pathLst>
              <a:path h="3566814" w="6307870">
                <a:moveTo>
                  <a:pt x="0" y="0"/>
                </a:moveTo>
                <a:lnTo>
                  <a:pt x="6307870" y="0"/>
                </a:lnTo>
                <a:lnTo>
                  <a:pt x="6307870" y="3566814"/>
                </a:lnTo>
                <a:lnTo>
                  <a:pt x="0" y="3566814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4" id="4"/>
          <p:cNvSpPr/>
          <p:nvPr/>
        </p:nvSpPr>
        <p:spPr>
          <a:xfrm flipH="false" flipV="false" rot="0">
            <a:off x="15485972" y="-264531"/>
            <a:ext cx="4246431" cy="2586462"/>
          </a:xfrm>
          <a:custGeom>
            <a:avLst/>
            <a:gdLst/>
            <a:ahLst/>
            <a:cxnLst/>
            <a:rect r="r" b="b" t="t" l="l"/>
            <a:pathLst>
              <a:path h="2586462" w="4246431">
                <a:moveTo>
                  <a:pt x="0" y="0"/>
                </a:moveTo>
                <a:lnTo>
                  <a:pt x="4246431" y="0"/>
                </a:lnTo>
                <a:lnTo>
                  <a:pt x="4246431" y="2586462"/>
                </a:lnTo>
                <a:lnTo>
                  <a:pt x="0" y="2586462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  <p:grpSp>
        <p:nvGrpSpPr>
          <p:cNvPr name="Group 5" id="5"/>
          <p:cNvGrpSpPr/>
          <p:nvPr/>
        </p:nvGrpSpPr>
        <p:grpSpPr>
          <a:xfrm rot="0">
            <a:off x="1761345" y="574815"/>
            <a:ext cx="14765311" cy="9137371"/>
            <a:chOff x="0" y="0"/>
            <a:chExt cx="19687081" cy="12183161"/>
          </a:xfrm>
        </p:grpSpPr>
        <p:sp>
          <p:nvSpPr>
            <p:cNvPr name="Freeform 6" id="6"/>
            <p:cNvSpPr/>
            <p:nvPr/>
          </p:nvSpPr>
          <p:spPr>
            <a:xfrm flipH="false" flipV="false" rot="0">
              <a:off x="0" y="0"/>
              <a:ext cx="19687081" cy="12183161"/>
            </a:xfrm>
            <a:custGeom>
              <a:avLst/>
              <a:gdLst/>
              <a:ahLst/>
              <a:cxnLst/>
              <a:rect r="r" b="b" t="t" l="l"/>
              <a:pathLst>
                <a:path h="12183161" w="19687081">
                  <a:moveTo>
                    <a:pt x="0" y="0"/>
                  </a:moveTo>
                  <a:lnTo>
                    <a:pt x="19687081" y="0"/>
                  </a:lnTo>
                  <a:lnTo>
                    <a:pt x="19687081" y="12183161"/>
                  </a:lnTo>
                  <a:lnTo>
                    <a:pt x="0" y="12183161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6">
                <a:extLst>
                  <a:ext uri="{96DAC541-7B7A-43D3-8B79-37D633B846F1}">
                    <asvg:svgBlip xmlns:asvg="http://schemas.microsoft.com/office/drawing/2016/SVG/main" r:embed="rId7"/>
                  </a:ext>
                </a:extLst>
              </a:blip>
              <a:stretch>
                <a:fillRect l="-26636" t="0" r="0" b="-88635"/>
              </a:stretch>
            </a:blipFill>
          </p:spPr>
        </p:sp>
        <p:grpSp>
          <p:nvGrpSpPr>
            <p:cNvPr name="Group 7" id="7"/>
            <p:cNvGrpSpPr/>
            <p:nvPr/>
          </p:nvGrpSpPr>
          <p:grpSpPr>
            <a:xfrm rot="-847417">
              <a:off x="11578504" y="3416174"/>
              <a:ext cx="2305965" cy="5581109"/>
              <a:chOff x="0" y="0"/>
              <a:chExt cx="455499" cy="1102441"/>
            </a:xfrm>
          </p:grpSpPr>
          <p:sp>
            <p:nvSpPr>
              <p:cNvPr name="Freeform 8" id="8"/>
              <p:cNvSpPr/>
              <p:nvPr/>
            </p:nvSpPr>
            <p:spPr>
              <a:xfrm flipH="false" flipV="false" rot="0">
                <a:off x="0" y="0"/>
                <a:ext cx="455499" cy="1102441"/>
              </a:xfrm>
              <a:custGeom>
                <a:avLst/>
                <a:gdLst/>
                <a:ahLst/>
                <a:cxnLst/>
                <a:rect r="r" b="b" t="t" l="l"/>
                <a:pathLst>
                  <a:path h="1102441" w="455499">
                    <a:moveTo>
                      <a:pt x="0" y="0"/>
                    </a:moveTo>
                    <a:lnTo>
                      <a:pt x="455499" y="0"/>
                    </a:lnTo>
                    <a:lnTo>
                      <a:pt x="455499" y="1102441"/>
                    </a:lnTo>
                    <a:lnTo>
                      <a:pt x="0" y="1102441"/>
                    </a:lnTo>
                    <a:close/>
                  </a:path>
                </a:pathLst>
              </a:custGeom>
              <a:solidFill>
                <a:srgbClr val="CAEEEF"/>
              </a:solidFill>
            </p:spPr>
          </p:sp>
          <p:sp>
            <p:nvSpPr>
              <p:cNvPr name="TextBox 9" id="9"/>
              <p:cNvSpPr txBox="true"/>
              <p:nvPr/>
            </p:nvSpPr>
            <p:spPr>
              <a:xfrm>
                <a:off x="0" y="-38100"/>
                <a:ext cx="455499" cy="1140541"/>
              </a:xfrm>
              <a:prstGeom prst="rect">
                <a:avLst/>
              </a:prstGeom>
            </p:spPr>
            <p:txBody>
              <a:bodyPr anchor="ctr" rtlCol="false" tIns="50800" lIns="50800" bIns="50800" rIns="50800"/>
              <a:lstStyle/>
              <a:p>
                <a:pPr algn="ctr">
                  <a:lnSpc>
                    <a:spcPts val="2659"/>
                  </a:lnSpc>
                </a:pPr>
              </a:p>
            </p:txBody>
          </p:sp>
        </p:grpSp>
      </p:grpSp>
      <p:sp>
        <p:nvSpPr>
          <p:cNvPr name="Freeform 10" id="10"/>
          <p:cNvSpPr/>
          <p:nvPr/>
        </p:nvSpPr>
        <p:spPr>
          <a:xfrm flipH="false" flipV="false" rot="0">
            <a:off x="-892008" y="7284639"/>
            <a:ext cx="6980795" cy="3947323"/>
          </a:xfrm>
          <a:custGeom>
            <a:avLst/>
            <a:gdLst/>
            <a:ahLst/>
            <a:cxnLst/>
            <a:rect r="r" b="b" t="t" l="l"/>
            <a:pathLst>
              <a:path h="3947323" w="6980795">
                <a:moveTo>
                  <a:pt x="0" y="0"/>
                </a:moveTo>
                <a:lnTo>
                  <a:pt x="6980795" y="0"/>
                </a:lnTo>
                <a:lnTo>
                  <a:pt x="6980795" y="3947322"/>
                </a:lnTo>
                <a:lnTo>
                  <a:pt x="0" y="3947322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1" id="11"/>
          <p:cNvSpPr/>
          <p:nvPr/>
        </p:nvSpPr>
        <p:spPr>
          <a:xfrm flipH="true" flipV="false" rot="0">
            <a:off x="-1892126" y="-264531"/>
            <a:ext cx="8981032" cy="4490516"/>
          </a:xfrm>
          <a:custGeom>
            <a:avLst/>
            <a:gdLst/>
            <a:ahLst/>
            <a:cxnLst/>
            <a:rect r="r" b="b" t="t" l="l"/>
            <a:pathLst>
              <a:path h="4490516" w="8981032">
                <a:moveTo>
                  <a:pt x="8981032" y="0"/>
                </a:moveTo>
                <a:lnTo>
                  <a:pt x="0" y="0"/>
                </a:lnTo>
                <a:lnTo>
                  <a:pt x="0" y="4490516"/>
                </a:lnTo>
                <a:lnTo>
                  <a:pt x="8981032" y="4490516"/>
                </a:lnTo>
                <a:lnTo>
                  <a:pt x="8981032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2" id="12"/>
          <p:cNvSpPr/>
          <p:nvPr/>
        </p:nvSpPr>
        <p:spPr>
          <a:xfrm flipH="false" flipV="false" rot="0">
            <a:off x="-207806" y="7760415"/>
            <a:ext cx="3204399" cy="1951770"/>
          </a:xfrm>
          <a:custGeom>
            <a:avLst/>
            <a:gdLst/>
            <a:ahLst/>
            <a:cxnLst/>
            <a:rect r="r" b="b" t="t" l="l"/>
            <a:pathLst>
              <a:path h="1951770" w="3204399">
                <a:moveTo>
                  <a:pt x="0" y="0"/>
                </a:moveTo>
                <a:lnTo>
                  <a:pt x="3204399" y="0"/>
                </a:lnTo>
                <a:lnTo>
                  <a:pt x="3204399" y="1951770"/>
                </a:lnTo>
                <a:lnTo>
                  <a:pt x="0" y="1951770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13" id="13"/>
          <p:cNvSpPr txBox="true"/>
          <p:nvPr/>
        </p:nvSpPr>
        <p:spPr>
          <a:xfrm rot="-787823">
            <a:off x="4920348" y="4320626"/>
            <a:ext cx="8359130" cy="2536288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9810"/>
              </a:lnSpc>
            </a:pPr>
            <a:r>
              <a:rPr lang="en-US" sz="9255">
                <a:solidFill>
                  <a:srgbClr val="112838"/>
                </a:solidFill>
                <a:latin typeface="Lazydog"/>
                <a:ea typeface="Lazydog"/>
                <a:cs typeface="Lazydog"/>
                <a:sym typeface="Lazydog"/>
              </a:rPr>
              <a:t>LET'S EXPLORE UKRAINE!</a:t>
            </a:r>
          </a:p>
        </p:txBody>
      </p:sp>
      <p:sp>
        <p:nvSpPr>
          <p:cNvPr name="Freeform 14" id="14"/>
          <p:cNvSpPr/>
          <p:nvPr/>
        </p:nvSpPr>
        <p:spPr>
          <a:xfrm flipH="false" flipV="false" rot="696687">
            <a:off x="13837804" y="4943119"/>
            <a:ext cx="3950782" cy="4683039"/>
          </a:xfrm>
          <a:custGeom>
            <a:avLst/>
            <a:gdLst/>
            <a:ahLst/>
            <a:cxnLst/>
            <a:rect r="r" b="b" t="t" l="l"/>
            <a:pathLst>
              <a:path h="4683039" w="3950782">
                <a:moveTo>
                  <a:pt x="0" y="0"/>
                </a:moveTo>
                <a:lnTo>
                  <a:pt x="3950782" y="0"/>
                </a:lnTo>
                <a:lnTo>
                  <a:pt x="3950782" y="4683039"/>
                </a:lnTo>
                <a:lnTo>
                  <a:pt x="0" y="4683039"/>
                </a:lnTo>
                <a:lnTo>
                  <a:pt x="0" y="0"/>
                </a:lnTo>
                <a:close/>
              </a:path>
            </a:pathLst>
          </a:custGeom>
          <a:blipFill>
            <a:blip r:embed="rId10">
              <a:extLst>
                <a:ext uri="{96DAC541-7B7A-43D3-8B79-37D633B846F1}">
                  <asvg:svgBlip xmlns:asvg="http://schemas.microsoft.com/office/drawing/2016/SVG/main" r:embed="rId11"/>
                </a:ext>
              </a:extLst>
            </a:blip>
            <a:stretch>
              <a:fillRect l="0" t="0" r="0" b="0"/>
            </a:stretch>
          </a:blipFill>
        </p:spPr>
      </p:sp>
    </p:spTree>
  </p:cSld>
  <p:clrMapOvr>
    <a:masterClrMapping/>
  </p:clrMapOvr>
</p:sld>
</file>

<file path=ppt/slides/slide3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FFF6EE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9724486">
            <a:off x="2535835" y="2426831"/>
            <a:ext cx="13452542" cy="9539075"/>
          </a:xfrm>
          <a:custGeom>
            <a:avLst/>
            <a:gdLst/>
            <a:ahLst/>
            <a:cxnLst/>
            <a:rect r="r" b="b" t="t" l="l"/>
            <a:pathLst>
              <a:path h="9539075" w="13452542">
                <a:moveTo>
                  <a:pt x="0" y="0"/>
                </a:moveTo>
                <a:lnTo>
                  <a:pt x="13452542" y="0"/>
                </a:lnTo>
                <a:lnTo>
                  <a:pt x="13452542" y="9539075"/>
                </a:lnTo>
                <a:lnTo>
                  <a:pt x="0" y="9539075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0">
            <a:off x="-1992994" y="1028700"/>
            <a:ext cx="5414911" cy="3061886"/>
          </a:xfrm>
          <a:custGeom>
            <a:avLst/>
            <a:gdLst/>
            <a:ahLst/>
            <a:cxnLst/>
            <a:rect r="r" b="b" t="t" l="l"/>
            <a:pathLst>
              <a:path h="3061886" w="5414911">
                <a:moveTo>
                  <a:pt x="0" y="0"/>
                </a:moveTo>
                <a:lnTo>
                  <a:pt x="5414911" y="0"/>
                </a:lnTo>
                <a:lnTo>
                  <a:pt x="5414911" y="3061886"/>
                </a:lnTo>
                <a:lnTo>
                  <a:pt x="0" y="3061886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  <p:grpSp>
        <p:nvGrpSpPr>
          <p:cNvPr name="Group 4" id="4"/>
          <p:cNvGrpSpPr>
            <a:grpSpLocks noChangeAspect="true"/>
          </p:cNvGrpSpPr>
          <p:nvPr/>
        </p:nvGrpSpPr>
        <p:grpSpPr>
          <a:xfrm rot="0">
            <a:off x="475491" y="955813"/>
            <a:ext cx="2778575" cy="3354296"/>
            <a:chOff x="0" y="0"/>
            <a:chExt cx="6350000" cy="7665720"/>
          </a:xfrm>
        </p:grpSpPr>
        <p:sp>
          <p:nvSpPr>
            <p:cNvPr name="Freeform 5" id="5"/>
            <p:cNvSpPr/>
            <p:nvPr/>
          </p:nvSpPr>
          <p:spPr>
            <a:xfrm flipH="false" flipV="false" rot="0">
              <a:off x="-309880" y="-309880"/>
              <a:ext cx="6969760" cy="7975600"/>
            </a:xfrm>
            <a:custGeom>
              <a:avLst/>
              <a:gdLst/>
              <a:ahLst/>
              <a:cxnLst/>
              <a:rect r="r" b="b" t="t" l="l"/>
              <a:pathLst>
                <a:path h="7975600" w="6969760">
                  <a:moveTo>
                    <a:pt x="1239520" y="1239520"/>
                  </a:moveTo>
                  <a:cubicBezTo>
                    <a:pt x="0" y="2479040"/>
                    <a:pt x="0" y="4489450"/>
                    <a:pt x="1239520" y="5730240"/>
                  </a:cubicBezTo>
                  <a:lnTo>
                    <a:pt x="3484880" y="7975600"/>
                  </a:lnTo>
                  <a:lnTo>
                    <a:pt x="5730240" y="5730240"/>
                  </a:lnTo>
                  <a:cubicBezTo>
                    <a:pt x="6969760" y="4490720"/>
                    <a:pt x="6969760" y="2480310"/>
                    <a:pt x="5730240" y="1239520"/>
                  </a:cubicBezTo>
                  <a:cubicBezTo>
                    <a:pt x="4489450" y="0"/>
                    <a:pt x="2480310" y="0"/>
                    <a:pt x="1239520" y="1239520"/>
                  </a:cubicBezTo>
                  <a:close/>
                </a:path>
              </a:pathLst>
            </a:custGeom>
            <a:solidFill>
              <a:srgbClr val="98E0E5"/>
            </a:solidFill>
          </p:spPr>
        </p:sp>
        <p:sp>
          <p:nvSpPr>
            <p:cNvPr name="Freeform 6" id="6"/>
            <p:cNvSpPr/>
            <p:nvPr/>
          </p:nvSpPr>
          <p:spPr>
            <a:xfrm flipH="false" flipV="false" rot="0">
              <a:off x="246063" y="380308"/>
              <a:ext cx="5895974" cy="5627483"/>
            </a:xfrm>
            <a:custGeom>
              <a:avLst/>
              <a:gdLst/>
              <a:ahLst/>
              <a:cxnLst/>
              <a:rect r="r" b="b" t="t" l="l"/>
              <a:pathLst>
                <a:path h="5627483" w="5895974">
                  <a:moveTo>
                    <a:pt x="2947987" y="4502"/>
                  </a:moveTo>
                  <a:cubicBezTo>
                    <a:pt x="1941349" y="0"/>
                    <a:pt x="1009246" y="534451"/>
                    <a:pt x="504623" y="1405483"/>
                  </a:cubicBezTo>
                  <a:cubicBezTo>
                    <a:pt x="0" y="2276514"/>
                    <a:pt x="0" y="3350970"/>
                    <a:pt x="504623" y="4222001"/>
                  </a:cubicBezTo>
                  <a:cubicBezTo>
                    <a:pt x="1009246" y="5093032"/>
                    <a:pt x="1941349" y="5627483"/>
                    <a:pt x="2947987" y="5622982"/>
                  </a:cubicBezTo>
                  <a:cubicBezTo>
                    <a:pt x="3954625" y="5627483"/>
                    <a:pt x="4886728" y="5093032"/>
                    <a:pt x="5391351" y="4222001"/>
                  </a:cubicBezTo>
                  <a:cubicBezTo>
                    <a:pt x="5895974" y="3350970"/>
                    <a:pt x="5895974" y="2276514"/>
                    <a:pt x="5391351" y="1405483"/>
                  </a:cubicBezTo>
                  <a:cubicBezTo>
                    <a:pt x="4886728" y="534451"/>
                    <a:pt x="3954625" y="0"/>
                    <a:pt x="2947987" y="4502"/>
                  </a:cubicBezTo>
                  <a:close/>
                </a:path>
              </a:pathLst>
            </a:custGeom>
            <a:blipFill>
              <a:blip r:embed="rId6"/>
              <a:stretch>
                <a:fillRect l="223" t="-11719" r="223" b="-11719"/>
              </a:stretch>
            </a:blipFill>
          </p:spPr>
        </p:sp>
      </p:grpSp>
      <p:grpSp>
        <p:nvGrpSpPr>
          <p:cNvPr name="Group 7" id="7"/>
          <p:cNvGrpSpPr>
            <a:grpSpLocks noChangeAspect="true"/>
          </p:cNvGrpSpPr>
          <p:nvPr/>
        </p:nvGrpSpPr>
        <p:grpSpPr>
          <a:xfrm rot="0">
            <a:off x="3836959" y="3654212"/>
            <a:ext cx="2778575" cy="3354296"/>
            <a:chOff x="0" y="0"/>
            <a:chExt cx="6350000" cy="7665720"/>
          </a:xfrm>
        </p:grpSpPr>
        <p:sp>
          <p:nvSpPr>
            <p:cNvPr name="Freeform 8" id="8"/>
            <p:cNvSpPr/>
            <p:nvPr/>
          </p:nvSpPr>
          <p:spPr>
            <a:xfrm flipH="false" flipV="false" rot="0">
              <a:off x="-309880" y="-309880"/>
              <a:ext cx="6969760" cy="7975600"/>
            </a:xfrm>
            <a:custGeom>
              <a:avLst/>
              <a:gdLst/>
              <a:ahLst/>
              <a:cxnLst/>
              <a:rect r="r" b="b" t="t" l="l"/>
              <a:pathLst>
                <a:path h="7975600" w="6969760">
                  <a:moveTo>
                    <a:pt x="1239520" y="1239520"/>
                  </a:moveTo>
                  <a:cubicBezTo>
                    <a:pt x="0" y="2479040"/>
                    <a:pt x="0" y="4489450"/>
                    <a:pt x="1239520" y="5730240"/>
                  </a:cubicBezTo>
                  <a:lnTo>
                    <a:pt x="3484880" y="7975600"/>
                  </a:lnTo>
                  <a:lnTo>
                    <a:pt x="5730240" y="5730240"/>
                  </a:lnTo>
                  <a:cubicBezTo>
                    <a:pt x="6969760" y="4490720"/>
                    <a:pt x="6969760" y="2480310"/>
                    <a:pt x="5730240" y="1239520"/>
                  </a:cubicBezTo>
                  <a:cubicBezTo>
                    <a:pt x="4489450" y="0"/>
                    <a:pt x="2480310" y="0"/>
                    <a:pt x="1239520" y="1239520"/>
                  </a:cubicBezTo>
                  <a:close/>
                </a:path>
              </a:pathLst>
            </a:custGeom>
            <a:solidFill>
              <a:srgbClr val="F4BC6A"/>
            </a:solidFill>
          </p:spPr>
        </p:sp>
        <p:sp>
          <p:nvSpPr>
            <p:cNvPr name="Freeform 9" id="9"/>
            <p:cNvSpPr/>
            <p:nvPr/>
          </p:nvSpPr>
          <p:spPr>
            <a:xfrm flipH="false" flipV="false" rot="0">
              <a:off x="246063" y="380308"/>
              <a:ext cx="5895974" cy="5627483"/>
            </a:xfrm>
            <a:custGeom>
              <a:avLst/>
              <a:gdLst/>
              <a:ahLst/>
              <a:cxnLst/>
              <a:rect r="r" b="b" t="t" l="l"/>
              <a:pathLst>
                <a:path h="5627483" w="5895974">
                  <a:moveTo>
                    <a:pt x="2947987" y="4502"/>
                  </a:moveTo>
                  <a:cubicBezTo>
                    <a:pt x="1941349" y="0"/>
                    <a:pt x="1009246" y="534451"/>
                    <a:pt x="504623" y="1405483"/>
                  </a:cubicBezTo>
                  <a:cubicBezTo>
                    <a:pt x="0" y="2276514"/>
                    <a:pt x="0" y="3350970"/>
                    <a:pt x="504623" y="4222001"/>
                  </a:cubicBezTo>
                  <a:cubicBezTo>
                    <a:pt x="1009246" y="5093032"/>
                    <a:pt x="1941349" y="5627483"/>
                    <a:pt x="2947987" y="5622982"/>
                  </a:cubicBezTo>
                  <a:cubicBezTo>
                    <a:pt x="3954625" y="5627483"/>
                    <a:pt x="4886728" y="5093032"/>
                    <a:pt x="5391351" y="4222001"/>
                  </a:cubicBezTo>
                  <a:cubicBezTo>
                    <a:pt x="5895974" y="3350970"/>
                    <a:pt x="5895974" y="2276514"/>
                    <a:pt x="5391351" y="1405483"/>
                  </a:cubicBezTo>
                  <a:cubicBezTo>
                    <a:pt x="4886728" y="534451"/>
                    <a:pt x="3954625" y="0"/>
                    <a:pt x="2947987" y="4502"/>
                  </a:cubicBezTo>
                  <a:close/>
                </a:path>
              </a:pathLst>
            </a:custGeom>
            <a:blipFill>
              <a:blip r:embed="rId7"/>
              <a:stretch>
                <a:fillRect l="223" t="-13491" r="223" b="-13491"/>
              </a:stretch>
            </a:blipFill>
          </p:spPr>
        </p:sp>
      </p:grpSp>
      <p:grpSp>
        <p:nvGrpSpPr>
          <p:cNvPr name="Group 10" id="10"/>
          <p:cNvGrpSpPr>
            <a:grpSpLocks noChangeAspect="true"/>
          </p:cNvGrpSpPr>
          <p:nvPr/>
        </p:nvGrpSpPr>
        <p:grpSpPr>
          <a:xfrm rot="0">
            <a:off x="11707477" y="3057576"/>
            <a:ext cx="2778575" cy="3354296"/>
            <a:chOff x="0" y="0"/>
            <a:chExt cx="6350000" cy="7665720"/>
          </a:xfrm>
        </p:grpSpPr>
        <p:sp>
          <p:nvSpPr>
            <p:cNvPr name="Freeform 11" id="11"/>
            <p:cNvSpPr/>
            <p:nvPr/>
          </p:nvSpPr>
          <p:spPr>
            <a:xfrm flipH="false" flipV="false" rot="0">
              <a:off x="-309880" y="-309880"/>
              <a:ext cx="6969760" cy="7975600"/>
            </a:xfrm>
            <a:custGeom>
              <a:avLst/>
              <a:gdLst/>
              <a:ahLst/>
              <a:cxnLst/>
              <a:rect r="r" b="b" t="t" l="l"/>
              <a:pathLst>
                <a:path h="7975600" w="6969760">
                  <a:moveTo>
                    <a:pt x="1239520" y="1239520"/>
                  </a:moveTo>
                  <a:cubicBezTo>
                    <a:pt x="0" y="2479040"/>
                    <a:pt x="0" y="4489450"/>
                    <a:pt x="1239520" y="5730240"/>
                  </a:cubicBezTo>
                  <a:lnTo>
                    <a:pt x="3484880" y="7975600"/>
                  </a:lnTo>
                  <a:lnTo>
                    <a:pt x="5730240" y="5730240"/>
                  </a:lnTo>
                  <a:cubicBezTo>
                    <a:pt x="6969760" y="4490720"/>
                    <a:pt x="6969760" y="2480310"/>
                    <a:pt x="5730240" y="1239520"/>
                  </a:cubicBezTo>
                  <a:cubicBezTo>
                    <a:pt x="4489450" y="0"/>
                    <a:pt x="2480310" y="0"/>
                    <a:pt x="1239520" y="1239520"/>
                  </a:cubicBezTo>
                  <a:close/>
                </a:path>
              </a:pathLst>
            </a:custGeom>
            <a:solidFill>
              <a:srgbClr val="DF8787"/>
            </a:solidFill>
          </p:spPr>
        </p:sp>
        <p:sp>
          <p:nvSpPr>
            <p:cNvPr name="Freeform 12" id="12"/>
            <p:cNvSpPr/>
            <p:nvPr/>
          </p:nvSpPr>
          <p:spPr>
            <a:xfrm flipH="false" flipV="false" rot="0">
              <a:off x="246063" y="380308"/>
              <a:ext cx="5895974" cy="5627483"/>
            </a:xfrm>
            <a:custGeom>
              <a:avLst/>
              <a:gdLst/>
              <a:ahLst/>
              <a:cxnLst/>
              <a:rect r="r" b="b" t="t" l="l"/>
              <a:pathLst>
                <a:path h="5627483" w="5895974">
                  <a:moveTo>
                    <a:pt x="2947987" y="4502"/>
                  </a:moveTo>
                  <a:cubicBezTo>
                    <a:pt x="1941349" y="0"/>
                    <a:pt x="1009246" y="534451"/>
                    <a:pt x="504623" y="1405483"/>
                  </a:cubicBezTo>
                  <a:cubicBezTo>
                    <a:pt x="0" y="2276514"/>
                    <a:pt x="0" y="3350970"/>
                    <a:pt x="504623" y="4222001"/>
                  </a:cubicBezTo>
                  <a:cubicBezTo>
                    <a:pt x="1009246" y="5093032"/>
                    <a:pt x="1941349" y="5627483"/>
                    <a:pt x="2947987" y="5622982"/>
                  </a:cubicBezTo>
                  <a:cubicBezTo>
                    <a:pt x="3954625" y="5627483"/>
                    <a:pt x="4886728" y="5093032"/>
                    <a:pt x="5391351" y="4222001"/>
                  </a:cubicBezTo>
                  <a:cubicBezTo>
                    <a:pt x="5895974" y="3350970"/>
                    <a:pt x="5895974" y="2276514"/>
                    <a:pt x="5391351" y="1405483"/>
                  </a:cubicBezTo>
                  <a:cubicBezTo>
                    <a:pt x="4886728" y="534451"/>
                    <a:pt x="3954625" y="0"/>
                    <a:pt x="2947987" y="4502"/>
                  </a:cubicBezTo>
                  <a:close/>
                </a:path>
              </a:pathLst>
            </a:custGeom>
            <a:blipFill>
              <a:blip r:embed="rId8"/>
              <a:stretch>
                <a:fillRect l="-10089" t="0" r="-10089" b="0"/>
              </a:stretch>
            </a:blipFill>
          </p:spPr>
        </p:sp>
      </p:grpSp>
      <p:sp>
        <p:nvSpPr>
          <p:cNvPr name="TextBox 13" id="13"/>
          <p:cNvSpPr txBox="true"/>
          <p:nvPr/>
        </p:nvSpPr>
        <p:spPr>
          <a:xfrm rot="0">
            <a:off x="4197292" y="1133475"/>
            <a:ext cx="9893415" cy="2332453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9015"/>
              </a:lnSpc>
            </a:pPr>
            <a:r>
              <a:rPr lang="en-US" sz="8505">
                <a:solidFill>
                  <a:srgbClr val="112838"/>
                </a:solidFill>
                <a:latin typeface="Lazydog"/>
                <a:ea typeface="Lazydog"/>
                <a:cs typeface="Lazydog"/>
                <a:sym typeface="Lazydog"/>
              </a:rPr>
              <a:t>PLACES WORTH VISITING</a:t>
            </a:r>
          </a:p>
        </p:txBody>
      </p:sp>
      <p:grpSp>
        <p:nvGrpSpPr>
          <p:cNvPr name="Group 14" id="14"/>
          <p:cNvGrpSpPr>
            <a:grpSpLocks noChangeAspect="true"/>
          </p:cNvGrpSpPr>
          <p:nvPr/>
        </p:nvGrpSpPr>
        <p:grpSpPr>
          <a:xfrm rot="0">
            <a:off x="8109720" y="5140456"/>
            <a:ext cx="2778575" cy="3354296"/>
            <a:chOff x="0" y="0"/>
            <a:chExt cx="6350000" cy="7665720"/>
          </a:xfrm>
        </p:grpSpPr>
        <p:sp>
          <p:nvSpPr>
            <p:cNvPr name="Freeform 15" id="15"/>
            <p:cNvSpPr/>
            <p:nvPr/>
          </p:nvSpPr>
          <p:spPr>
            <a:xfrm flipH="false" flipV="false" rot="0">
              <a:off x="-309880" y="-309880"/>
              <a:ext cx="6969760" cy="7975600"/>
            </a:xfrm>
            <a:custGeom>
              <a:avLst/>
              <a:gdLst/>
              <a:ahLst/>
              <a:cxnLst/>
              <a:rect r="r" b="b" t="t" l="l"/>
              <a:pathLst>
                <a:path h="7975600" w="6969760">
                  <a:moveTo>
                    <a:pt x="1239520" y="1239520"/>
                  </a:moveTo>
                  <a:cubicBezTo>
                    <a:pt x="0" y="2479040"/>
                    <a:pt x="0" y="4489450"/>
                    <a:pt x="1239520" y="5730240"/>
                  </a:cubicBezTo>
                  <a:lnTo>
                    <a:pt x="3484880" y="7975600"/>
                  </a:lnTo>
                  <a:lnTo>
                    <a:pt x="5730240" y="5730240"/>
                  </a:lnTo>
                  <a:cubicBezTo>
                    <a:pt x="6969760" y="4490720"/>
                    <a:pt x="6969760" y="2480310"/>
                    <a:pt x="5730240" y="1239520"/>
                  </a:cubicBezTo>
                  <a:cubicBezTo>
                    <a:pt x="4489450" y="0"/>
                    <a:pt x="2480310" y="0"/>
                    <a:pt x="1239520" y="1239520"/>
                  </a:cubicBezTo>
                  <a:close/>
                </a:path>
              </a:pathLst>
            </a:custGeom>
            <a:solidFill>
              <a:srgbClr val="E2CEFB"/>
            </a:solidFill>
          </p:spPr>
        </p:sp>
        <p:sp>
          <p:nvSpPr>
            <p:cNvPr name="Freeform 16" id="16"/>
            <p:cNvSpPr/>
            <p:nvPr/>
          </p:nvSpPr>
          <p:spPr>
            <a:xfrm flipH="false" flipV="false" rot="0">
              <a:off x="246063" y="380308"/>
              <a:ext cx="5895974" cy="5627483"/>
            </a:xfrm>
            <a:custGeom>
              <a:avLst/>
              <a:gdLst/>
              <a:ahLst/>
              <a:cxnLst/>
              <a:rect r="r" b="b" t="t" l="l"/>
              <a:pathLst>
                <a:path h="5627483" w="5895974">
                  <a:moveTo>
                    <a:pt x="2947987" y="4502"/>
                  </a:moveTo>
                  <a:cubicBezTo>
                    <a:pt x="1941349" y="0"/>
                    <a:pt x="1009246" y="534451"/>
                    <a:pt x="504623" y="1405483"/>
                  </a:cubicBezTo>
                  <a:cubicBezTo>
                    <a:pt x="0" y="2276514"/>
                    <a:pt x="0" y="3350970"/>
                    <a:pt x="504623" y="4222001"/>
                  </a:cubicBezTo>
                  <a:cubicBezTo>
                    <a:pt x="1009246" y="5093032"/>
                    <a:pt x="1941349" y="5627483"/>
                    <a:pt x="2947987" y="5622982"/>
                  </a:cubicBezTo>
                  <a:cubicBezTo>
                    <a:pt x="3954625" y="5627483"/>
                    <a:pt x="4886728" y="5093032"/>
                    <a:pt x="5391351" y="4222001"/>
                  </a:cubicBezTo>
                  <a:cubicBezTo>
                    <a:pt x="5895974" y="3350970"/>
                    <a:pt x="5895974" y="2276514"/>
                    <a:pt x="5391351" y="1405483"/>
                  </a:cubicBezTo>
                  <a:cubicBezTo>
                    <a:pt x="4886728" y="534451"/>
                    <a:pt x="3954625" y="0"/>
                    <a:pt x="2947987" y="4502"/>
                  </a:cubicBezTo>
                  <a:close/>
                </a:path>
              </a:pathLst>
            </a:custGeom>
            <a:blipFill>
              <a:blip r:embed="rId9"/>
              <a:stretch>
                <a:fillRect l="223" t="-4905" r="223" b="-4905"/>
              </a:stretch>
            </a:blipFill>
          </p:spPr>
        </p:sp>
      </p:grpSp>
      <p:sp>
        <p:nvSpPr>
          <p:cNvPr name="Freeform 17" id="17"/>
          <p:cNvSpPr/>
          <p:nvPr/>
        </p:nvSpPr>
        <p:spPr>
          <a:xfrm flipH="false" flipV="false" rot="0">
            <a:off x="13976390" y="-1016463"/>
            <a:ext cx="5414911" cy="3061886"/>
          </a:xfrm>
          <a:custGeom>
            <a:avLst/>
            <a:gdLst/>
            <a:ahLst/>
            <a:cxnLst/>
            <a:rect r="r" b="b" t="t" l="l"/>
            <a:pathLst>
              <a:path h="3061886" w="5414911">
                <a:moveTo>
                  <a:pt x="0" y="0"/>
                </a:moveTo>
                <a:lnTo>
                  <a:pt x="5414911" y="0"/>
                </a:lnTo>
                <a:lnTo>
                  <a:pt x="5414911" y="3061886"/>
                </a:lnTo>
                <a:lnTo>
                  <a:pt x="0" y="3061886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8" id="18"/>
          <p:cNvSpPr/>
          <p:nvPr/>
        </p:nvSpPr>
        <p:spPr>
          <a:xfrm flipH="false" flipV="false" rot="0">
            <a:off x="14617960" y="714112"/>
            <a:ext cx="2641340" cy="1608816"/>
          </a:xfrm>
          <a:custGeom>
            <a:avLst/>
            <a:gdLst/>
            <a:ahLst/>
            <a:cxnLst/>
            <a:rect r="r" b="b" t="t" l="l"/>
            <a:pathLst>
              <a:path h="1608816" w="2641340">
                <a:moveTo>
                  <a:pt x="0" y="0"/>
                </a:moveTo>
                <a:lnTo>
                  <a:pt x="2641340" y="0"/>
                </a:lnTo>
                <a:lnTo>
                  <a:pt x="2641340" y="1608816"/>
                </a:lnTo>
                <a:lnTo>
                  <a:pt x="0" y="1608816"/>
                </a:lnTo>
                <a:lnTo>
                  <a:pt x="0" y="0"/>
                </a:lnTo>
                <a:close/>
              </a:path>
            </a:pathLst>
          </a:custGeom>
          <a:blipFill>
            <a:blip r:embed="rId10">
              <a:extLst>
                <a:ext uri="{96DAC541-7B7A-43D3-8B79-37D633B846F1}">
                  <asvg:svgBlip xmlns:asvg="http://schemas.microsoft.com/office/drawing/2016/SVG/main" r:embed="rId11"/>
                </a:ext>
              </a:extLst>
            </a:blip>
            <a:stretch>
              <a:fillRect l="0" t="0" r="0" b="0"/>
            </a:stretch>
          </a:blipFill>
        </p:spPr>
      </p:sp>
      <p:grpSp>
        <p:nvGrpSpPr>
          <p:cNvPr name="Group 19" id="19"/>
          <p:cNvGrpSpPr>
            <a:grpSpLocks noChangeAspect="true"/>
          </p:cNvGrpSpPr>
          <p:nvPr/>
        </p:nvGrpSpPr>
        <p:grpSpPr>
          <a:xfrm rot="0">
            <a:off x="14952777" y="4814007"/>
            <a:ext cx="2778575" cy="3354296"/>
            <a:chOff x="0" y="0"/>
            <a:chExt cx="6350000" cy="7665720"/>
          </a:xfrm>
        </p:grpSpPr>
        <p:sp>
          <p:nvSpPr>
            <p:cNvPr name="Freeform 20" id="20"/>
            <p:cNvSpPr/>
            <p:nvPr/>
          </p:nvSpPr>
          <p:spPr>
            <a:xfrm flipH="false" flipV="false" rot="0">
              <a:off x="-309880" y="-309880"/>
              <a:ext cx="6969760" cy="7975600"/>
            </a:xfrm>
            <a:custGeom>
              <a:avLst/>
              <a:gdLst/>
              <a:ahLst/>
              <a:cxnLst/>
              <a:rect r="r" b="b" t="t" l="l"/>
              <a:pathLst>
                <a:path h="7975600" w="6969760">
                  <a:moveTo>
                    <a:pt x="1239520" y="1239520"/>
                  </a:moveTo>
                  <a:cubicBezTo>
                    <a:pt x="0" y="2479040"/>
                    <a:pt x="0" y="4489450"/>
                    <a:pt x="1239520" y="5730240"/>
                  </a:cubicBezTo>
                  <a:lnTo>
                    <a:pt x="3484880" y="7975600"/>
                  </a:lnTo>
                  <a:lnTo>
                    <a:pt x="5730240" y="5730240"/>
                  </a:lnTo>
                  <a:cubicBezTo>
                    <a:pt x="6969760" y="4490720"/>
                    <a:pt x="6969760" y="2480310"/>
                    <a:pt x="5730240" y="1239520"/>
                  </a:cubicBezTo>
                  <a:cubicBezTo>
                    <a:pt x="4489450" y="0"/>
                    <a:pt x="2480310" y="0"/>
                    <a:pt x="1239520" y="1239520"/>
                  </a:cubicBezTo>
                  <a:close/>
                </a:path>
              </a:pathLst>
            </a:custGeom>
            <a:solidFill>
              <a:srgbClr val="F4BC6A"/>
            </a:solidFill>
          </p:spPr>
        </p:sp>
        <p:sp>
          <p:nvSpPr>
            <p:cNvPr name="Freeform 21" id="21"/>
            <p:cNvSpPr/>
            <p:nvPr/>
          </p:nvSpPr>
          <p:spPr>
            <a:xfrm flipH="false" flipV="false" rot="0">
              <a:off x="246063" y="380308"/>
              <a:ext cx="5895974" cy="5627483"/>
            </a:xfrm>
            <a:custGeom>
              <a:avLst/>
              <a:gdLst/>
              <a:ahLst/>
              <a:cxnLst/>
              <a:rect r="r" b="b" t="t" l="l"/>
              <a:pathLst>
                <a:path h="5627483" w="5895974">
                  <a:moveTo>
                    <a:pt x="2947987" y="4502"/>
                  </a:moveTo>
                  <a:cubicBezTo>
                    <a:pt x="1941349" y="0"/>
                    <a:pt x="1009246" y="534451"/>
                    <a:pt x="504623" y="1405483"/>
                  </a:cubicBezTo>
                  <a:cubicBezTo>
                    <a:pt x="0" y="2276514"/>
                    <a:pt x="0" y="3350970"/>
                    <a:pt x="504623" y="4222001"/>
                  </a:cubicBezTo>
                  <a:cubicBezTo>
                    <a:pt x="1009246" y="5093032"/>
                    <a:pt x="1941349" y="5627483"/>
                    <a:pt x="2947987" y="5622982"/>
                  </a:cubicBezTo>
                  <a:cubicBezTo>
                    <a:pt x="3954625" y="5627483"/>
                    <a:pt x="4886728" y="5093032"/>
                    <a:pt x="5391351" y="4222001"/>
                  </a:cubicBezTo>
                  <a:cubicBezTo>
                    <a:pt x="5895974" y="3350970"/>
                    <a:pt x="5895974" y="2276514"/>
                    <a:pt x="5391351" y="1405483"/>
                  </a:cubicBezTo>
                  <a:cubicBezTo>
                    <a:pt x="4886728" y="534451"/>
                    <a:pt x="3954625" y="0"/>
                    <a:pt x="2947987" y="4502"/>
                  </a:cubicBezTo>
                  <a:close/>
                </a:path>
              </a:pathLst>
            </a:custGeom>
            <a:blipFill>
              <a:blip r:embed="rId12"/>
              <a:stretch>
                <a:fillRect l="223" t="0" r="223" b="0"/>
              </a:stretch>
            </a:blipFill>
          </p:spPr>
        </p:sp>
      </p:grpSp>
      <p:sp>
        <p:nvSpPr>
          <p:cNvPr name="TextBox 22" id="22"/>
          <p:cNvSpPr txBox="true"/>
          <p:nvPr/>
        </p:nvSpPr>
        <p:spPr>
          <a:xfrm rot="0">
            <a:off x="240416" y="4879440"/>
            <a:ext cx="3013650" cy="1036211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3754"/>
              </a:lnSpc>
            </a:pPr>
            <a:r>
              <a:rPr lang="en-US" sz="2502" spc="-62">
                <a:solidFill>
                  <a:srgbClr val="112838"/>
                </a:solidFill>
                <a:latin typeface="Rubik"/>
                <a:ea typeface="Rubik"/>
                <a:cs typeface="Rubik"/>
                <a:sym typeface="Rubik"/>
              </a:rPr>
              <a:t>Destination 1</a:t>
            </a:r>
          </a:p>
          <a:p>
            <a:pPr algn="ctr">
              <a:lnSpc>
                <a:spcPts val="4654"/>
              </a:lnSpc>
            </a:pPr>
            <a:r>
              <a:rPr lang="en-US" b="true" sz="3102" spc="-77">
                <a:solidFill>
                  <a:srgbClr val="112838"/>
                </a:solidFill>
                <a:latin typeface="Rubik Bold"/>
                <a:ea typeface="Rubik Bold"/>
                <a:cs typeface="Rubik Bold"/>
                <a:sym typeface="Rubik Bold"/>
              </a:rPr>
              <a:t>Kharkiv</a:t>
            </a:r>
          </a:p>
        </p:txBody>
      </p:sp>
      <p:sp>
        <p:nvSpPr>
          <p:cNvPr name="TextBox 23" id="23"/>
          <p:cNvSpPr txBox="true"/>
          <p:nvPr/>
        </p:nvSpPr>
        <p:spPr>
          <a:xfrm rot="0">
            <a:off x="3719422" y="7904243"/>
            <a:ext cx="3013650" cy="1036211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3754"/>
              </a:lnSpc>
            </a:pPr>
            <a:r>
              <a:rPr lang="en-US" sz="2502" spc="-62">
                <a:solidFill>
                  <a:srgbClr val="112838"/>
                </a:solidFill>
                <a:latin typeface="Rubik"/>
                <a:ea typeface="Rubik"/>
                <a:cs typeface="Rubik"/>
                <a:sym typeface="Rubik"/>
              </a:rPr>
              <a:t>Destination 2</a:t>
            </a:r>
          </a:p>
          <a:p>
            <a:pPr algn="ctr">
              <a:lnSpc>
                <a:spcPts val="4654"/>
              </a:lnSpc>
            </a:pPr>
            <a:r>
              <a:rPr lang="en-US" b="true" sz="3102" spc="-77">
                <a:solidFill>
                  <a:srgbClr val="112838"/>
                </a:solidFill>
                <a:latin typeface="Rubik Bold"/>
                <a:ea typeface="Rubik Bold"/>
                <a:cs typeface="Rubik Bold"/>
                <a:sym typeface="Rubik Bold"/>
              </a:rPr>
              <a:t>Kh</a:t>
            </a:r>
            <a:r>
              <a:rPr lang="en-US" b="true" sz="3102" spc="-77">
                <a:solidFill>
                  <a:srgbClr val="112838"/>
                </a:solidFill>
                <a:latin typeface="Rubik Bold"/>
                <a:ea typeface="Rubik Bold"/>
                <a:cs typeface="Rubik Bold"/>
                <a:sym typeface="Rubik Bold"/>
              </a:rPr>
              <a:t>erson</a:t>
            </a:r>
          </a:p>
        </p:txBody>
      </p:sp>
      <p:sp>
        <p:nvSpPr>
          <p:cNvPr name="TextBox 24" id="24"/>
          <p:cNvSpPr txBox="true"/>
          <p:nvPr/>
        </p:nvSpPr>
        <p:spPr>
          <a:xfrm rot="0">
            <a:off x="7874644" y="8994240"/>
            <a:ext cx="3013650" cy="1036211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3754"/>
              </a:lnSpc>
            </a:pPr>
            <a:r>
              <a:rPr lang="en-US" sz="2502" spc="-62">
                <a:solidFill>
                  <a:srgbClr val="112838"/>
                </a:solidFill>
                <a:latin typeface="Rubik"/>
                <a:ea typeface="Rubik"/>
                <a:cs typeface="Rubik"/>
                <a:sym typeface="Rubik"/>
              </a:rPr>
              <a:t>Destination 3</a:t>
            </a:r>
          </a:p>
          <a:p>
            <a:pPr algn="ctr">
              <a:lnSpc>
                <a:spcPts val="4654"/>
              </a:lnSpc>
            </a:pPr>
            <a:r>
              <a:rPr lang="en-US" b="true" sz="3102" spc="-77">
                <a:solidFill>
                  <a:srgbClr val="112838"/>
                </a:solidFill>
                <a:latin typeface="Rubik Bold"/>
                <a:ea typeface="Rubik Bold"/>
                <a:cs typeface="Rubik Bold"/>
                <a:sym typeface="Rubik Bold"/>
              </a:rPr>
              <a:t>Chernivtsi</a:t>
            </a:r>
          </a:p>
        </p:txBody>
      </p:sp>
      <p:sp>
        <p:nvSpPr>
          <p:cNvPr name="TextBox 25" id="25"/>
          <p:cNvSpPr txBox="true"/>
          <p:nvPr/>
        </p:nvSpPr>
        <p:spPr>
          <a:xfrm rot="0">
            <a:off x="11589940" y="6932308"/>
            <a:ext cx="3013650" cy="1036211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3754"/>
              </a:lnSpc>
            </a:pPr>
            <a:r>
              <a:rPr lang="en-US" sz="2502" spc="-62">
                <a:solidFill>
                  <a:srgbClr val="112838"/>
                </a:solidFill>
                <a:latin typeface="Rubik"/>
                <a:ea typeface="Rubik"/>
                <a:cs typeface="Rubik"/>
                <a:sym typeface="Rubik"/>
              </a:rPr>
              <a:t>Destination 4</a:t>
            </a:r>
          </a:p>
          <a:p>
            <a:pPr algn="ctr">
              <a:lnSpc>
                <a:spcPts val="4654"/>
              </a:lnSpc>
            </a:pPr>
            <a:r>
              <a:rPr lang="en-US" b="true" sz="3102" spc="-77">
                <a:solidFill>
                  <a:srgbClr val="112838"/>
                </a:solidFill>
                <a:latin typeface="Rubik Bold"/>
                <a:ea typeface="Rubik Bold"/>
                <a:cs typeface="Rubik Bold"/>
                <a:sym typeface="Rubik Bold"/>
              </a:rPr>
              <a:t>Lviv</a:t>
            </a:r>
          </a:p>
        </p:txBody>
      </p:sp>
      <p:sp>
        <p:nvSpPr>
          <p:cNvPr name="TextBox 26" id="26"/>
          <p:cNvSpPr txBox="true"/>
          <p:nvPr/>
        </p:nvSpPr>
        <p:spPr>
          <a:xfrm rot="0">
            <a:off x="14603590" y="8994240"/>
            <a:ext cx="3013650" cy="1036211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3754"/>
              </a:lnSpc>
            </a:pPr>
            <a:r>
              <a:rPr lang="en-US" sz="2502" spc="-62">
                <a:solidFill>
                  <a:srgbClr val="112838"/>
                </a:solidFill>
                <a:latin typeface="Rubik"/>
                <a:ea typeface="Rubik"/>
                <a:cs typeface="Rubik"/>
                <a:sym typeface="Rubik"/>
              </a:rPr>
              <a:t>Destination 5</a:t>
            </a:r>
          </a:p>
          <a:p>
            <a:pPr algn="ctr">
              <a:lnSpc>
                <a:spcPts val="4654"/>
              </a:lnSpc>
            </a:pPr>
            <a:r>
              <a:rPr lang="en-US" b="true" sz="3102" spc="-77">
                <a:solidFill>
                  <a:srgbClr val="112838"/>
                </a:solidFill>
                <a:latin typeface="Rubik Bold"/>
                <a:ea typeface="Rubik Bold"/>
                <a:cs typeface="Rubik Bold"/>
                <a:sym typeface="Rubik Bold"/>
              </a:rPr>
              <a:t>Simferopol</a:t>
            </a:r>
          </a:p>
        </p:txBody>
      </p:sp>
    </p:spTree>
  </p:cSld>
  <p:clrMapOvr>
    <a:masterClrMapping/>
  </p:clrMapOvr>
</p:sld>
</file>

<file path=ppt/slides/slide4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FFF6EE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TextBox 2" id="2"/>
          <p:cNvSpPr txBox="true"/>
          <p:nvPr/>
        </p:nvSpPr>
        <p:spPr>
          <a:xfrm rot="1508327">
            <a:off x="9019443" y="1858484"/>
            <a:ext cx="9893415" cy="161948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6260"/>
              </a:lnSpc>
            </a:pPr>
            <a:r>
              <a:rPr lang="en-US" sz="5905">
                <a:solidFill>
                  <a:srgbClr val="112838"/>
                </a:solidFill>
                <a:latin typeface="Lazydog"/>
                <a:ea typeface="Lazydog"/>
                <a:cs typeface="Lazydog"/>
                <a:sym typeface="Lazydog"/>
              </a:rPr>
              <a:t>PHRASES USEFUL FOR THE TRIP </a:t>
            </a:r>
          </a:p>
        </p:txBody>
      </p:sp>
      <p:grpSp>
        <p:nvGrpSpPr>
          <p:cNvPr name="Group 3" id="3"/>
          <p:cNvGrpSpPr/>
          <p:nvPr/>
        </p:nvGrpSpPr>
        <p:grpSpPr>
          <a:xfrm rot="0">
            <a:off x="1848223" y="8383745"/>
            <a:ext cx="14591553" cy="6667884"/>
            <a:chOff x="0" y="0"/>
            <a:chExt cx="2273988" cy="1039141"/>
          </a:xfrm>
        </p:grpSpPr>
        <p:sp>
          <p:nvSpPr>
            <p:cNvPr name="Freeform 4" id="4"/>
            <p:cNvSpPr/>
            <p:nvPr/>
          </p:nvSpPr>
          <p:spPr>
            <a:xfrm flipH="false" flipV="false" rot="0">
              <a:off x="0" y="0"/>
              <a:ext cx="2273988" cy="1039141"/>
            </a:xfrm>
            <a:custGeom>
              <a:avLst/>
              <a:gdLst/>
              <a:ahLst/>
              <a:cxnLst/>
              <a:rect r="r" b="b" t="t" l="l"/>
              <a:pathLst>
                <a:path h="1039141" w="2273988">
                  <a:moveTo>
                    <a:pt x="1136994" y="0"/>
                  </a:moveTo>
                  <a:cubicBezTo>
                    <a:pt x="509049" y="0"/>
                    <a:pt x="0" y="232620"/>
                    <a:pt x="0" y="519571"/>
                  </a:cubicBezTo>
                  <a:cubicBezTo>
                    <a:pt x="0" y="806522"/>
                    <a:pt x="509049" y="1039141"/>
                    <a:pt x="1136994" y="1039141"/>
                  </a:cubicBezTo>
                  <a:cubicBezTo>
                    <a:pt x="1764938" y="1039141"/>
                    <a:pt x="2273988" y="806522"/>
                    <a:pt x="2273988" y="519571"/>
                  </a:cubicBezTo>
                  <a:cubicBezTo>
                    <a:pt x="2273988" y="232620"/>
                    <a:pt x="1764938" y="0"/>
                    <a:pt x="1136994" y="0"/>
                  </a:cubicBezTo>
                  <a:close/>
                </a:path>
              </a:pathLst>
            </a:custGeom>
            <a:solidFill>
              <a:srgbClr val="F6CFC4"/>
            </a:solidFill>
          </p:spPr>
        </p:sp>
        <p:sp>
          <p:nvSpPr>
            <p:cNvPr name="TextBox 5" id="5"/>
            <p:cNvSpPr txBox="true"/>
            <p:nvPr/>
          </p:nvSpPr>
          <p:spPr>
            <a:xfrm>
              <a:off x="213186" y="59320"/>
              <a:ext cx="1847615" cy="882402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sp>
        <p:nvSpPr>
          <p:cNvPr name="Freeform 6" id="6"/>
          <p:cNvSpPr/>
          <p:nvPr/>
        </p:nvSpPr>
        <p:spPr>
          <a:xfrm flipH="false" flipV="false" rot="1680625">
            <a:off x="12464297" y="6888866"/>
            <a:ext cx="4036743" cy="2590855"/>
          </a:xfrm>
          <a:custGeom>
            <a:avLst/>
            <a:gdLst/>
            <a:ahLst/>
            <a:cxnLst/>
            <a:rect r="r" b="b" t="t" l="l"/>
            <a:pathLst>
              <a:path h="2590855" w="4036743">
                <a:moveTo>
                  <a:pt x="0" y="0"/>
                </a:moveTo>
                <a:lnTo>
                  <a:pt x="4036743" y="0"/>
                </a:lnTo>
                <a:lnTo>
                  <a:pt x="4036743" y="2590855"/>
                </a:lnTo>
                <a:lnTo>
                  <a:pt x="0" y="2590855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7" id="7"/>
          <p:cNvSpPr/>
          <p:nvPr/>
        </p:nvSpPr>
        <p:spPr>
          <a:xfrm flipH="false" flipV="false" rot="-2099670">
            <a:off x="1031100" y="7396604"/>
            <a:ext cx="3552675" cy="2409360"/>
          </a:xfrm>
          <a:custGeom>
            <a:avLst/>
            <a:gdLst/>
            <a:ahLst/>
            <a:cxnLst/>
            <a:rect r="r" b="b" t="t" l="l"/>
            <a:pathLst>
              <a:path h="2409360" w="3552675">
                <a:moveTo>
                  <a:pt x="0" y="0"/>
                </a:moveTo>
                <a:lnTo>
                  <a:pt x="3552675" y="0"/>
                </a:lnTo>
                <a:lnTo>
                  <a:pt x="3552675" y="2409359"/>
                </a:lnTo>
                <a:lnTo>
                  <a:pt x="0" y="2409359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8" id="8"/>
          <p:cNvSpPr/>
          <p:nvPr/>
        </p:nvSpPr>
        <p:spPr>
          <a:xfrm flipH="false" flipV="false" rot="0">
            <a:off x="-1552714" y="-226601"/>
            <a:ext cx="5414911" cy="3061886"/>
          </a:xfrm>
          <a:custGeom>
            <a:avLst/>
            <a:gdLst/>
            <a:ahLst/>
            <a:cxnLst/>
            <a:rect r="r" b="b" t="t" l="l"/>
            <a:pathLst>
              <a:path h="3061886" w="5414911">
                <a:moveTo>
                  <a:pt x="0" y="0"/>
                </a:moveTo>
                <a:lnTo>
                  <a:pt x="5414910" y="0"/>
                </a:lnTo>
                <a:lnTo>
                  <a:pt x="5414910" y="3061886"/>
                </a:lnTo>
                <a:lnTo>
                  <a:pt x="0" y="3061886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9" id="9"/>
          <p:cNvSpPr/>
          <p:nvPr/>
        </p:nvSpPr>
        <p:spPr>
          <a:xfrm flipH="false" flipV="false" rot="0">
            <a:off x="14165532" y="-317000"/>
            <a:ext cx="5414911" cy="3061886"/>
          </a:xfrm>
          <a:custGeom>
            <a:avLst/>
            <a:gdLst/>
            <a:ahLst/>
            <a:cxnLst/>
            <a:rect r="r" b="b" t="t" l="l"/>
            <a:pathLst>
              <a:path h="3061886" w="5414911">
                <a:moveTo>
                  <a:pt x="0" y="0"/>
                </a:moveTo>
                <a:lnTo>
                  <a:pt x="5414911" y="0"/>
                </a:lnTo>
                <a:lnTo>
                  <a:pt x="5414911" y="3061886"/>
                </a:lnTo>
                <a:lnTo>
                  <a:pt x="0" y="3061886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0" id="10"/>
          <p:cNvSpPr/>
          <p:nvPr/>
        </p:nvSpPr>
        <p:spPr>
          <a:xfrm flipH="false" flipV="false" rot="0">
            <a:off x="102563" y="1213943"/>
            <a:ext cx="3204399" cy="1951770"/>
          </a:xfrm>
          <a:custGeom>
            <a:avLst/>
            <a:gdLst/>
            <a:ahLst/>
            <a:cxnLst/>
            <a:rect r="r" b="b" t="t" l="l"/>
            <a:pathLst>
              <a:path h="1951770" w="3204399">
                <a:moveTo>
                  <a:pt x="0" y="0"/>
                </a:moveTo>
                <a:lnTo>
                  <a:pt x="3204399" y="0"/>
                </a:lnTo>
                <a:lnTo>
                  <a:pt x="3204399" y="1951770"/>
                </a:lnTo>
                <a:lnTo>
                  <a:pt x="0" y="1951770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1" id="11"/>
          <p:cNvSpPr/>
          <p:nvPr/>
        </p:nvSpPr>
        <p:spPr>
          <a:xfrm flipH="false" flipV="false" rot="0">
            <a:off x="15612226" y="4526805"/>
            <a:ext cx="3204399" cy="1951770"/>
          </a:xfrm>
          <a:custGeom>
            <a:avLst/>
            <a:gdLst/>
            <a:ahLst/>
            <a:cxnLst/>
            <a:rect r="r" b="b" t="t" l="l"/>
            <a:pathLst>
              <a:path h="1951770" w="3204399">
                <a:moveTo>
                  <a:pt x="0" y="0"/>
                </a:moveTo>
                <a:lnTo>
                  <a:pt x="3204398" y="0"/>
                </a:lnTo>
                <a:lnTo>
                  <a:pt x="3204398" y="1951770"/>
                </a:lnTo>
                <a:lnTo>
                  <a:pt x="0" y="1951770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12" id="12"/>
          <p:cNvSpPr txBox="true"/>
          <p:nvPr/>
        </p:nvSpPr>
        <p:spPr>
          <a:xfrm rot="0">
            <a:off x="4182709" y="3046228"/>
            <a:ext cx="8294612" cy="364879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886413" indent="-443207" lvl="1">
              <a:lnSpc>
                <a:spcPts val="4105"/>
              </a:lnSpc>
              <a:buFont typeface="Arial"/>
              <a:buChar char="•"/>
            </a:pPr>
            <a:r>
              <a:rPr lang="en-US" sz="4105">
                <a:solidFill>
                  <a:srgbClr val="D55432"/>
                </a:solidFill>
                <a:latin typeface="Lazydog"/>
                <a:ea typeface="Lazydog"/>
                <a:cs typeface="Lazydog"/>
                <a:sym typeface="Lazydog"/>
              </a:rPr>
              <a:t>EXCUSE ME, WHERE’S THE … ?</a:t>
            </a:r>
          </a:p>
          <a:p>
            <a:pPr algn="l" marL="886413" indent="-443207" lvl="1">
              <a:lnSpc>
                <a:spcPts val="4105"/>
              </a:lnSpc>
              <a:buFont typeface="Arial"/>
              <a:buChar char="•"/>
            </a:pPr>
            <a:r>
              <a:rPr lang="en-US" sz="4105">
                <a:solidFill>
                  <a:srgbClr val="D55432"/>
                </a:solidFill>
                <a:latin typeface="Lazydog"/>
                <a:ea typeface="Lazydog"/>
                <a:cs typeface="Lazydog"/>
                <a:sym typeface="Lazydog"/>
              </a:rPr>
              <a:t>How do I get to … ?</a:t>
            </a:r>
          </a:p>
          <a:p>
            <a:pPr algn="l" marL="886413" indent="-443207" lvl="1">
              <a:lnSpc>
                <a:spcPts val="4105"/>
              </a:lnSpc>
              <a:buFont typeface="Arial"/>
              <a:buChar char="•"/>
            </a:pPr>
            <a:r>
              <a:rPr lang="en-US" sz="4105">
                <a:solidFill>
                  <a:srgbClr val="D55432"/>
                </a:solidFill>
                <a:latin typeface="Lazydog"/>
                <a:ea typeface="Lazydog"/>
                <a:cs typeface="Lazydog"/>
                <a:sym typeface="Lazydog"/>
              </a:rPr>
              <a:t>Is there a … near here?</a:t>
            </a:r>
          </a:p>
          <a:p>
            <a:pPr algn="l" marL="886413" indent="-443207" lvl="1">
              <a:lnSpc>
                <a:spcPts val="4105"/>
              </a:lnSpc>
              <a:buFont typeface="Arial"/>
              <a:buChar char="•"/>
            </a:pPr>
            <a:r>
              <a:rPr lang="en-US" sz="4105">
                <a:solidFill>
                  <a:srgbClr val="D55432"/>
                </a:solidFill>
                <a:latin typeface="Lazydog"/>
                <a:ea typeface="Lazydog"/>
                <a:cs typeface="Lazydog"/>
                <a:sym typeface="Lazydog"/>
              </a:rPr>
              <a:t>HOW ABOUT….?</a:t>
            </a:r>
          </a:p>
          <a:p>
            <a:pPr algn="l" marL="886413" indent="-443207" lvl="1">
              <a:lnSpc>
                <a:spcPts val="4105"/>
              </a:lnSpc>
              <a:buFont typeface="Arial"/>
              <a:buChar char="•"/>
            </a:pPr>
            <a:r>
              <a:rPr lang="en-US" sz="4105">
                <a:solidFill>
                  <a:srgbClr val="D55432"/>
                </a:solidFill>
                <a:latin typeface="Lazydog"/>
                <a:ea typeface="Lazydog"/>
                <a:cs typeface="Lazydog"/>
                <a:sym typeface="Lazydog"/>
              </a:rPr>
              <a:t>Can I help you?</a:t>
            </a:r>
          </a:p>
          <a:p>
            <a:pPr algn="l" marL="886413" indent="-443207" lvl="1">
              <a:lnSpc>
                <a:spcPts val="4105"/>
              </a:lnSpc>
              <a:buFont typeface="Arial"/>
              <a:buChar char="•"/>
            </a:pPr>
            <a:r>
              <a:rPr lang="en-US" sz="4105">
                <a:solidFill>
                  <a:srgbClr val="D55432"/>
                </a:solidFill>
                <a:latin typeface="Lazydog"/>
                <a:ea typeface="Lazydog"/>
                <a:cs typeface="Lazydog"/>
                <a:sym typeface="Lazydog"/>
              </a:rPr>
              <a:t>How can I get to…?</a:t>
            </a:r>
          </a:p>
          <a:p>
            <a:pPr algn="ctr">
              <a:lnSpc>
                <a:spcPts val="4105"/>
              </a:lnSpc>
            </a:pPr>
          </a:p>
        </p:txBody>
      </p:sp>
      <p:sp>
        <p:nvSpPr>
          <p:cNvPr name="TextBox 13" id="13"/>
          <p:cNvSpPr txBox="true"/>
          <p:nvPr/>
        </p:nvSpPr>
        <p:spPr>
          <a:xfrm rot="-867755">
            <a:off x="4988913" y="6874207"/>
            <a:ext cx="7367736" cy="175895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7000"/>
              </a:lnSpc>
            </a:pPr>
            <a:r>
              <a:rPr lang="en-US" sz="5000">
                <a:solidFill>
                  <a:srgbClr val="000000"/>
                </a:solidFill>
                <a:latin typeface="Lazydog"/>
                <a:ea typeface="Lazydog"/>
                <a:cs typeface="Lazydog"/>
                <a:sym typeface="Lazydog"/>
              </a:rPr>
              <a:t>What will you take on the journey?</a:t>
            </a:r>
          </a:p>
        </p:txBody>
      </p:sp>
    </p:spTree>
  </p:cSld>
  <p:clrMapOvr>
    <a:masterClrMapping/>
  </p:clrMapOvr>
</p:sld>
</file>

<file path=ppt/slides/slide5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FFF6EE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5103337" y="5833114"/>
            <a:ext cx="2158136" cy="2130669"/>
          </a:xfrm>
          <a:custGeom>
            <a:avLst/>
            <a:gdLst/>
            <a:ahLst/>
            <a:cxnLst/>
            <a:rect r="r" b="b" t="t" l="l"/>
            <a:pathLst>
              <a:path h="2130669" w="2158136">
                <a:moveTo>
                  <a:pt x="0" y="0"/>
                </a:moveTo>
                <a:lnTo>
                  <a:pt x="2158136" y="0"/>
                </a:lnTo>
                <a:lnTo>
                  <a:pt x="2158136" y="2130668"/>
                </a:lnTo>
                <a:lnTo>
                  <a:pt x="0" y="2130668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0">
            <a:off x="11753043" y="5831795"/>
            <a:ext cx="1313267" cy="2130669"/>
          </a:xfrm>
          <a:custGeom>
            <a:avLst/>
            <a:gdLst/>
            <a:ahLst/>
            <a:cxnLst/>
            <a:rect r="r" b="b" t="t" l="l"/>
            <a:pathLst>
              <a:path h="2130669" w="1313267">
                <a:moveTo>
                  <a:pt x="0" y="0"/>
                </a:moveTo>
                <a:lnTo>
                  <a:pt x="1313266" y="0"/>
                </a:lnTo>
                <a:lnTo>
                  <a:pt x="1313266" y="2130669"/>
                </a:lnTo>
                <a:lnTo>
                  <a:pt x="0" y="2130669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4" id="4"/>
          <p:cNvSpPr/>
          <p:nvPr/>
        </p:nvSpPr>
        <p:spPr>
          <a:xfrm flipH="false" flipV="false" rot="0">
            <a:off x="3976761" y="2666170"/>
            <a:ext cx="1514712" cy="2130669"/>
          </a:xfrm>
          <a:custGeom>
            <a:avLst/>
            <a:gdLst/>
            <a:ahLst/>
            <a:cxnLst/>
            <a:rect r="r" b="b" t="t" l="l"/>
            <a:pathLst>
              <a:path h="2130669" w="1514712">
                <a:moveTo>
                  <a:pt x="0" y="0"/>
                </a:moveTo>
                <a:lnTo>
                  <a:pt x="1514712" y="0"/>
                </a:lnTo>
                <a:lnTo>
                  <a:pt x="1514712" y="2130669"/>
                </a:lnTo>
                <a:lnTo>
                  <a:pt x="0" y="2130669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5" id="5"/>
          <p:cNvSpPr/>
          <p:nvPr/>
        </p:nvSpPr>
        <p:spPr>
          <a:xfrm flipH="false" flipV="false" rot="0">
            <a:off x="12579730" y="2666170"/>
            <a:ext cx="2311376" cy="2130669"/>
          </a:xfrm>
          <a:custGeom>
            <a:avLst/>
            <a:gdLst/>
            <a:ahLst/>
            <a:cxnLst/>
            <a:rect r="r" b="b" t="t" l="l"/>
            <a:pathLst>
              <a:path h="2130669" w="2311376">
                <a:moveTo>
                  <a:pt x="0" y="0"/>
                </a:moveTo>
                <a:lnTo>
                  <a:pt x="2311377" y="0"/>
                </a:lnTo>
                <a:lnTo>
                  <a:pt x="2311377" y="2130669"/>
                </a:lnTo>
                <a:lnTo>
                  <a:pt x="0" y="2130669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6" id="6"/>
          <p:cNvSpPr/>
          <p:nvPr/>
        </p:nvSpPr>
        <p:spPr>
          <a:xfrm flipH="false" flipV="false" rot="0">
            <a:off x="6273360" y="2666170"/>
            <a:ext cx="2604151" cy="2130669"/>
          </a:xfrm>
          <a:custGeom>
            <a:avLst/>
            <a:gdLst/>
            <a:ahLst/>
            <a:cxnLst/>
            <a:rect r="r" b="b" t="t" l="l"/>
            <a:pathLst>
              <a:path h="2130669" w="2604151">
                <a:moveTo>
                  <a:pt x="0" y="0"/>
                </a:moveTo>
                <a:lnTo>
                  <a:pt x="2604151" y="0"/>
                </a:lnTo>
                <a:lnTo>
                  <a:pt x="2604151" y="2130669"/>
                </a:lnTo>
                <a:lnTo>
                  <a:pt x="0" y="2130669"/>
                </a:lnTo>
                <a:lnTo>
                  <a:pt x="0" y="0"/>
                </a:lnTo>
                <a:close/>
              </a:path>
            </a:pathLst>
          </a:custGeom>
          <a:blipFill>
            <a:blip r:embed="rId10">
              <a:extLst>
                <a:ext uri="{96DAC541-7B7A-43D3-8B79-37D633B846F1}">
                  <asvg:svgBlip xmlns:asvg="http://schemas.microsoft.com/office/drawing/2016/SVG/main" r:embed="rId11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7" id="7"/>
          <p:cNvSpPr/>
          <p:nvPr/>
        </p:nvSpPr>
        <p:spPr>
          <a:xfrm flipH="false" flipV="false" rot="0">
            <a:off x="9659398" y="2666170"/>
            <a:ext cx="2138445" cy="2130669"/>
          </a:xfrm>
          <a:custGeom>
            <a:avLst/>
            <a:gdLst/>
            <a:ahLst/>
            <a:cxnLst/>
            <a:rect r="r" b="b" t="t" l="l"/>
            <a:pathLst>
              <a:path h="2130669" w="2138445">
                <a:moveTo>
                  <a:pt x="0" y="0"/>
                </a:moveTo>
                <a:lnTo>
                  <a:pt x="2138445" y="0"/>
                </a:lnTo>
                <a:lnTo>
                  <a:pt x="2138445" y="2130669"/>
                </a:lnTo>
                <a:lnTo>
                  <a:pt x="0" y="2130669"/>
                </a:lnTo>
                <a:lnTo>
                  <a:pt x="0" y="0"/>
                </a:lnTo>
                <a:close/>
              </a:path>
            </a:pathLst>
          </a:custGeom>
          <a:blipFill>
            <a:blip r:embed="rId12">
              <a:extLst>
                <a:ext uri="{96DAC541-7B7A-43D3-8B79-37D633B846F1}">
                  <asvg:svgBlip xmlns:asvg="http://schemas.microsoft.com/office/drawing/2016/SVG/main" r:embed="rId1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8" id="8"/>
          <p:cNvSpPr/>
          <p:nvPr/>
        </p:nvSpPr>
        <p:spPr>
          <a:xfrm flipH="false" flipV="false" rot="0">
            <a:off x="8474351" y="5833114"/>
            <a:ext cx="1987333" cy="2130669"/>
          </a:xfrm>
          <a:custGeom>
            <a:avLst/>
            <a:gdLst/>
            <a:ahLst/>
            <a:cxnLst/>
            <a:rect r="r" b="b" t="t" l="l"/>
            <a:pathLst>
              <a:path h="2130669" w="1987333">
                <a:moveTo>
                  <a:pt x="0" y="0"/>
                </a:moveTo>
                <a:lnTo>
                  <a:pt x="1987333" y="0"/>
                </a:lnTo>
                <a:lnTo>
                  <a:pt x="1987333" y="2130668"/>
                </a:lnTo>
                <a:lnTo>
                  <a:pt x="0" y="2130668"/>
                </a:lnTo>
                <a:lnTo>
                  <a:pt x="0" y="0"/>
                </a:lnTo>
                <a:close/>
              </a:path>
            </a:pathLst>
          </a:custGeom>
          <a:blipFill>
            <a:blip r:embed="rId14">
              <a:extLst>
                <a:ext uri="{96DAC541-7B7A-43D3-8B79-37D633B846F1}">
                  <asvg:svgBlip xmlns:asvg="http://schemas.microsoft.com/office/drawing/2016/SVG/main" r:embed="rId15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9" id="9"/>
          <p:cNvSpPr/>
          <p:nvPr/>
        </p:nvSpPr>
        <p:spPr>
          <a:xfrm flipH="false" flipV="false" rot="5029579">
            <a:off x="-1569431" y="6769144"/>
            <a:ext cx="5196263" cy="4421547"/>
          </a:xfrm>
          <a:custGeom>
            <a:avLst/>
            <a:gdLst/>
            <a:ahLst/>
            <a:cxnLst/>
            <a:rect r="r" b="b" t="t" l="l"/>
            <a:pathLst>
              <a:path h="4421547" w="5196263">
                <a:moveTo>
                  <a:pt x="0" y="0"/>
                </a:moveTo>
                <a:lnTo>
                  <a:pt x="5196262" y="0"/>
                </a:lnTo>
                <a:lnTo>
                  <a:pt x="5196262" y="4421547"/>
                </a:lnTo>
                <a:lnTo>
                  <a:pt x="0" y="4421547"/>
                </a:lnTo>
                <a:lnTo>
                  <a:pt x="0" y="0"/>
                </a:lnTo>
                <a:close/>
              </a:path>
            </a:pathLst>
          </a:custGeom>
          <a:blipFill>
            <a:blip r:embed="rId16">
              <a:extLst>
                <a:ext uri="{96DAC541-7B7A-43D3-8B79-37D633B846F1}">
                  <asvg:svgBlip xmlns:asvg="http://schemas.microsoft.com/office/drawing/2016/SVG/main" r:embed="rId17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0" id="10"/>
          <p:cNvSpPr/>
          <p:nvPr/>
        </p:nvSpPr>
        <p:spPr>
          <a:xfrm flipH="false" flipV="false" rot="2313655">
            <a:off x="14219831" y="-1850739"/>
            <a:ext cx="6864843" cy="4693056"/>
          </a:xfrm>
          <a:custGeom>
            <a:avLst/>
            <a:gdLst/>
            <a:ahLst/>
            <a:cxnLst/>
            <a:rect r="r" b="b" t="t" l="l"/>
            <a:pathLst>
              <a:path h="4693056" w="6864843">
                <a:moveTo>
                  <a:pt x="0" y="0"/>
                </a:moveTo>
                <a:lnTo>
                  <a:pt x="6864843" y="0"/>
                </a:lnTo>
                <a:lnTo>
                  <a:pt x="6864843" y="4693056"/>
                </a:lnTo>
                <a:lnTo>
                  <a:pt x="0" y="4693056"/>
                </a:lnTo>
                <a:lnTo>
                  <a:pt x="0" y="0"/>
                </a:lnTo>
                <a:close/>
              </a:path>
            </a:pathLst>
          </a:custGeom>
          <a:blipFill>
            <a:blip r:embed="rId18">
              <a:extLst>
                <a:ext uri="{96DAC541-7B7A-43D3-8B79-37D633B846F1}">
                  <asvg:svgBlip xmlns:asvg="http://schemas.microsoft.com/office/drawing/2016/SVG/main" r:embed="rId19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11" id="11"/>
          <p:cNvSpPr txBox="true"/>
          <p:nvPr/>
        </p:nvSpPr>
        <p:spPr>
          <a:xfrm rot="0">
            <a:off x="4152709" y="978328"/>
            <a:ext cx="9982583" cy="1189453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9015"/>
              </a:lnSpc>
            </a:pPr>
            <a:r>
              <a:rPr lang="en-US" sz="8505">
                <a:solidFill>
                  <a:srgbClr val="112838"/>
                </a:solidFill>
                <a:latin typeface="Lazydog"/>
                <a:ea typeface="Lazydog"/>
                <a:cs typeface="Lazydog"/>
                <a:sym typeface="Lazydog"/>
              </a:rPr>
              <a:t>TRIP ESSENTIALS</a:t>
            </a:r>
          </a:p>
        </p:txBody>
      </p:sp>
      <p:sp>
        <p:nvSpPr>
          <p:cNvPr name="TextBox 12" id="12"/>
          <p:cNvSpPr txBox="true"/>
          <p:nvPr/>
        </p:nvSpPr>
        <p:spPr>
          <a:xfrm rot="0">
            <a:off x="3291978" y="5013891"/>
            <a:ext cx="2521207" cy="48453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3964"/>
              </a:lnSpc>
            </a:pPr>
            <a:r>
              <a:rPr lang="en-US" sz="2642">
                <a:solidFill>
                  <a:srgbClr val="112838"/>
                </a:solidFill>
                <a:latin typeface="Rubik"/>
                <a:ea typeface="Rubik"/>
                <a:cs typeface="Rubik"/>
                <a:sym typeface="Rubik"/>
              </a:rPr>
              <a:t>Passport</a:t>
            </a:r>
          </a:p>
        </p:txBody>
      </p:sp>
      <p:sp>
        <p:nvSpPr>
          <p:cNvPr name="TextBox 13" id="13"/>
          <p:cNvSpPr txBox="true"/>
          <p:nvPr/>
        </p:nvSpPr>
        <p:spPr>
          <a:xfrm rot="0">
            <a:off x="6057566" y="5013891"/>
            <a:ext cx="2521207" cy="48453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3964"/>
              </a:lnSpc>
            </a:pPr>
            <a:r>
              <a:rPr lang="en-US" sz="2642">
                <a:solidFill>
                  <a:srgbClr val="112838"/>
                </a:solidFill>
                <a:latin typeface="Rubik"/>
                <a:ea typeface="Rubik"/>
                <a:cs typeface="Rubik"/>
                <a:sym typeface="Rubik"/>
              </a:rPr>
              <a:t>Camera</a:t>
            </a:r>
          </a:p>
        </p:txBody>
      </p:sp>
      <p:sp>
        <p:nvSpPr>
          <p:cNvPr name="TextBox 14" id="14"/>
          <p:cNvSpPr txBox="true"/>
          <p:nvPr/>
        </p:nvSpPr>
        <p:spPr>
          <a:xfrm rot="0">
            <a:off x="9579208" y="5013891"/>
            <a:ext cx="2521207" cy="48453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3964"/>
              </a:lnSpc>
            </a:pPr>
            <a:r>
              <a:rPr lang="en-US" sz="2642">
                <a:solidFill>
                  <a:srgbClr val="112838"/>
                </a:solidFill>
                <a:latin typeface="Rubik"/>
                <a:ea typeface="Rubik"/>
                <a:cs typeface="Rubik"/>
                <a:sym typeface="Rubik"/>
              </a:rPr>
              <a:t>Headphones</a:t>
            </a:r>
          </a:p>
        </p:txBody>
      </p:sp>
      <p:sp>
        <p:nvSpPr>
          <p:cNvPr name="TextBox 15" id="15"/>
          <p:cNvSpPr txBox="true"/>
          <p:nvPr/>
        </p:nvSpPr>
        <p:spPr>
          <a:xfrm rot="0">
            <a:off x="12474815" y="5013891"/>
            <a:ext cx="2521207" cy="48453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3964"/>
              </a:lnSpc>
            </a:pPr>
            <a:r>
              <a:rPr lang="en-US" sz="2642">
                <a:solidFill>
                  <a:srgbClr val="112838"/>
                </a:solidFill>
                <a:latin typeface="Rubik"/>
                <a:ea typeface="Rubik"/>
                <a:cs typeface="Rubik"/>
                <a:sym typeface="Rubik"/>
              </a:rPr>
              <a:t>Tickets</a:t>
            </a:r>
          </a:p>
        </p:txBody>
      </p:sp>
      <p:sp>
        <p:nvSpPr>
          <p:cNvPr name="TextBox 16" id="16"/>
          <p:cNvSpPr txBox="true"/>
          <p:nvPr/>
        </p:nvSpPr>
        <p:spPr>
          <a:xfrm rot="0">
            <a:off x="4921802" y="8340560"/>
            <a:ext cx="2521207" cy="48453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3964"/>
              </a:lnSpc>
            </a:pPr>
            <a:r>
              <a:rPr lang="en-US" sz="2642">
                <a:solidFill>
                  <a:srgbClr val="112838"/>
                </a:solidFill>
                <a:latin typeface="Rubik"/>
                <a:ea typeface="Rubik"/>
                <a:cs typeface="Rubik"/>
                <a:sym typeface="Rubik"/>
              </a:rPr>
              <a:t>Luggage</a:t>
            </a:r>
          </a:p>
        </p:txBody>
      </p:sp>
      <p:sp>
        <p:nvSpPr>
          <p:cNvPr name="TextBox 17" id="17"/>
          <p:cNvSpPr txBox="true"/>
          <p:nvPr/>
        </p:nvSpPr>
        <p:spPr>
          <a:xfrm rot="0">
            <a:off x="8207414" y="8340560"/>
            <a:ext cx="2521207" cy="48453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3964"/>
              </a:lnSpc>
            </a:pPr>
            <a:r>
              <a:rPr lang="en-US" sz="2642">
                <a:solidFill>
                  <a:srgbClr val="112838"/>
                </a:solidFill>
                <a:latin typeface="Rubik"/>
                <a:ea typeface="Rubik"/>
                <a:cs typeface="Rubik"/>
                <a:sym typeface="Rubik"/>
              </a:rPr>
              <a:t>Clothes</a:t>
            </a:r>
          </a:p>
        </p:txBody>
      </p:sp>
      <p:sp>
        <p:nvSpPr>
          <p:cNvPr name="TextBox 18" id="18"/>
          <p:cNvSpPr txBox="true"/>
          <p:nvPr/>
        </p:nvSpPr>
        <p:spPr>
          <a:xfrm rot="0">
            <a:off x="11616956" y="8340560"/>
            <a:ext cx="1749242" cy="48453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3964"/>
              </a:lnSpc>
            </a:pPr>
            <a:r>
              <a:rPr lang="en-US" sz="2642">
                <a:solidFill>
                  <a:srgbClr val="112838"/>
                </a:solidFill>
                <a:latin typeface="Rubik"/>
                <a:ea typeface="Rubik"/>
                <a:cs typeface="Rubik"/>
                <a:sym typeface="Rubik"/>
              </a:rPr>
              <a:t>Phone</a:t>
            </a:r>
          </a:p>
        </p:txBody>
      </p:sp>
      <p:sp>
        <p:nvSpPr>
          <p:cNvPr name="Freeform 19" id="19"/>
          <p:cNvSpPr/>
          <p:nvPr/>
        </p:nvSpPr>
        <p:spPr>
          <a:xfrm flipH="false" flipV="false" rot="0">
            <a:off x="-2005238" y="873553"/>
            <a:ext cx="5414911" cy="3061886"/>
          </a:xfrm>
          <a:custGeom>
            <a:avLst/>
            <a:gdLst/>
            <a:ahLst/>
            <a:cxnLst/>
            <a:rect r="r" b="b" t="t" l="l"/>
            <a:pathLst>
              <a:path h="3061886" w="5414911">
                <a:moveTo>
                  <a:pt x="0" y="0"/>
                </a:moveTo>
                <a:lnTo>
                  <a:pt x="5414911" y="0"/>
                </a:lnTo>
                <a:lnTo>
                  <a:pt x="5414911" y="3061886"/>
                </a:lnTo>
                <a:lnTo>
                  <a:pt x="0" y="3061886"/>
                </a:lnTo>
                <a:lnTo>
                  <a:pt x="0" y="0"/>
                </a:lnTo>
                <a:close/>
              </a:path>
            </a:pathLst>
          </a:custGeom>
          <a:blipFill>
            <a:blip r:embed="rId20">
              <a:extLst>
                <a:ext uri="{96DAC541-7B7A-43D3-8B79-37D633B846F1}">
                  <asvg:svgBlip xmlns:asvg="http://schemas.microsoft.com/office/drawing/2016/SVG/main" r:embed="rId21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20" id="20"/>
          <p:cNvSpPr/>
          <p:nvPr/>
        </p:nvSpPr>
        <p:spPr>
          <a:xfrm flipH="false" flipV="false" rot="0">
            <a:off x="15777072" y="4628159"/>
            <a:ext cx="5414911" cy="3061886"/>
          </a:xfrm>
          <a:custGeom>
            <a:avLst/>
            <a:gdLst/>
            <a:ahLst/>
            <a:cxnLst/>
            <a:rect r="r" b="b" t="t" l="l"/>
            <a:pathLst>
              <a:path h="3061886" w="5414911">
                <a:moveTo>
                  <a:pt x="0" y="0"/>
                </a:moveTo>
                <a:lnTo>
                  <a:pt x="5414910" y="0"/>
                </a:lnTo>
                <a:lnTo>
                  <a:pt x="5414910" y="3061886"/>
                </a:lnTo>
                <a:lnTo>
                  <a:pt x="0" y="3061886"/>
                </a:lnTo>
                <a:lnTo>
                  <a:pt x="0" y="0"/>
                </a:lnTo>
                <a:close/>
              </a:path>
            </a:pathLst>
          </a:custGeom>
          <a:blipFill>
            <a:blip r:embed="rId20">
              <a:extLst>
                <a:ext uri="{96DAC541-7B7A-43D3-8B79-37D633B846F1}">
                  <asvg:svgBlip xmlns:asvg="http://schemas.microsoft.com/office/drawing/2016/SVG/main" r:embed="rId21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21" id="21"/>
          <p:cNvSpPr/>
          <p:nvPr/>
        </p:nvSpPr>
        <p:spPr>
          <a:xfrm flipH="false" flipV="false" rot="0">
            <a:off x="864722" y="1057354"/>
            <a:ext cx="2641340" cy="1608816"/>
          </a:xfrm>
          <a:custGeom>
            <a:avLst/>
            <a:gdLst/>
            <a:ahLst/>
            <a:cxnLst/>
            <a:rect r="r" b="b" t="t" l="l"/>
            <a:pathLst>
              <a:path h="1608816" w="2641340">
                <a:moveTo>
                  <a:pt x="0" y="0"/>
                </a:moveTo>
                <a:lnTo>
                  <a:pt x="2641340" y="0"/>
                </a:lnTo>
                <a:lnTo>
                  <a:pt x="2641340" y="1608816"/>
                </a:lnTo>
                <a:lnTo>
                  <a:pt x="0" y="1608816"/>
                </a:lnTo>
                <a:lnTo>
                  <a:pt x="0" y="0"/>
                </a:lnTo>
                <a:close/>
              </a:path>
            </a:pathLst>
          </a:custGeom>
          <a:blipFill>
            <a:blip r:embed="rId22">
              <a:extLst>
                <a:ext uri="{96DAC541-7B7A-43D3-8B79-37D633B846F1}">
                  <asvg:svgBlip xmlns:asvg="http://schemas.microsoft.com/office/drawing/2016/SVG/main" r:embed="rId23"/>
                </a:ext>
              </a:extLst>
            </a:blip>
            <a:stretch>
              <a:fillRect l="0" t="0" r="0" b="0"/>
            </a:stretch>
          </a:blipFill>
        </p:spPr>
      </p:sp>
    </p:spTree>
  </p:cSld>
  <p:clrMapOvr>
    <a:masterClrMapping/>
  </p:clrMapOvr>
</p:sld>
</file>

<file path=ppt/slides/slide6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FFF6EE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TextBox 2" id="2"/>
          <p:cNvSpPr txBox="true"/>
          <p:nvPr/>
        </p:nvSpPr>
        <p:spPr>
          <a:xfrm rot="0">
            <a:off x="2856253" y="1239715"/>
            <a:ext cx="13274499" cy="1093594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8215"/>
              </a:lnSpc>
            </a:pPr>
            <a:r>
              <a:rPr lang="en-US" sz="7750">
                <a:solidFill>
                  <a:srgbClr val="112838"/>
                </a:solidFill>
                <a:latin typeface="Lazydog"/>
                <a:ea typeface="Lazydog"/>
                <a:cs typeface="Lazydog"/>
                <a:sym typeface="Lazydog"/>
              </a:rPr>
              <a:t>WHAT’S IN YOUR SUITCASE?</a:t>
            </a:r>
          </a:p>
        </p:txBody>
      </p:sp>
      <p:sp>
        <p:nvSpPr>
          <p:cNvPr name="Freeform 3" id="3"/>
          <p:cNvSpPr/>
          <p:nvPr/>
        </p:nvSpPr>
        <p:spPr>
          <a:xfrm flipH="false" flipV="false" rot="0">
            <a:off x="3104597" y="5071878"/>
            <a:ext cx="1403887" cy="1386019"/>
          </a:xfrm>
          <a:custGeom>
            <a:avLst/>
            <a:gdLst/>
            <a:ahLst/>
            <a:cxnLst/>
            <a:rect r="r" b="b" t="t" l="l"/>
            <a:pathLst>
              <a:path h="1386019" w="1403887">
                <a:moveTo>
                  <a:pt x="0" y="0"/>
                </a:moveTo>
                <a:lnTo>
                  <a:pt x="1403887" y="0"/>
                </a:lnTo>
                <a:lnTo>
                  <a:pt x="1403887" y="1386019"/>
                </a:lnTo>
                <a:lnTo>
                  <a:pt x="0" y="1386019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4" id="4"/>
          <p:cNvSpPr/>
          <p:nvPr/>
        </p:nvSpPr>
        <p:spPr>
          <a:xfrm flipH="false" flipV="false" rot="0">
            <a:off x="14478901" y="7317314"/>
            <a:ext cx="2464034" cy="1232017"/>
          </a:xfrm>
          <a:custGeom>
            <a:avLst/>
            <a:gdLst/>
            <a:ahLst/>
            <a:cxnLst/>
            <a:rect r="r" b="b" t="t" l="l"/>
            <a:pathLst>
              <a:path h="1232017" w="2464034">
                <a:moveTo>
                  <a:pt x="0" y="0"/>
                </a:moveTo>
                <a:lnTo>
                  <a:pt x="2464034" y="0"/>
                </a:lnTo>
                <a:lnTo>
                  <a:pt x="2464034" y="1232017"/>
                </a:lnTo>
                <a:lnTo>
                  <a:pt x="0" y="1232017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5" id="5"/>
          <p:cNvSpPr/>
          <p:nvPr/>
        </p:nvSpPr>
        <p:spPr>
          <a:xfrm flipH="false" flipV="false" rot="0">
            <a:off x="1954543" y="5071878"/>
            <a:ext cx="851772" cy="1386019"/>
          </a:xfrm>
          <a:custGeom>
            <a:avLst/>
            <a:gdLst/>
            <a:ahLst/>
            <a:cxnLst/>
            <a:rect r="r" b="b" t="t" l="l"/>
            <a:pathLst>
              <a:path h="1386019" w="851772">
                <a:moveTo>
                  <a:pt x="0" y="0"/>
                </a:moveTo>
                <a:lnTo>
                  <a:pt x="851772" y="0"/>
                </a:lnTo>
                <a:lnTo>
                  <a:pt x="851772" y="1386019"/>
                </a:lnTo>
                <a:lnTo>
                  <a:pt x="0" y="1386019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6" id="6"/>
          <p:cNvSpPr/>
          <p:nvPr/>
        </p:nvSpPr>
        <p:spPr>
          <a:xfrm flipH="false" flipV="false" rot="0">
            <a:off x="1345065" y="7240313"/>
            <a:ext cx="1035734" cy="1386019"/>
          </a:xfrm>
          <a:custGeom>
            <a:avLst/>
            <a:gdLst/>
            <a:ahLst/>
            <a:cxnLst/>
            <a:rect r="r" b="b" t="t" l="l"/>
            <a:pathLst>
              <a:path h="1386019" w="1035734">
                <a:moveTo>
                  <a:pt x="0" y="0"/>
                </a:moveTo>
                <a:lnTo>
                  <a:pt x="1035735" y="0"/>
                </a:lnTo>
                <a:lnTo>
                  <a:pt x="1035735" y="1386019"/>
                </a:lnTo>
                <a:lnTo>
                  <a:pt x="0" y="1386019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7" id="7"/>
          <p:cNvSpPr/>
          <p:nvPr/>
        </p:nvSpPr>
        <p:spPr>
          <a:xfrm flipH="false" flipV="false" rot="0">
            <a:off x="14859966" y="3114358"/>
            <a:ext cx="1503571" cy="1386019"/>
          </a:xfrm>
          <a:custGeom>
            <a:avLst/>
            <a:gdLst/>
            <a:ahLst/>
            <a:cxnLst/>
            <a:rect r="r" b="b" t="t" l="l"/>
            <a:pathLst>
              <a:path h="1386019" w="1503571">
                <a:moveTo>
                  <a:pt x="0" y="0"/>
                </a:moveTo>
                <a:lnTo>
                  <a:pt x="1503571" y="0"/>
                </a:lnTo>
                <a:lnTo>
                  <a:pt x="1503571" y="1386020"/>
                </a:lnTo>
                <a:lnTo>
                  <a:pt x="0" y="1386020"/>
                </a:lnTo>
                <a:lnTo>
                  <a:pt x="0" y="0"/>
                </a:lnTo>
                <a:close/>
              </a:path>
            </a:pathLst>
          </a:custGeom>
          <a:blipFill>
            <a:blip r:embed="rId10">
              <a:extLst>
                <a:ext uri="{96DAC541-7B7A-43D3-8B79-37D633B846F1}">
                  <asvg:svgBlip xmlns:asvg="http://schemas.microsoft.com/office/drawing/2016/SVG/main" r:embed="rId11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8" id="8"/>
          <p:cNvSpPr/>
          <p:nvPr/>
        </p:nvSpPr>
        <p:spPr>
          <a:xfrm flipH="false" flipV="false" rot="0">
            <a:off x="12987727" y="3114358"/>
            <a:ext cx="1694023" cy="1386019"/>
          </a:xfrm>
          <a:custGeom>
            <a:avLst/>
            <a:gdLst/>
            <a:ahLst/>
            <a:cxnLst/>
            <a:rect r="r" b="b" t="t" l="l"/>
            <a:pathLst>
              <a:path h="1386019" w="1694023">
                <a:moveTo>
                  <a:pt x="0" y="0"/>
                </a:moveTo>
                <a:lnTo>
                  <a:pt x="1694023" y="0"/>
                </a:lnTo>
                <a:lnTo>
                  <a:pt x="1694023" y="1386020"/>
                </a:lnTo>
                <a:lnTo>
                  <a:pt x="0" y="1386020"/>
                </a:lnTo>
                <a:lnTo>
                  <a:pt x="0" y="0"/>
                </a:lnTo>
                <a:close/>
              </a:path>
            </a:pathLst>
          </a:custGeom>
          <a:blipFill>
            <a:blip r:embed="rId12">
              <a:extLst>
                <a:ext uri="{96DAC541-7B7A-43D3-8B79-37D633B846F1}">
                  <asvg:svgBlip xmlns:asvg="http://schemas.microsoft.com/office/drawing/2016/SVG/main" r:embed="rId1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9" id="9"/>
          <p:cNvSpPr/>
          <p:nvPr/>
        </p:nvSpPr>
        <p:spPr>
          <a:xfrm flipH="false" flipV="false" rot="0">
            <a:off x="10903735" y="3114358"/>
            <a:ext cx="1905776" cy="1386019"/>
          </a:xfrm>
          <a:custGeom>
            <a:avLst/>
            <a:gdLst/>
            <a:ahLst/>
            <a:cxnLst/>
            <a:rect r="r" b="b" t="t" l="l"/>
            <a:pathLst>
              <a:path h="1386019" w="1905776">
                <a:moveTo>
                  <a:pt x="0" y="0"/>
                </a:moveTo>
                <a:lnTo>
                  <a:pt x="1905776" y="0"/>
                </a:lnTo>
                <a:lnTo>
                  <a:pt x="1905776" y="1386020"/>
                </a:lnTo>
                <a:lnTo>
                  <a:pt x="0" y="1386020"/>
                </a:lnTo>
                <a:lnTo>
                  <a:pt x="0" y="0"/>
                </a:lnTo>
                <a:close/>
              </a:path>
            </a:pathLst>
          </a:custGeom>
          <a:blipFill>
            <a:blip r:embed="rId14">
              <a:extLst>
                <a:ext uri="{96DAC541-7B7A-43D3-8B79-37D633B846F1}">
                  <asvg:svgBlip xmlns:asvg="http://schemas.microsoft.com/office/drawing/2016/SVG/main" r:embed="rId15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0" id="10"/>
          <p:cNvSpPr/>
          <p:nvPr/>
        </p:nvSpPr>
        <p:spPr>
          <a:xfrm flipH="false" flipV="false" rot="0">
            <a:off x="8261486" y="3153279"/>
            <a:ext cx="2464034" cy="1308178"/>
          </a:xfrm>
          <a:custGeom>
            <a:avLst/>
            <a:gdLst/>
            <a:ahLst/>
            <a:cxnLst/>
            <a:rect r="r" b="b" t="t" l="l"/>
            <a:pathLst>
              <a:path h="1308178" w="2464034">
                <a:moveTo>
                  <a:pt x="0" y="0"/>
                </a:moveTo>
                <a:lnTo>
                  <a:pt x="2464034" y="0"/>
                </a:lnTo>
                <a:lnTo>
                  <a:pt x="2464034" y="1308178"/>
                </a:lnTo>
                <a:lnTo>
                  <a:pt x="0" y="1308178"/>
                </a:lnTo>
                <a:lnTo>
                  <a:pt x="0" y="0"/>
                </a:lnTo>
                <a:close/>
              </a:path>
            </a:pathLst>
          </a:custGeom>
          <a:blipFill>
            <a:blip r:embed="rId16">
              <a:extLst>
                <a:ext uri="{96DAC541-7B7A-43D3-8B79-37D633B846F1}">
                  <asvg:svgBlip xmlns:asvg="http://schemas.microsoft.com/office/drawing/2016/SVG/main" r:embed="rId17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1" id="11"/>
          <p:cNvSpPr/>
          <p:nvPr/>
        </p:nvSpPr>
        <p:spPr>
          <a:xfrm flipH="false" flipV="false" rot="0">
            <a:off x="7014775" y="3114358"/>
            <a:ext cx="1068495" cy="1386019"/>
          </a:xfrm>
          <a:custGeom>
            <a:avLst/>
            <a:gdLst/>
            <a:ahLst/>
            <a:cxnLst/>
            <a:rect r="r" b="b" t="t" l="l"/>
            <a:pathLst>
              <a:path h="1386019" w="1068495">
                <a:moveTo>
                  <a:pt x="0" y="0"/>
                </a:moveTo>
                <a:lnTo>
                  <a:pt x="1068495" y="0"/>
                </a:lnTo>
                <a:lnTo>
                  <a:pt x="1068495" y="1386020"/>
                </a:lnTo>
                <a:lnTo>
                  <a:pt x="0" y="1386020"/>
                </a:lnTo>
                <a:lnTo>
                  <a:pt x="0" y="0"/>
                </a:lnTo>
                <a:close/>
              </a:path>
            </a:pathLst>
          </a:custGeom>
          <a:blipFill>
            <a:blip r:embed="rId18">
              <a:extLst>
                <a:ext uri="{96DAC541-7B7A-43D3-8B79-37D633B846F1}">
                  <asvg:svgBlip xmlns:asvg="http://schemas.microsoft.com/office/drawing/2016/SVG/main" r:embed="rId19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2" id="12"/>
          <p:cNvSpPr/>
          <p:nvPr/>
        </p:nvSpPr>
        <p:spPr>
          <a:xfrm flipH="false" flipV="false" rot="0">
            <a:off x="5034407" y="3114358"/>
            <a:ext cx="1802152" cy="1386019"/>
          </a:xfrm>
          <a:custGeom>
            <a:avLst/>
            <a:gdLst/>
            <a:ahLst/>
            <a:cxnLst/>
            <a:rect r="r" b="b" t="t" l="l"/>
            <a:pathLst>
              <a:path h="1386019" w="1802152">
                <a:moveTo>
                  <a:pt x="0" y="0"/>
                </a:moveTo>
                <a:lnTo>
                  <a:pt x="1802153" y="0"/>
                </a:lnTo>
                <a:lnTo>
                  <a:pt x="1802153" y="1386020"/>
                </a:lnTo>
                <a:lnTo>
                  <a:pt x="0" y="1386020"/>
                </a:lnTo>
                <a:lnTo>
                  <a:pt x="0" y="0"/>
                </a:lnTo>
                <a:close/>
              </a:path>
            </a:pathLst>
          </a:custGeom>
          <a:blipFill>
            <a:blip r:embed="rId20">
              <a:extLst>
                <a:ext uri="{96DAC541-7B7A-43D3-8B79-37D633B846F1}">
                  <asvg:svgBlip xmlns:asvg="http://schemas.microsoft.com/office/drawing/2016/SVG/main" r:embed="rId21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3" id="13"/>
          <p:cNvSpPr/>
          <p:nvPr/>
        </p:nvSpPr>
        <p:spPr>
          <a:xfrm flipH="false" flipV="false" rot="0">
            <a:off x="3409682" y="3114358"/>
            <a:ext cx="1446509" cy="1386019"/>
          </a:xfrm>
          <a:custGeom>
            <a:avLst/>
            <a:gdLst/>
            <a:ahLst/>
            <a:cxnLst/>
            <a:rect r="r" b="b" t="t" l="l"/>
            <a:pathLst>
              <a:path h="1386019" w="1446509">
                <a:moveTo>
                  <a:pt x="0" y="0"/>
                </a:moveTo>
                <a:lnTo>
                  <a:pt x="1446510" y="0"/>
                </a:lnTo>
                <a:lnTo>
                  <a:pt x="1446510" y="1386020"/>
                </a:lnTo>
                <a:lnTo>
                  <a:pt x="0" y="1386020"/>
                </a:lnTo>
                <a:lnTo>
                  <a:pt x="0" y="0"/>
                </a:lnTo>
                <a:close/>
              </a:path>
            </a:pathLst>
          </a:custGeom>
          <a:blipFill>
            <a:blip r:embed="rId22">
              <a:extLst>
                <a:ext uri="{96DAC541-7B7A-43D3-8B79-37D633B846F1}">
                  <asvg:svgBlip xmlns:asvg="http://schemas.microsoft.com/office/drawing/2016/SVG/main" r:embed="rId2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4" id="14"/>
          <p:cNvSpPr/>
          <p:nvPr/>
        </p:nvSpPr>
        <p:spPr>
          <a:xfrm flipH="false" flipV="false" rot="0">
            <a:off x="1845448" y="3114358"/>
            <a:ext cx="1386019" cy="1386019"/>
          </a:xfrm>
          <a:custGeom>
            <a:avLst/>
            <a:gdLst/>
            <a:ahLst/>
            <a:cxnLst/>
            <a:rect r="r" b="b" t="t" l="l"/>
            <a:pathLst>
              <a:path h="1386019" w="1386019">
                <a:moveTo>
                  <a:pt x="0" y="0"/>
                </a:moveTo>
                <a:lnTo>
                  <a:pt x="1386019" y="0"/>
                </a:lnTo>
                <a:lnTo>
                  <a:pt x="1386019" y="1386020"/>
                </a:lnTo>
                <a:lnTo>
                  <a:pt x="0" y="1386020"/>
                </a:lnTo>
                <a:lnTo>
                  <a:pt x="0" y="0"/>
                </a:lnTo>
                <a:close/>
              </a:path>
            </a:pathLst>
          </a:custGeom>
          <a:blipFill>
            <a:blip r:embed="rId24">
              <a:extLst>
                <a:ext uri="{96DAC541-7B7A-43D3-8B79-37D633B846F1}">
                  <asvg:svgBlip xmlns:asvg="http://schemas.microsoft.com/office/drawing/2016/SVG/main" r:embed="rId25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5" id="15"/>
          <p:cNvSpPr/>
          <p:nvPr/>
        </p:nvSpPr>
        <p:spPr>
          <a:xfrm flipH="false" flipV="false" rot="0">
            <a:off x="12003226" y="7240313"/>
            <a:ext cx="2159520" cy="1386019"/>
          </a:xfrm>
          <a:custGeom>
            <a:avLst/>
            <a:gdLst/>
            <a:ahLst/>
            <a:cxnLst/>
            <a:rect r="r" b="b" t="t" l="l"/>
            <a:pathLst>
              <a:path h="1386019" w="2159520">
                <a:moveTo>
                  <a:pt x="0" y="0"/>
                </a:moveTo>
                <a:lnTo>
                  <a:pt x="2159520" y="0"/>
                </a:lnTo>
                <a:lnTo>
                  <a:pt x="2159520" y="1386019"/>
                </a:lnTo>
                <a:lnTo>
                  <a:pt x="0" y="1386019"/>
                </a:lnTo>
                <a:lnTo>
                  <a:pt x="0" y="0"/>
                </a:lnTo>
                <a:close/>
              </a:path>
            </a:pathLst>
          </a:custGeom>
          <a:blipFill>
            <a:blip r:embed="rId26">
              <a:extLst>
                <a:ext uri="{96DAC541-7B7A-43D3-8B79-37D633B846F1}">
                  <asvg:svgBlip xmlns:asvg="http://schemas.microsoft.com/office/drawing/2016/SVG/main" r:embed="rId27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6" id="16"/>
          <p:cNvSpPr/>
          <p:nvPr/>
        </p:nvSpPr>
        <p:spPr>
          <a:xfrm flipH="false" flipV="false" rot="0">
            <a:off x="6397826" y="5071878"/>
            <a:ext cx="1562112" cy="1386019"/>
          </a:xfrm>
          <a:custGeom>
            <a:avLst/>
            <a:gdLst/>
            <a:ahLst/>
            <a:cxnLst/>
            <a:rect r="r" b="b" t="t" l="l"/>
            <a:pathLst>
              <a:path h="1386019" w="1562112">
                <a:moveTo>
                  <a:pt x="0" y="0"/>
                </a:moveTo>
                <a:lnTo>
                  <a:pt x="1562112" y="0"/>
                </a:lnTo>
                <a:lnTo>
                  <a:pt x="1562112" y="1386019"/>
                </a:lnTo>
                <a:lnTo>
                  <a:pt x="0" y="1386019"/>
                </a:lnTo>
                <a:lnTo>
                  <a:pt x="0" y="0"/>
                </a:lnTo>
                <a:close/>
              </a:path>
            </a:pathLst>
          </a:custGeom>
          <a:blipFill>
            <a:blip r:embed="rId28">
              <a:extLst>
                <a:ext uri="{96DAC541-7B7A-43D3-8B79-37D633B846F1}">
                  <asvg:svgBlip xmlns:asvg="http://schemas.microsoft.com/office/drawing/2016/SVG/main" r:embed="rId29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7" id="17"/>
          <p:cNvSpPr/>
          <p:nvPr/>
        </p:nvSpPr>
        <p:spPr>
          <a:xfrm flipH="false" flipV="false" rot="0">
            <a:off x="13668844" y="5071878"/>
            <a:ext cx="1391078" cy="1386019"/>
          </a:xfrm>
          <a:custGeom>
            <a:avLst/>
            <a:gdLst/>
            <a:ahLst/>
            <a:cxnLst/>
            <a:rect r="r" b="b" t="t" l="l"/>
            <a:pathLst>
              <a:path h="1386019" w="1391078">
                <a:moveTo>
                  <a:pt x="0" y="0"/>
                </a:moveTo>
                <a:lnTo>
                  <a:pt x="1391077" y="0"/>
                </a:lnTo>
                <a:lnTo>
                  <a:pt x="1391077" y="1386019"/>
                </a:lnTo>
                <a:lnTo>
                  <a:pt x="0" y="1386019"/>
                </a:lnTo>
                <a:lnTo>
                  <a:pt x="0" y="0"/>
                </a:lnTo>
                <a:close/>
              </a:path>
            </a:pathLst>
          </a:custGeom>
          <a:blipFill>
            <a:blip r:embed="rId30">
              <a:extLst>
                <a:ext uri="{96DAC541-7B7A-43D3-8B79-37D633B846F1}">
                  <asvg:svgBlip xmlns:asvg="http://schemas.microsoft.com/office/drawing/2016/SVG/main" r:embed="rId31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8" id="18"/>
          <p:cNvSpPr/>
          <p:nvPr/>
        </p:nvSpPr>
        <p:spPr>
          <a:xfrm flipH="false" flipV="false" rot="0">
            <a:off x="12062663" y="5071878"/>
            <a:ext cx="1307898" cy="1386019"/>
          </a:xfrm>
          <a:custGeom>
            <a:avLst/>
            <a:gdLst/>
            <a:ahLst/>
            <a:cxnLst/>
            <a:rect r="r" b="b" t="t" l="l"/>
            <a:pathLst>
              <a:path h="1386019" w="1307898">
                <a:moveTo>
                  <a:pt x="0" y="0"/>
                </a:moveTo>
                <a:lnTo>
                  <a:pt x="1307898" y="0"/>
                </a:lnTo>
                <a:lnTo>
                  <a:pt x="1307898" y="1386019"/>
                </a:lnTo>
                <a:lnTo>
                  <a:pt x="0" y="1386019"/>
                </a:lnTo>
                <a:lnTo>
                  <a:pt x="0" y="0"/>
                </a:lnTo>
                <a:close/>
              </a:path>
            </a:pathLst>
          </a:custGeom>
          <a:blipFill>
            <a:blip r:embed="rId32">
              <a:extLst>
                <a:ext uri="{96DAC541-7B7A-43D3-8B79-37D633B846F1}">
                  <asvg:svgBlip xmlns:asvg="http://schemas.microsoft.com/office/drawing/2016/SVG/main" r:embed="rId3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9" id="19"/>
          <p:cNvSpPr/>
          <p:nvPr/>
        </p:nvSpPr>
        <p:spPr>
          <a:xfrm flipH="false" flipV="false" rot="0">
            <a:off x="9652718" y="5071878"/>
            <a:ext cx="2111663" cy="1386019"/>
          </a:xfrm>
          <a:custGeom>
            <a:avLst/>
            <a:gdLst/>
            <a:ahLst/>
            <a:cxnLst/>
            <a:rect r="r" b="b" t="t" l="l"/>
            <a:pathLst>
              <a:path h="1386019" w="2111663">
                <a:moveTo>
                  <a:pt x="0" y="0"/>
                </a:moveTo>
                <a:lnTo>
                  <a:pt x="2111663" y="0"/>
                </a:lnTo>
                <a:lnTo>
                  <a:pt x="2111663" y="1386019"/>
                </a:lnTo>
                <a:lnTo>
                  <a:pt x="0" y="1386019"/>
                </a:lnTo>
                <a:lnTo>
                  <a:pt x="0" y="0"/>
                </a:lnTo>
                <a:close/>
              </a:path>
            </a:pathLst>
          </a:custGeom>
          <a:blipFill>
            <a:blip r:embed="rId34">
              <a:extLst>
                <a:ext uri="{96DAC541-7B7A-43D3-8B79-37D633B846F1}">
                  <asvg:svgBlip xmlns:asvg="http://schemas.microsoft.com/office/drawing/2016/SVG/main" r:embed="rId35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20" id="20"/>
          <p:cNvSpPr/>
          <p:nvPr/>
        </p:nvSpPr>
        <p:spPr>
          <a:xfrm flipH="false" flipV="false" rot="0">
            <a:off x="9643343" y="7240313"/>
            <a:ext cx="2043728" cy="1386019"/>
          </a:xfrm>
          <a:custGeom>
            <a:avLst/>
            <a:gdLst/>
            <a:ahLst/>
            <a:cxnLst/>
            <a:rect r="r" b="b" t="t" l="l"/>
            <a:pathLst>
              <a:path h="1386019" w="2043728">
                <a:moveTo>
                  <a:pt x="0" y="0"/>
                </a:moveTo>
                <a:lnTo>
                  <a:pt x="2043728" y="0"/>
                </a:lnTo>
                <a:lnTo>
                  <a:pt x="2043728" y="1386019"/>
                </a:lnTo>
                <a:lnTo>
                  <a:pt x="0" y="1386019"/>
                </a:lnTo>
                <a:lnTo>
                  <a:pt x="0" y="0"/>
                </a:lnTo>
                <a:close/>
              </a:path>
            </a:pathLst>
          </a:custGeom>
          <a:blipFill>
            <a:blip r:embed="rId36">
              <a:extLst>
                <a:ext uri="{96DAC541-7B7A-43D3-8B79-37D633B846F1}">
                  <asvg:svgBlip xmlns:asvg="http://schemas.microsoft.com/office/drawing/2016/SVG/main" r:embed="rId37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21" id="21"/>
          <p:cNvSpPr/>
          <p:nvPr/>
        </p:nvSpPr>
        <p:spPr>
          <a:xfrm flipH="false" flipV="false" rot="0">
            <a:off x="8258220" y="5071878"/>
            <a:ext cx="1096215" cy="1386019"/>
          </a:xfrm>
          <a:custGeom>
            <a:avLst/>
            <a:gdLst/>
            <a:ahLst/>
            <a:cxnLst/>
            <a:rect r="r" b="b" t="t" l="l"/>
            <a:pathLst>
              <a:path h="1386019" w="1096215">
                <a:moveTo>
                  <a:pt x="0" y="0"/>
                </a:moveTo>
                <a:lnTo>
                  <a:pt x="1096215" y="0"/>
                </a:lnTo>
                <a:lnTo>
                  <a:pt x="1096215" y="1386019"/>
                </a:lnTo>
                <a:lnTo>
                  <a:pt x="0" y="1386019"/>
                </a:lnTo>
                <a:lnTo>
                  <a:pt x="0" y="0"/>
                </a:lnTo>
                <a:close/>
              </a:path>
            </a:pathLst>
          </a:custGeom>
          <a:blipFill>
            <a:blip r:embed="rId38">
              <a:extLst>
                <a:ext uri="{96DAC541-7B7A-43D3-8B79-37D633B846F1}">
                  <asvg:svgBlip xmlns:asvg="http://schemas.microsoft.com/office/drawing/2016/SVG/main" r:embed="rId39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22" id="22"/>
          <p:cNvSpPr/>
          <p:nvPr/>
        </p:nvSpPr>
        <p:spPr>
          <a:xfrm flipH="false" flipV="false" rot="0">
            <a:off x="4806766" y="5071878"/>
            <a:ext cx="1292778" cy="1386019"/>
          </a:xfrm>
          <a:custGeom>
            <a:avLst/>
            <a:gdLst/>
            <a:ahLst/>
            <a:cxnLst/>
            <a:rect r="r" b="b" t="t" l="l"/>
            <a:pathLst>
              <a:path h="1386019" w="1292778">
                <a:moveTo>
                  <a:pt x="0" y="0"/>
                </a:moveTo>
                <a:lnTo>
                  <a:pt x="1292778" y="0"/>
                </a:lnTo>
                <a:lnTo>
                  <a:pt x="1292778" y="1386019"/>
                </a:lnTo>
                <a:lnTo>
                  <a:pt x="0" y="1386019"/>
                </a:lnTo>
                <a:lnTo>
                  <a:pt x="0" y="0"/>
                </a:lnTo>
                <a:close/>
              </a:path>
            </a:pathLst>
          </a:custGeom>
          <a:blipFill>
            <a:blip r:embed="rId40">
              <a:extLst>
                <a:ext uri="{96DAC541-7B7A-43D3-8B79-37D633B846F1}">
                  <asvg:svgBlip xmlns:asvg="http://schemas.microsoft.com/office/drawing/2016/SVG/main" r:embed="rId41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23" id="23"/>
          <p:cNvSpPr/>
          <p:nvPr/>
        </p:nvSpPr>
        <p:spPr>
          <a:xfrm flipH="false" flipV="false" rot="0">
            <a:off x="15358204" y="5071878"/>
            <a:ext cx="975253" cy="1386019"/>
          </a:xfrm>
          <a:custGeom>
            <a:avLst/>
            <a:gdLst/>
            <a:ahLst/>
            <a:cxnLst/>
            <a:rect r="r" b="b" t="t" l="l"/>
            <a:pathLst>
              <a:path h="1386019" w="975253">
                <a:moveTo>
                  <a:pt x="0" y="0"/>
                </a:moveTo>
                <a:lnTo>
                  <a:pt x="975253" y="0"/>
                </a:lnTo>
                <a:lnTo>
                  <a:pt x="975253" y="1386019"/>
                </a:lnTo>
                <a:lnTo>
                  <a:pt x="0" y="1386019"/>
                </a:lnTo>
                <a:lnTo>
                  <a:pt x="0" y="0"/>
                </a:lnTo>
                <a:close/>
              </a:path>
            </a:pathLst>
          </a:custGeom>
          <a:blipFill>
            <a:blip r:embed="rId42">
              <a:extLst>
                <a:ext uri="{96DAC541-7B7A-43D3-8B79-37D633B846F1}">
                  <asvg:svgBlip xmlns:asvg="http://schemas.microsoft.com/office/drawing/2016/SVG/main" r:embed="rId4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24" id="24"/>
          <p:cNvSpPr/>
          <p:nvPr/>
        </p:nvSpPr>
        <p:spPr>
          <a:xfrm flipH="false" flipV="false" rot="0">
            <a:off x="8213332" y="7240313"/>
            <a:ext cx="1113855" cy="1386019"/>
          </a:xfrm>
          <a:custGeom>
            <a:avLst/>
            <a:gdLst/>
            <a:ahLst/>
            <a:cxnLst/>
            <a:rect r="r" b="b" t="t" l="l"/>
            <a:pathLst>
              <a:path h="1386019" w="1113855">
                <a:moveTo>
                  <a:pt x="0" y="0"/>
                </a:moveTo>
                <a:lnTo>
                  <a:pt x="1113856" y="0"/>
                </a:lnTo>
                <a:lnTo>
                  <a:pt x="1113856" y="1386019"/>
                </a:lnTo>
                <a:lnTo>
                  <a:pt x="0" y="1386019"/>
                </a:lnTo>
                <a:lnTo>
                  <a:pt x="0" y="0"/>
                </a:lnTo>
                <a:close/>
              </a:path>
            </a:pathLst>
          </a:custGeom>
          <a:blipFill>
            <a:blip r:embed="rId44">
              <a:extLst>
                <a:ext uri="{96DAC541-7B7A-43D3-8B79-37D633B846F1}">
                  <asvg:svgBlip xmlns:asvg="http://schemas.microsoft.com/office/drawing/2016/SVG/main" r:embed="rId45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25" id="25"/>
          <p:cNvSpPr/>
          <p:nvPr/>
        </p:nvSpPr>
        <p:spPr>
          <a:xfrm flipH="false" flipV="false" rot="0">
            <a:off x="5477144" y="7240313"/>
            <a:ext cx="2420033" cy="1386019"/>
          </a:xfrm>
          <a:custGeom>
            <a:avLst/>
            <a:gdLst/>
            <a:ahLst/>
            <a:cxnLst/>
            <a:rect r="r" b="b" t="t" l="l"/>
            <a:pathLst>
              <a:path h="1386019" w="2420033">
                <a:moveTo>
                  <a:pt x="0" y="0"/>
                </a:moveTo>
                <a:lnTo>
                  <a:pt x="2420033" y="0"/>
                </a:lnTo>
                <a:lnTo>
                  <a:pt x="2420033" y="1386019"/>
                </a:lnTo>
                <a:lnTo>
                  <a:pt x="0" y="1386019"/>
                </a:lnTo>
                <a:lnTo>
                  <a:pt x="0" y="0"/>
                </a:lnTo>
                <a:close/>
              </a:path>
            </a:pathLst>
          </a:custGeom>
          <a:blipFill>
            <a:blip r:embed="rId46">
              <a:extLst>
                <a:ext uri="{96DAC541-7B7A-43D3-8B79-37D633B846F1}">
                  <asvg:svgBlip xmlns:asvg="http://schemas.microsoft.com/office/drawing/2016/SVG/main" r:embed="rId47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26" id="26"/>
          <p:cNvSpPr/>
          <p:nvPr/>
        </p:nvSpPr>
        <p:spPr>
          <a:xfrm flipH="false" flipV="false" rot="0">
            <a:off x="2696955" y="7341955"/>
            <a:ext cx="2464034" cy="1182736"/>
          </a:xfrm>
          <a:custGeom>
            <a:avLst/>
            <a:gdLst/>
            <a:ahLst/>
            <a:cxnLst/>
            <a:rect r="r" b="b" t="t" l="l"/>
            <a:pathLst>
              <a:path h="1182736" w="2464034">
                <a:moveTo>
                  <a:pt x="0" y="0"/>
                </a:moveTo>
                <a:lnTo>
                  <a:pt x="2464034" y="0"/>
                </a:lnTo>
                <a:lnTo>
                  <a:pt x="2464034" y="1182736"/>
                </a:lnTo>
                <a:lnTo>
                  <a:pt x="0" y="1182736"/>
                </a:lnTo>
                <a:lnTo>
                  <a:pt x="0" y="0"/>
                </a:lnTo>
                <a:close/>
              </a:path>
            </a:pathLst>
          </a:custGeom>
          <a:blipFill>
            <a:blip r:embed="rId48">
              <a:extLst>
                <a:ext uri="{96DAC541-7B7A-43D3-8B79-37D633B846F1}">
                  <asvg:svgBlip xmlns:asvg="http://schemas.microsoft.com/office/drawing/2016/SVG/main" r:embed="rId49"/>
                </a:ext>
              </a:extLst>
            </a:blip>
            <a:stretch>
              <a:fillRect l="0" t="0" r="0" b="0"/>
            </a:stretch>
          </a:blipFill>
        </p:spPr>
      </p:sp>
    </p:spTree>
  </p:cSld>
  <p:clrMapOvr>
    <a:masterClrMapping/>
  </p:clrMapOvr>
</p:sld>
</file>

<file path=ppt/slides/slide7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FFF6EE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TextBox 2" id="2"/>
          <p:cNvSpPr txBox="true"/>
          <p:nvPr/>
        </p:nvSpPr>
        <p:spPr>
          <a:xfrm rot="0">
            <a:off x="2875517" y="1305923"/>
            <a:ext cx="13274499" cy="1093594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8215"/>
              </a:lnSpc>
            </a:pPr>
            <a:r>
              <a:rPr lang="en-US" sz="7750">
                <a:solidFill>
                  <a:srgbClr val="112838"/>
                </a:solidFill>
                <a:latin typeface="Lazydog"/>
                <a:ea typeface="Lazydog"/>
                <a:cs typeface="Lazydog"/>
                <a:sym typeface="Lazydog"/>
              </a:rPr>
              <a:t>WHAT’S IN YOUR SUITCASE?</a:t>
            </a:r>
          </a:p>
        </p:txBody>
      </p:sp>
      <p:sp>
        <p:nvSpPr>
          <p:cNvPr name="Freeform 3" id="3"/>
          <p:cNvSpPr/>
          <p:nvPr/>
        </p:nvSpPr>
        <p:spPr>
          <a:xfrm flipH="false" flipV="false" rot="0">
            <a:off x="9011689" y="6009154"/>
            <a:ext cx="2464034" cy="1052815"/>
          </a:xfrm>
          <a:custGeom>
            <a:avLst/>
            <a:gdLst/>
            <a:ahLst/>
            <a:cxnLst/>
            <a:rect r="r" b="b" t="t" l="l"/>
            <a:pathLst>
              <a:path h="1052815" w="2464034">
                <a:moveTo>
                  <a:pt x="0" y="0"/>
                </a:moveTo>
                <a:lnTo>
                  <a:pt x="2464034" y="0"/>
                </a:lnTo>
                <a:lnTo>
                  <a:pt x="2464034" y="1052815"/>
                </a:lnTo>
                <a:lnTo>
                  <a:pt x="0" y="1052815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4" id="4"/>
          <p:cNvSpPr/>
          <p:nvPr/>
        </p:nvSpPr>
        <p:spPr>
          <a:xfrm flipH="false" flipV="false" rot="0">
            <a:off x="4562263" y="3627170"/>
            <a:ext cx="1330578" cy="1386019"/>
          </a:xfrm>
          <a:custGeom>
            <a:avLst/>
            <a:gdLst/>
            <a:ahLst/>
            <a:cxnLst/>
            <a:rect r="r" b="b" t="t" l="l"/>
            <a:pathLst>
              <a:path h="1386019" w="1330578">
                <a:moveTo>
                  <a:pt x="0" y="0"/>
                </a:moveTo>
                <a:lnTo>
                  <a:pt x="1330578" y="0"/>
                </a:lnTo>
                <a:lnTo>
                  <a:pt x="1330578" y="1386019"/>
                </a:lnTo>
                <a:lnTo>
                  <a:pt x="0" y="1386019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5" id="5"/>
          <p:cNvSpPr/>
          <p:nvPr/>
        </p:nvSpPr>
        <p:spPr>
          <a:xfrm flipH="false" flipV="false" rot="0">
            <a:off x="3161217" y="5842552"/>
            <a:ext cx="675369" cy="1386019"/>
          </a:xfrm>
          <a:custGeom>
            <a:avLst/>
            <a:gdLst/>
            <a:ahLst/>
            <a:cxnLst/>
            <a:rect r="r" b="b" t="t" l="l"/>
            <a:pathLst>
              <a:path h="1386019" w="675369">
                <a:moveTo>
                  <a:pt x="0" y="0"/>
                </a:moveTo>
                <a:lnTo>
                  <a:pt x="675370" y="0"/>
                </a:lnTo>
                <a:lnTo>
                  <a:pt x="675370" y="1386019"/>
                </a:lnTo>
                <a:lnTo>
                  <a:pt x="0" y="1386019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6" id="6"/>
          <p:cNvSpPr/>
          <p:nvPr/>
        </p:nvSpPr>
        <p:spPr>
          <a:xfrm flipH="false" flipV="false" rot="0">
            <a:off x="3007963" y="3627170"/>
            <a:ext cx="854292" cy="1386019"/>
          </a:xfrm>
          <a:custGeom>
            <a:avLst/>
            <a:gdLst/>
            <a:ahLst/>
            <a:cxnLst/>
            <a:rect r="r" b="b" t="t" l="l"/>
            <a:pathLst>
              <a:path h="1386019" w="854292">
                <a:moveTo>
                  <a:pt x="0" y="0"/>
                </a:moveTo>
                <a:lnTo>
                  <a:pt x="854292" y="0"/>
                </a:lnTo>
                <a:lnTo>
                  <a:pt x="854292" y="1386019"/>
                </a:lnTo>
                <a:lnTo>
                  <a:pt x="0" y="1386019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7" id="7"/>
          <p:cNvSpPr/>
          <p:nvPr/>
        </p:nvSpPr>
        <p:spPr>
          <a:xfrm flipH="false" flipV="false" rot="0">
            <a:off x="13861072" y="5842552"/>
            <a:ext cx="1920178" cy="1386019"/>
          </a:xfrm>
          <a:custGeom>
            <a:avLst/>
            <a:gdLst/>
            <a:ahLst/>
            <a:cxnLst/>
            <a:rect r="r" b="b" t="t" l="l"/>
            <a:pathLst>
              <a:path h="1386019" w="1920178">
                <a:moveTo>
                  <a:pt x="0" y="0"/>
                </a:moveTo>
                <a:lnTo>
                  <a:pt x="1920178" y="0"/>
                </a:lnTo>
                <a:lnTo>
                  <a:pt x="1920178" y="1386019"/>
                </a:lnTo>
                <a:lnTo>
                  <a:pt x="0" y="1386019"/>
                </a:lnTo>
                <a:lnTo>
                  <a:pt x="0" y="0"/>
                </a:lnTo>
                <a:close/>
              </a:path>
            </a:pathLst>
          </a:custGeom>
          <a:blipFill>
            <a:blip r:embed="rId10">
              <a:extLst>
                <a:ext uri="{96DAC541-7B7A-43D3-8B79-37D633B846F1}">
                  <asvg:svgBlip xmlns:asvg="http://schemas.microsoft.com/office/drawing/2016/SVG/main" r:embed="rId11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8" id="8"/>
          <p:cNvSpPr/>
          <p:nvPr/>
        </p:nvSpPr>
        <p:spPr>
          <a:xfrm flipH="false" flipV="false" rot="0">
            <a:off x="12175731" y="5842552"/>
            <a:ext cx="985334" cy="1386019"/>
          </a:xfrm>
          <a:custGeom>
            <a:avLst/>
            <a:gdLst/>
            <a:ahLst/>
            <a:cxnLst/>
            <a:rect r="r" b="b" t="t" l="l"/>
            <a:pathLst>
              <a:path h="1386019" w="985334">
                <a:moveTo>
                  <a:pt x="0" y="0"/>
                </a:moveTo>
                <a:lnTo>
                  <a:pt x="985333" y="0"/>
                </a:lnTo>
                <a:lnTo>
                  <a:pt x="985333" y="1386019"/>
                </a:lnTo>
                <a:lnTo>
                  <a:pt x="0" y="1386019"/>
                </a:lnTo>
                <a:lnTo>
                  <a:pt x="0" y="0"/>
                </a:lnTo>
                <a:close/>
              </a:path>
            </a:pathLst>
          </a:custGeom>
          <a:blipFill>
            <a:blip r:embed="rId12">
              <a:extLst>
                <a:ext uri="{96DAC541-7B7A-43D3-8B79-37D633B846F1}">
                  <asvg:svgBlip xmlns:asvg="http://schemas.microsoft.com/office/drawing/2016/SVG/main" r:embed="rId1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9" id="9"/>
          <p:cNvSpPr/>
          <p:nvPr/>
        </p:nvSpPr>
        <p:spPr>
          <a:xfrm flipH="false" flipV="false" rot="0">
            <a:off x="7427149" y="5842552"/>
            <a:ext cx="884532" cy="1386019"/>
          </a:xfrm>
          <a:custGeom>
            <a:avLst/>
            <a:gdLst/>
            <a:ahLst/>
            <a:cxnLst/>
            <a:rect r="r" b="b" t="t" l="l"/>
            <a:pathLst>
              <a:path h="1386019" w="884532">
                <a:moveTo>
                  <a:pt x="0" y="0"/>
                </a:moveTo>
                <a:lnTo>
                  <a:pt x="884532" y="0"/>
                </a:lnTo>
                <a:lnTo>
                  <a:pt x="884532" y="1386019"/>
                </a:lnTo>
                <a:lnTo>
                  <a:pt x="0" y="1386019"/>
                </a:lnTo>
                <a:lnTo>
                  <a:pt x="0" y="0"/>
                </a:lnTo>
                <a:close/>
              </a:path>
            </a:pathLst>
          </a:custGeom>
          <a:blipFill>
            <a:blip r:embed="rId14">
              <a:extLst>
                <a:ext uri="{96DAC541-7B7A-43D3-8B79-37D633B846F1}">
                  <asvg:svgBlip xmlns:asvg="http://schemas.microsoft.com/office/drawing/2016/SVG/main" r:embed="rId15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0" id="10"/>
          <p:cNvSpPr/>
          <p:nvPr/>
        </p:nvSpPr>
        <p:spPr>
          <a:xfrm flipH="false" flipV="false" rot="0">
            <a:off x="4536594" y="5842552"/>
            <a:ext cx="2190547" cy="1386019"/>
          </a:xfrm>
          <a:custGeom>
            <a:avLst/>
            <a:gdLst/>
            <a:ahLst/>
            <a:cxnLst/>
            <a:rect r="r" b="b" t="t" l="l"/>
            <a:pathLst>
              <a:path h="1386019" w="2190547">
                <a:moveTo>
                  <a:pt x="0" y="0"/>
                </a:moveTo>
                <a:lnTo>
                  <a:pt x="2190548" y="0"/>
                </a:lnTo>
                <a:lnTo>
                  <a:pt x="2190548" y="1386019"/>
                </a:lnTo>
                <a:lnTo>
                  <a:pt x="0" y="1386019"/>
                </a:lnTo>
                <a:lnTo>
                  <a:pt x="0" y="0"/>
                </a:lnTo>
                <a:close/>
              </a:path>
            </a:pathLst>
          </a:custGeom>
          <a:blipFill>
            <a:blip r:embed="rId16">
              <a:extLst>
                <a:ext uri="{96DAC541-7B7A-43D3-8B79-37D633B846F1}">
                  <asvg:svgBlip xmlns:asvg="http://schemas.microsoft.com/office/drawing/2016/SVG/main" r:embed="rId17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1" id="11"/>
          <p:cNvSpPr/>
          <p:nvPr/>
        </p:nvSpPr>
        <p:spPr>
          <a:xfrm flipH="false" flipV="false" rot="0">
            <a:off x="14397578" y="3599449"/>
            <a:ext cx="1752438" cy="1386019"/>
          </a:xfrm>
          <a:custGeom>
            <a:avLst/>
            <a:gdLst/>
            <a:ahLst/>
            <a:cxnLst/>
            <a:rect r="r" b="b" t="t" l="l"/>
            <a:pathLst>
              <a:path h="1386019" w="1752438">
                <a:moveTo>
                  <a:pt x="0" y="0"/>
                </a:moveTo>
                <a:lnTo>
                  <a:pt x="1752438" y="0"/>
                </a:lnTo>
                <a:lnTo>
                  <a:pt x="1752438" y="1386019"/>
                </a:lnTo>
                <a:lnTo>
                  <a:pt x="0" y="1386019"/>
                </a:lnTo>
                <a:lnTo>
                  <a:pt x="0" y="0"/>
                </a:lnTo>
                <a:close/>
              </a:path>
            </a:pathLst>
          </a:custGeom>
          <a:blipFill>
            <a:blip r:embed="rId18">
              <a:extLst>
                <a:ext uri="{96DAC541-7B7A-43D3-8B79-37D633B846F1}">
                  <asvg:svgBlip xmlns:asvg="http://schemas.microsoft.com/office/drawing/2016/SVG/main" r:embed="rId19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2" id="12"/>
          <p:cNvSpPr/>
          <p:nvPr/>
        </p:nvSpPr>
        <p:spPr>
          <a:xfrm flipH="false" flipV="false" rot="0">
            <a:off x="13159841" y="3599449"/>
            <a:ext cx="989271" cy="1386019"/>
          </a:xfrm>
          <a:custGeom>
            <a:avLst/>
            <a:gdLst/>
            <a:ahLst/>
            <a:cxnLst/>
            <a:rect r="r" b="b" t="t" l="l"/>
            <a:pathLst>
              <a:path h="1386019" w="989271">
                <a:moveTo>
                  <a:pt x="0" y="0"/>
                </a:moveTo>
                <a:lnTo>
                  <a:pt x="989271" y="0"/>
                </a:lnTo>
                <a:lnTo>
                  <a:pt x="989271" y="1386019"/>
                </a:lnTo>
                <a:lnTo>
                  <a:pt x="0" y="1386019"/>
                </a:lnTo>
                <a:lnTo>
                  <a:pt x="0" y="0"/>
                </a:lnTo>
                <a:close/>
              </a:path>
            </a:pathLst>
          </a:custGeom>
          <a:blipFill>
            <a:blip r:embed="rId20">
              <a:extLst>
                <a:ext uri="{96DAC541-7B7A-43D3-8B79-37D633B846F1}">
                  <asvg:svgBlip xmlns:asvg="http://schemas.microsoft.com/office/drawing/2016/SVG/main" r:embed="rId21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3" id="13"/>
          <p:cNvSpPr/>
          <p:nvPr/>
        </p:nvSpPr>
        <p:spPr>
          <a:xfrm flipH="false" flipV="false" rot="0">
            <a:off x="10656018" y="3599449"/>
            <a:ext cx="2255357" cy="1386019"/>
          </a:xfrm>
          <a:custGeom>
            <a:avLst/>
            <a:gdLst/>
            <a:ahLst/>
            <a:cxnLst/>
            <a:rect r="r" b="b" t="t" l="l"/>
            <a:pathLst>
              <a:path h="1386019" w="2255357">
                <a:moveTo>
                  <a:pt x="0" y="0"/>
                </a:moveTo>
                <a:lnTo>
                  <a:pt x="2255356" y="0"/>
                </a:lnTo>
                <a:lnTo>
                  <a:pt x="2255356" y="1386019"/>
                </a:lnTo>
                <a:lnTo>
                  <a:pt x="0" y="1386019"/>
                </a:lnTo>
                <a:lnTo>
                  <a:pt x="0" y="0"/>
                </a:lnTo>
                <a:close/>
              </a:path>
            </a:pathLst>
          </a:custGeom>
          <a:blipFill>
            <a:blip r:embed="rId22">
              <a:extLst>
                <a:ext uri="{96DAC541-7B7A-43D3-8B79-37D633B846F1}">
                  <asvg:svgBlip xmlns:asvg="http://schemas.microsoft.com/office/drawing/2016/SVG/main" r:embed="rId2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4" id="14"/>
          <p:cNvSpPr/>
          <p:nvPr/>
        </p:nvSpPr>
        <p:spPr>
          <a:xfrm flipH="false" flipV="false" rot="0">
            <a:off x="7943518" y="3627170"/>
            <a:ext cx="2464034" cy="1330578"/>
          </a:xfrm>
          <a:custGeom>
            <a:avLst/>
            <a:gdLst/>
            <a:ahLst/>
            <a:cxnLst/>
            <a:rect r="r" b="b" t="t" l="l"/>
            <a:pathLst>
              <a:path h="1330578" w="2464034">
                <a:moveTo>
                  <a:pt x="0" y="0"/>
                </a:moveTo>
                <a:lnTo>
                  <a:pt x="2464033" y="0"/>
                </a:lnTo>
                <a:lnTo>
                  <a:pt x="2464033" y="1330578"/>
                </a:lnTo>
                <a:lnTo>
                  <a:pt x="0" y="1330578"/>
                </a:lnTo>
                <a:lnTo>
                  <a:pt x="0" y="0"/>
                </a:lnTo>
                <a:close/>
              </a:path>
            </a:pathLst>
          </a:custGeom>
          <a:blipFill>
            <a:blip r:embed="rId24">
              <a:extLst>
                <a:ext uri="{96DAC541-7B7A-43D3-8B79-37D633B846F1}">
                  <asvg:svgBlip xmlns:asvg="http://schemas.microsoft.com/office/drawing/2016/SVG/main" r:embed="rId25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5" id="15"/>
          <p:cNvSpPr/>
          <p:nvPr/>
        </p:nvSpPr>
        <p:spPr>
          <a:xfrm flipH="false" flipV="false" rot="0">
            <a:off x="6525755" y="3599449"/>
            <a:ext cx="1169296" cy="1386019"/>
          </a:xfrm>
          <a:custGeom>
            <a:avLst/>
            <a:gdLst/>
            <a:ahLst/>
            <a:cxnLst/>
            <a:rect r="r" b="b" t="t" l="l"/>
            <a:pathLst>
              <a:path h="1386019" w="1169296">
                <a:moveTo>
                  <a:pt x="0" y="0"/>
                </a:moveTo>
                <a:lnTo>
                  <a:pt x="1169296" y="0"/>
                </a:lnTo>
                <a:lnTo>
                  <a:pt x="1169296" y="1386019"/>
                </a:lnTo>
                <a:lnTo>
                  <a:pt x="0" y="1386019"/>
                </a:lnTo>
                <a:lnTo>
                  <a:pt x="0" y="0"/>
                </a:lnTo>
                <a:close/>
              </a:path>
            </a:pathLst>
          </a:custGeom>
          <a:blipFill>
            <a:blip r:embed="rId26">
              <a:extLst>
                <a:ext uri="{96DAC541-7B7A-43D3-8B79-37D633B846F1}">
                  <asvg:svgBlip xmlns:asvg="http://schemas.microsoft.com/office/drawing/2016/SVG/main" r:embed="rId27"/>
                </a:ext>
              </a:extLst>
            </a:blip>
            <a:stretch>
              <a:fillRect l="0" t="0" r="0" b="0"/>
            </a:stretch>
          </a:blipFill>
        </p:spPr>
      </p:sp>
    </p:spTree>
  </p:cSld>
  <p:clrMapOvr>
    <a:masterClrMapping/>
  </p:clrMapOvr>
</p:sld>
</file>

<file path=ppt/slides/slide8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FFF6EE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-26790" y="-939922"/>
            <a:ext cx="18235086" cy="12116031"/>
            <a:chOff x="0" y="0"/>
            <a:chExt cx="24313448" cy="16154708"/>
          </a:xfrm>
        </p:grpSpPr>
        <p:sp>
          <p:nvSpPr>
            <p:cNvPr name="Freeform 3" id="3"/>
            <p:cNvSpPr/>
            <p:nvPr/>
          </p:nvSpPr>
          <p:spPr>
            <a:xfrm flipH="false" flipV="false" rot="699391">
              <a:off x="969316" y="2137857"/>
              <a:ext cx="22374816" cy="11878993"/>
            </a:xfrm>
            <a:custGeom>
              <a:avLst/>
              <a:gdLst/>
              <a:ahLst/>
              <a:cxnLst/>
              <a:rect r="r" b="b" t="t" l="l"/>
              <a:pathLst>
                <a:path h="11878993" w="22374816">
                  <a:moveTo>
                    <a:pt x="0" y="0"/>
                  </a:moveTo>
                  <a:lnTo>
                    <a:pt x="22374816" y="0"/>
                  </a:lnTo>
                  <a:lnTo>
                    <a:pt x="22374816" y="11878993"/>
                  </a:lnTo>
                  <a:lnTo>
                    <a:pt x="0" y="11878993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extLs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 l="0" t="0" r="0" b="0"/>
              </a:stretch>
            </a:blipFill>
          </p:spPr>
        </p:sp>
        <p:grpSp>
          <p:nvGrpSpPr>
            <p:cNvPr name="Group 4" id="4"/>
            <p:cNvGrpSpPr/>
            <p:nvPr/>
          </p:nvGrpSpPr>
          <p:grpSpPr>
            <a:xfrm rot="-643763">
              <a:off x="11892630" y="5891162"/>
              <a:ext cx="9518668" cy="6287133"/>
              <a:chOff x="0" y="0"/>
              <a:chExt cx="1004478" cy="663463"/>
            </a:xfrm>
          </p:grpSpPr>
          <p:sp>
            <p:nvSpPr>
              <p:cNvPr name="Freeform 5" id="5"/>
              <p:cNvSpPr/>
              <p:nvPr/>
            </p:nvSpPr>
            <p:spPr>
              <a:xfrm flipH="false" flipV="false" rot="0">
                <a:off x="0" y="0"/>
                <a:ext cx="1004478" cy="663463"/>
              </a:xfrm>
              <a:custGeom>
                <a:avLst/>
                <a:gdLst/>
                <a:ahLst/>
                <a:cxnLst/>
                <a:rect r="r" b="b" t="t" l="l"/>
                <a:pathLst>
                  <a:path h="663463" w="1004478">
                    <a:moveTo>
                      <a:pt x="59645" y="0"/>
                    </a:moveTo>
                    <a:lnTo>
                      <a:pt x="944833" y="0"/>
                    </a:lnTo>
                    <a:cubicBezTo>
                      <a:pt x="960651" y="0"/>
                      <a:pt x="975822" y="6284"/>
                      <a:pt x="987008" y="17470"/>
                    </a:cubicBezTo>
                    <a:cubicBezTo>
                      <a:pt x="998194" y="28655"/>
                      <a:pt x="1004478" y="43826"/>
                      <a:pt x="1004478" y="59645"/>
                    </a:cubicBezTo>
                    <a:lnTo>
                      <a:pt x="1004478" y="603818"/>
                    </a:lnTo>
                    <a:cubicBezTo>
                      <a:pt x="1004478" y="619637"/>
                      <a:pt x="998194" y="634808"/>
                      <a:pt x="987008" y="645993"/>
                    </a:cubicBezTo>
                    <a:cubicBezTo>
                      <a:pt x="975822" y="657179"/>
                      <a:pt x="960651" y="663463"/>
                      <a:pt x="944833" y="663463"/>
                    </a:cubicBezTo>
                    <a:lnTo>
                      <a:pt x="59645" y="663463"/>
                    </a:lnTo>
                    <a:cubicBezTo>
                      <a:pt x="43826" y="663463"/>
                      <a:pt x="28655" y="657179"/>
                      <a:pt x="17470" y="645993"/>
                    </a:cubicBezTo>
                    <a:cubicBezTo>
                      <a:pt x="6284" y="634808"/>
                      <a:pt x="0" y="619637"/>
                      <a:pt x="0" y="603818"/>
                    </a:cubicBezTo>
                    <a:lnTo>
                      <a:pt x="0" y="59645"/>
                    </a:lnTo>
                    <a:cubicBezTo>
                      <a:pt x="0" y="43826"/>
                      <a:pt x="6284" y="28655"/>
                      <a:pt x="17470" y="17470"/>
                    </a:cubicBezTo>
                    <a:cubicBezTo>
                      <a:pt x="28655" y="6284"/>
                      <a:pt x="43826" y="0"/>
                      <a:pt x="59645" y="0"/>
                    </a:cubicBezTo>
                    <a:close/>
                  </a:path>
                </a:pathLst>
              </a:custGeom>
              <a:solidFill>
                <a:srgbClr val="FFF6EE"/>
              </a:solidFill>
            </p:spPr>
          </p:sp>
          <p:sp>
            <p:nvSpPr>
              <p:cNvPr name="TextBox 6" id="6"/>
              <p:cNvSpPr txBox="true"/>
              <p:nvPr/>
            </p:nvSpPr>
            <p:spPr>
              <a:xfrm>
                <a:off x="0" y="-47625"/>
                <a:ext cx="1004478" cy="711088"/>
              </a:xfrm>
              <a:prstGeom prst="rect">
                <a:avLst/>
              </a:prstGeom>
            </p:spPr>
            <p:txBody>
              <a:bodyPr anchor="ctr" rtlCol="false" tIns="50800" lIns="50800" bIns="50800" rIns="50800"/>
              <a:lstStyle/>
              <a:p>
                <a:pPr algn="ctr">
                  <a:lnSpc>
                    <a:spcPts val="3497"/>
                  </a:lnSpc>
                </a:pPr>
              </a:p>
            </p:txBody>
          </p:sp>
        </p:grpSp>
      </p:grpSp>
      <p:sp>
        <p:nvSpPr>
          <p:cNvPr name="Freeform 7" id="7"/>
          <p:cNvSpPr/>
          <p:nvPr/>
        </p:nvSpPr>
        <p:spPr>
          <a:xfrm flipH="false" flipV="false" rot="1162792">
            <a:off x="-2938996" y="7478832"/>
            <a:ext cx="7935392" cy="7935392"/>
          </a:xfrm>
          <a:custGeom>
            <a:avLst/>
            <a:gdLst/>
            <a:ahLst/>
            <a:cxnLst/>
            <a:rect r="r" b="b" t="t" l="l"/>
            <a:pathLst>
              <a:path h="7935392" w="7935392">
                <a:moveTo>
                  <a:pt x="0" y="0"/>
                </a:moveTo>
                <a:lnTo>
                  <a:pt x="7935392" y="0"/>
                </a:lnTo>
                <a:lnTo>
                  <a:pt x="7935392" y="7935392"/>
                </a:lnTo>
                <a:lnTo>
                  <a:pt x="0" y="7935392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8" id="8"/>
          <p:cNvSpPr/>
          <p:nvPr/>
        </p:nvSpPr>
        <p:spPr>
          <a:xfrm flipH="false" flipV="false" rot="-7790088">
            <a:off x="11442803" y="-599120"/>
            <a:ext cx="7419637" cy="5719866"/>
          </a:xfrm>
          <a:custGeom>
            <a:avLst/>
            <a:gdLst/>
            <a:ahLst/>
            <a:cxnLst/>
            <a:rect r="r" b="b" t="t" l="l"/>
            <a:pathLst>
              <a:path h="5719866" w="7419637">
                <a:moveTo>
                  <a:pt x="0" y="0"/>
                </a:moveTo>
                <a:lnTo>
                  <a:pt x="7419637" y="0"/>
                </a:lnTo>
                <a:lnTo>
                  <a:pt x="7419637" y="5719866"/>
                </a:lnTo>
                <a:lnTo>
                  <a:pt x="0" y="5719866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9" id="9"/>
          <p:cNvSpPr txBox="true"/>
          <p:nvPr/>
        </p:nvSpPr>
        <p:spPr>
          <a:xfrm rot="0">
            <a:off x="1028700" y="1250176"/>
            <a:ext cx="7295492" cy="1819891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7039"/>
              </a:lnSpc>
            </a:pPr>
            <a:r>
              <a:rPr lang="en-US" sz="6640">
                <a:solidFill>
                  <a:srgbClr val="112838"/>
                </a:solidFill>
                <a:latin typeface="Lazydog"/>
                <a:ea typeface="Lazydog"/>
                <a:cs typeface="Lazydog"/>
                <a:sym typeface="Lazydog"/>
              </a:rPr>
              <a:t>ЗАВДАННЯ ДЛЯ МАНДРІВНИКІВ</a:t>
            </a:r>
          </a:p>
        </p:txBody>
      </p:sp>
      <p:sp>
        <p:nvSpPr>
          <p:cNvPr name="TextBox 10" id="10"/>
          <p:cNvSpPr txBox="true"/>
          <p:nvPr/>
        </p:nvSpPr>
        <p:spPr>
          <a:xfrm rot="-624567">
            <a:off x="9059727" y="3602433"/>
            <a:ext cx="6866014" cy="4657857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676787" indent="-338394" lvl="1">
              <a:lnSpc>
                <a:spcPts val="3322"/>
              </a:lnSpc>
              <a:buFont typeface="Arial"/>
              <a:buChar char="•"/>
            </a:pPr>
            <a:r>
              <a:rPr lang="en-US" sz="3134">
                <a:solidFill>
                  <a:srgbClr val="112838"/>
                </a:solidFill>
                <a:latin typeface="Lazydog"/>
                <a:ea typeface="Lazydog"/>
                <a:cs typeface="Lazydog"/>
                <a:sym typeface="Lazydog"/>
              </a:rPr>
              <a:t>1 . ЗРОБИТИ РОЗРАХУНОК, СКІЛЬКИ ЧАСУ ПОТРІБНО ВИДІЛИТИ, ЩОБ ПРИБУТИ В МІСЦЕ ПРИЗНАЧЕННЯ.</a:t>
            </a:r>
          </a:p>
          <a:p>
            <a:pPr algn="l">
              <a:lnSpc>
                <a:spcPts val="3322"/>
              </a:lnSpc>
            </a:pPr>
            <a:r>
              <a:rPr lang="en-US" sz="3134">
                <a:solidFill>
                  <a:srgbClr val="112838"/>
                </a:solidFill>
                <a:latin typeface="Lazydog"/>
                <a:ea typeface="Lazydog"/>
                <a:cs typeface="Lazydog"/>
                <a:sym typeface="Lazydog"/>
              </a:rPr>
              <a:t> </a:t>
            </a:r>
          </a:p>
          <a:p>
            <a:pPr algn="l" marL="676787" indent="-338394" lvl="1">
              <a:lnSpc>
                <a:spcPts val="3322"/>
              </a:lnSpc>
              <a:buFont typeface="Arial"/>
              <a:buChar char="•"/>
            </a:pPr>
            <a:r>
              <a:rPr lang="en-US" sz="3134">
                <a:solidFill>
                  <a:srgbClr val="112838"/>
                </a:solidFill>
                <a:latin typeface="Lazydog"/>
                <a:ea typeface="Lazydog"/>
                <a:cs typeface="Lazydog"/>
                <a:sym typeface="Lazydog"/>
              </a:rPr>
              <a:t>2. Створити брошуру (англійською мовою), ознайомившись з пам`ятниками та пам`ятками міста, до якого ви прибули.</a:t>
            </a:r>
          </a:p>
          <a:p>
            <a:pPr algn="l">
              <a:lnSpc>
                <a:spcPts val="3322"/>
              </a:lnSpc>
            </a:pPr>
          </a:p>
        </p:txBody>
      </p:sp>
    </p:spTree>
  </p:cSld>
  <p:clrMapOvr>
    <a:masterClrMapping/>
  </p:clrMapOvr>
</p:sld>
</file>

<file path=ppt/slides/slide9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FFF6EE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-4169036" y="5143500"/>
            <a:ext cx="25267446" cy="7762757"/>
            <a:chOff x="0" y="0"/>
            <a:chExt cx="33689928" cy="10350342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16973637" cy="10350342"/>
            </a:xfrm>
            <a:custGeom>
              <a:avLst/>
              <a:gdLst/>
              <a:ahLst/>
              <a:cxnLst/>
              <a:rect r="r" b="b" t="t" l="l"/>
              <a:pathLst>
                <a:path h="10350342" w="16973637">
                  <a:moveTo>
                    <a:pt x="0" y="0"/>
                  </a:moveTo>
                  <a:lnTo>
                    <a:pt x="16973637" y="0"/>
                  </a:lnTo>
                  <a:lnTo>
                    <a:pt x="16973637" y="10350342"/>
                  </a:lnTo>
                  <a:lnTo>
                    <a:pt x="0" y="10350342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extLs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 l="0" t="0" r="-32040" b="0"/>
              </a:stretch>
            </a:blipFill>
          </p:spPr>
        </p:sp>
        <p:sp>
          <p:nvSpPr>
            <p:cNvPr name="Freeform 4" id="4"/>
            <p:cNvSpPr/>
            <p:nvPr/>
          </p:nvSpPr>
          <p:spPr>
            <a:xfrm flipH="true" flipV="false" rot="0">
              <a:off x="16716291" y="0"/>
              <a:ext cx="16973637" cy="10350342"/>
            </a:xfrm>
            <a:custGeom>
              <a:avLst/>
              <a:gdLst/>
              <a:ahLst/>
              <a:cxnLst/>
              <a:rect r="r" b="b" t="t" l="l"/>
              <a:pathLst>
                <a:path h="10350342" w="16973637">
                  <a:moveTo>
                    <a:pt x="16973637" y="0"/>
                  </a:moveTo>
                  <a:lnTo>
                    <a:pt x="0" y="0"/>
                  </a:lnTo>
                  <a:lnTo>
                    <a:pt x="0" y="10350342"/>
                  </a:lnTo>
                  <a:lnTo>
                    <a:pt x="16973637" y="10350342"/>
                  </a:lnTo>
                  <a:lnTo>
                    <a:pt x="16973637" y="0"/>
                  </a:lnTo>
                  <a:close/>
                </a:path>
              </a:pathLst>
            </a:custGeom>
            <a:blipFill>
              <a:blip r:embed="rId2">
                <a:extLs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 l="0" t="0" r="-32040" b="0"/>
              </a:stretch>
            </a:blipFill>
          </p:spPr>
        </p:sp>
      </p:grpSp>
      <p:grpSp>
        <p:nvGrpSpPr>
          <p:cNvPr name="Group 5" id="5"/>
          <p:cNvGrpSpPr/>
          <p:nvPr/>
        </p:nvGrpSpPr>
        <p:grpSpPr>
          <a:xfrm rot="0">
            <a:off x="-188659" y="6135564"/>
            <a:ext cx="22815799" cy="7009553"/>
            <a:chOff x="0" y="0"/>
            <a:chExt cx="30421066" cy="9346070"/>
          </a:xfrm>
        </p:grpSpPr>
        <p:sp>
          <p:nvSpPr>
            <p:cNvPr name="Freeform 6" id="6"/>
            <p:cNvSpPr/>
            <p:nvPr/>
          </p:nvSpPr>
          <p:spPr>
            <a:xfrm flipH="false" flipV="false" rot="0">
              <a:off x="0" y="0"/>
              <a:ext cx="15326721" cy="9346070"/>
            </a:xfrm>
            <a:custGeom>
              <a:avLst/>
              <a:gdLst/>
              <a:ahLst/>
              <a:cxnLst/>
              <a:rect r="r" b="b" t="t" l="l"/>
              <a:pathLst>
                <a:path h="9346070" w="15326721">
                  <a:moveTo>
                    <a:pt x="0" y="0"/>
                  </a:moveTo>
                  <a:lnTo>
                    <a:pt x="15326721" y="0"/>
                  </a:lnTo>
                  <a:lnTo>
                    <a:pt x="15326721" y="9346070"/>
                  </a:lnTo>
                  <a:lnTo>
                    <a:pt x="0" y="934607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4">
                <a:extLst>
                  <a:ext uri="{96DAC541-7B7A-43D3-8B79-37D633B846F1}">
                    <asvg:svgBlip xmlns:asvg="http://schemas.microsoft.com/office/drawing/2016/SVG/main" r:embed="rId5"/>
                  </a:ext>
                </a:extLst>
              </a:blip>
              <a:stretch>
                <a:fillRect l="0" t="0" r="-32040" b="0"/>
              </a:stretch>
            </a:blipFill>
          </p:spPr>
        </p:sp>
        <p:sp>
          <p:nvSpPr>
            <p:cNvPr name="Freeform 7" id="7"/>
            <p:cNvSpPr/>
            <p:nvPr/>
          </p:nvSpPr>
          <p:spPr>
            <a:xfrm flipH="true" flipV="false" rot="0">
              <a:off x="15094344" y="0"/>
              <a:ext cx="15326721" cy="9346070"/>
            </a:xfrm>
            <a:custGeom>
              <a:avLst/>
              <a:gdLst/>
              <a:ahLst/>
              <a:cxnLst/>
              <a:rect r="r" b="b" t="t" l="l"/>
              <a:pathLst>
                <a:path h="9346070" w="15326721">
                  <a:moveTo>
                    <a:pt x="15326722" y="0"/>
                  </a:moveTo>
                  <a:lnTo>
                    <a:pt x="0" y="0"/>
                  </a:lnTo>
                  <a:lnTo>
                    <a:pt x="0" y="9346070"/>
                  </a:lnTo>
                  <a:lnTo>
                    <a:pt x="15326722" y="9346070"/>
                  </a:lnTo>
                  <a:lnTo>
                    <a:pt x="15326722" y="0"/>
                  </a:lnTo>
                  <a:close/>
                </a:path>
              </a:pathLst>
            </a:custGeom>
            <a:blipFill>
              <a:blip r:embed="rId4">
                <a:extLst>
                  <a:ext uri="{96DAC541-7B7A-43D3-8B79-37D633B846F1}">
                    <asvg:svgBlip xmlns:asvg="http://schemas.microsoft.com/office/drawing/2016/SVG/main" r:embed="rId5"/>
                  </a:ext>
                </a:extLst>
              </a:blip>
              <a:stretch>
                <a:fillRect l="0" t="0" r="-32040" b="0"/>
              </a:stretch>
            </a:blipFill>
          </p:spPr>
        </p:sp>
      </p:grpSp>
      <p:grpSp>
        <p:nvGrpSpPr>
          <p:cNvPr name="Group 8" id="8"/>
          <p:cNvGrpSpPr/>
          <p:nvPr/>
        </p:nvGrpSpPr>
        <p:grpSpPr>
          <a:xfrm rot="0">
            <a:off x="-1692346" y="7794608"/>
            <a:ext cx="20314065" cy="6240961"/>
            <a:chOff x="0" y="0"/>
            <a:chExt cx="27085420" cy="8321281"/>
          </a:xfrm>
        </p:grpSpPr>
        <p:sp>
          <p:nvSpPr>
            <p:cNvPr name="Freeform 9" id="9"/>
            <p:cNvSpPr/>
            <p:nvPr/>
          </p:nvSpPr>
          <p:spPr>
            <a:xfrm flipH="false" flipV="false" rot="0">
              <a:off x="0" y="0"/>
              <a:ext cx="13646159" cy="8321281"/>
            </a:xfrm>
            <a:custGeom>
              <a:avLst/>
              <a:gdLst/>
              <a:ahLst/>
              <a:cxnLst/>
              <a:rect r="r" b="b" t="t" l="l"/>
              <a:pathLst>
                <a:path h="8321281" w="13646159">
                  <a:moveTo>
                    <a:pt x="0" y="0"/>
                  </a:moveTo>
                  <a:lnTo>
                    <a:pt x="13646159" y="0"/>
                  </a:lnTo>
                  <a:lnTo>
                    <a:pt x="13646159" y="8321281"/>
                  </a:lnTo>
                  <a:lnTo>
                    <a:pt x="0" y="8321281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6">
                <a:extLst>
                  <a:ext uri="{96DAC541-7B7A-43D3-8B79-37D633B846F1}">
                    <asvg:svgBlip xmlns:asvg="http://schemas.microsoft.com/office/drawing/2016/SVG/main" r:embed="rId7"/>
                  </a:ext>
                </a:extLst>
              </a:blip>
              <a:stretch>
                <a:fillRect l="0" t="0" r="-32040" b="0"/>
              </a:stretch>
            </a:blipFill>
          </p:spPr>
        </p:sp>
        <p:sp>
          <p:nvSpPr>
            <p:cNvPr name="Freeform 10" id="10"/>
            <p:cNvSpPr/>
            <p:nvPr/>
          </p:nvSpPr>
          <p:spPr>
            <a:xfrm flipH="true" flipV="false" rot="0">
              <a:off x="13439262" y="0"/>
              <a:ext cx="13646159" cy="8321281"/>
            </a:xfrm>
            <a:custGeom>
              <a:avLst/>
              <a:gdLst/>
              <a:ahLst/>
              <a:cxnLst/>
              <a:rect r="r" b="b" t="t" l="l"/>
              <a:pathLst>
                <a:path h="8321281" w="13646159">
                  <a:moveTo>
                    <a:pt x="13646158" y="0"/>
                  </a:moveTo>
                  <a:lnTo>
                    <a:pt x="0" y="0"/>
                  </a:lnTo>
                  <a:lnTo>
                    <a:pt x="0" y="8321281"/>
                  </a:lnTo>
                  <a:lnTo>
                    <a:pt x="13646158" y="8321281"/>
                  </a:lnTo>
                  <a:lnTo>
                    <a:pt x="13646158" y="0"/>
                  </a:lnTo>
                  <a:close/>
                </a:path>
              </a:pathLst>
            </a:custGeom>
            <a:blipFill>
              <a:blip r:embed="rId6">
                <a:extLst>
                  <a:ext uri="{96DAC541-7B7A-43D3-8B79-37D633B846F1}">
                    <asvg:svgBlip xmlns:asvg="http://schemas.microsoft.com/office/drawing/2016/SVG/main" r:embed="rId7"/>
                  </a:ext>
                </a:extLst>
              </a:blip>
              <a:stretch>
                <a:fillRect l="0" t="0" r="-32040" b="0"/>
              </a:stretch>
            </a:blipFill>
          </p:spPr>
        </p:sp>
      </p:grpSp>
      <p:sp>
        <p:nvSpPr>
          <p:cNvPr name="Freeform 11" id="11"/>
          <p:cNvSpPr/>
          <p:nvPr/>
        </p:nvSpPr>
        <p:spPr>
          <a:xfrm flipH="false" flipV="false" rot="0">
            <a:off x="-866444" y="-269166"/>
            <a:ext cx="5414911" cy="3061886"/>
          </a:xfrm>
          <a:custGeom>
            <a:avLst/>
            <a:gdLst/>
            <a:ahLst/>
            <a:cxnLst/>
            <a:rect r="r" b="b" t="t" l="l"/>
            <a:pathLst>
              <a:path h="3061886" w="5414911">
                <a:moveTo>
                  <a:pt x="0" y="0"/>
                </a:moveTo>
                <a:lnTo>
                  <a:pt x="5414910" y="0"/>
                </a:lnTo>
                <a:lnTo>
                  <a:pt x="5414910" y="3061886"/>
                </a:lnTo>
                <a:lnTo>
                  <a:pt x="0" y="3061886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2" id="12"/>
          <p:cNvSpPr/>
          <p:nvPr/>
        </p:nvSpPr>
        <p:spPr>
          <a:xfrm flipH="false" flipV="false" rot="0">
            <a:off x="14189567" y="624580"/>
            <a:ext cx="5414911" cy="3061886"/>
          </a:xfrm>
          <a:custGeom>
            <a:avLst/>
            <a:gdLst/>
            <a:ahLst/>
            <a:cxnLst/>
            <a:rect r="r" b="b" t="t" l="l"/>
            <a:pathLst>
              <a:path h="3061886" w="5414911">
                <a:moveTo>
                  <a:pt x="0" y="0"/>
                </a:moveTo>
                <a:lnTo>
                  <a:pt x="5414911" y="0"/>
                </a:lnTo>
                <a:lnTo>
                  <a:pt x="5414911" y="3061886"/>
                </a:lnTo>
                <a:lnTo>
                  <a:pt x="0" y="3061886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3" id="13"/>
          <p:cNvSpPr/>
          <p:nvPr/>
        </p:nvSpPr>
        <p:spPr>
          <a:xfrm flipH="false" flipV="false" rot="0">
            <a:off x="494448" y="0"/>
            <a:ext cx="3204399" cy="1951770"/>
          </a:xfrm>
          <a:custGeom>
            <a:avLst/>
            <a:gdLst/>
            <a:ahLst/>
            <a:cxnLst/>
            <a:rect r="r" b="b" t="t" l="l"/>
            <a:pathLst>
              <a:path h="1951770" w="3204399">
                <a:moveTo>
                  <a:pt x="0" y="0"/>
                </a:moveTo>
                <a:lnTo>
                  <a:pt x="3204399" y="0"/>
                </a:lnTo>
                <a:lnTo>
                  <a:pt x="3204399" y="1951770"/>
                </a:lnTo>
                <a:lnTo>
                  <a:pt x="0" y="1951770"/>
                </a:lnTo>
                <a:lnTo>
                  <a:pt x="0" y="0"/>
                </a:lnTo>
                <a:close/>
              </a:path>
            </a:pathLst>
          </a:custGeom>
          <a:blipFill>
            <a:blip r:embed="rId10">
              <a:extLst>
                <a:ext uri="{96DAC541-7B7A-43D3-8B79-37D633B846F1}">
                  <asvg:svgBlip xmlns:asvg="http://schemas.microsoft.com/office/drawing/2016/SVG/main" r:embed="rId11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4" id="14"/>
          <p:cNvSpPr/>
          <p:nvPr/>
        </p:nvSpPr>
        <p:spPr>
          <a:xfrm flipH="false" flipV="false" rot="0">
            <a:off x="16112860" y="1471662"/>
            <a:ext cx="3204399" cy="1951770"/>
          </a:xfrm>
          <a:custGeom>
            <a:avLst/>
            <a:gdLst/>
            <a:ahLst/>
            <a:cxnLst/>
            <a:rect r="r" b="b" t="t" l="l"/>
            <a:pathLst>
              <a:path h="1951770" w="3204399">
                <a:moveTo>
                  <a:pt x="0" y="0"/>
                </a:moveTo>
                <a:lnTo>
                  <a:pt x="3204399" y="0"/>
                </a:lnTo>
                <a:lnTo>
                  <a:pt x="3204399" y="1951770"/>
                </a:lnTo>
                <a:lnTo>
                  <a:pt x="0" y="1951770"/>
                </a:lnTo>
                <a:lnTo>
                  <a:pt x="0" y="0"/>
                </a:lnTo>
                <a:close/>
              </a:path>
            </a:pathLst>
          </a:custGeom>
          <a:blipFill>
            <a:blip r:embed="rId10">
              <a:extLst>
                <a:ext uri="{96DAC541-7B7A-43D3-8B79-37D633B846F1}">
                  <asvg:svgBlip xmlns:asvg="http://schemas.microsoft.com/office/drawing/2016/SVG/main" r:embed="rId11"/>
                </a:ext>
              </a:extLst>
            </a:blip>
            <a:stretch>
              <a:fillRect l="0" t="0" r="0" b="0"/>
            </a:stretch>
          </a:blipFill>
        </p:spPr>
      </p:sp>
      <p:grpSp>
        <p:nvGrpSpPr>
          <p:cNvPr name="Group 15" id="15"/>
          <p:cNvGrpSpPr/>
          <p:nvPr/>
        </p:nvGrpSpPr>
        <p:grpSpPr>
          <a:xfrm rot="0">
            <a:off x="11965305" y="4230053"/>
            <a:ext cx="416243" cy="416243"/>
            <a:chOff x="0" y="0"/>
            <a:chExt cx="554990" cy="554990"/>
          </a:xfrm>
        </p:grpSpPr>
        <p:sp>
          <p:nvSpPr>
            <p:cNvPr name="Freeform 16" id="16"/>
            <p:cNvSpPr/>
            <p:nvPr/>
          </p:nvSpPr>
          <p:spPr>
            <a:xfrm flipH="false" flipV="false" rot="0">
              <a:off x="49530" y="44450"/>
              <a:ext cx="448310" cy="461010"/>
            </a:xfrm>
            <a:custGeom>
              <a:avLst/>
              <a:gdLst/>
              <a:ahLst/>
              <a:cxnLst/>
              <a:rect r="r" b="b" t="t" l="l"/>
              <a:pathLst>
                <a:path h="461010" w="448310">
                  <a:moveTo>
                    <a:pt x="448310" y="162560"/>
                  </a:moveTo>
                  <a:cubicBezTo>
                    <a:pt x="448310" y="307340"/>
                    <a:pt x="431800" y="344170"/>
                    <a:pt x="410210" y="372110"/>
                  </a:cubicBezTo>
                  <a:cubicBezTo>
                    <a:pt x="388620" y="400050"/>
                    <a:pt x="355600" y="424180"/>
                    <a:pt x="323850" y="439420"/>
                  </a:cubicBezTo>
                  <a:cubicBezTo>
                    <a:pt x="292100" y="453390"/>
                    <a:pt x="251460" y="461010"/>
                    <a:pt x="215900" y="458470"/>
                  </a:cubicBezTo>
                  <a:cubicBezTo>
                    <a:pt x="180340" y="457200"/>
                    <a:pt x="142240" y="444500"/>
                    <a:pt x="111760" y="426720"/>
                  </a:cubicBezTo>
                  <a:cubicBezTo>
                    <a:pt x="81280" y="407670"/>
                    <a:pt x="52070" y="379730"/>
                    <a:pt x="34290" y="349250"/>
                  </a:cubicBezTo>
                  <a:cubicBezTo>
                    <a:pt x="16510" y="318770"/>
                    <a:pt x="3810" y="279400"/>
                    <a:pt x="1270" y="245110"/>
                  </a:cubicBezTo>
                  <a:cubicBezTo>
                    <a:pt x="0" y="209550"/>
                    <a:pt x="7620" y="168910"/>
                    <a:pt x="21590" y="137160"/>
                  </a:cubicBezTo>
                  <a:cubicBezTo>
                    <a:pt x="35560" y="104140"/>
                    <a:pt x="60960" y="72390"/>
                    <a:pt x="88900" y="50800"/>
                  </a:cubicBezTo>
                  <a:cubicBezTo>
                    <a:pt x="116840" y="29210"/>
                    <a:pt x="153670" y="12700"/>
                    <a:pt x="189230" y="6350"/>
                  </a:cubicBezTo>
                  <a:cubicBezTo>
                    <a:pt x="223520" y="0"/>
                    <a:pt x="264160" y="2540"/>
                    <a:pt x="298450" y="12700"/>
                  </a:cubicBezTo>
                  <a:cubicBezTo>
                    <a:pt x="331470" y="22860"/>
                    <a:pt x="391160" y="69850"/>
                    <a:pt x="391160" y="69850"/>
                  </a:cubicBezTo>
                </a:path>
              </a:pathLst>
            </a:custGeom>
            <a:solidFill>
              <a:srgbClr val="7EFFF7">
                <a:alpha val="49804"/>
              </a:srgbClr>
            </a:solidFill>
            <a:ln cap="sq">
              <a:noFill/>
              <a:prstDash val="solid"/>
              <a:miter/>
            </a:ln>
          </p:spPr>
        </p:sp>
      </p:grpSp>
      <p:grpSp>
        <p:nvGrpSpPr>
          <p:cNvPr name="Group 17" id="17"/>
          <p:cNvGrpSpPr/>
          <p:nvPr/>
        </p:nvGrpSpPr>
        <p:grpSpPr>
          <a:xfrm rot="0">
            <a:off x="12151043" y="4202430"/>
            <a:ext cx="416243" cy="416243"/>
            <a:chOff x="0" y="0"/>
            <a:chExt cx="554990" cy="554990"/>
          </a:xfrm>
        </p:grpSpPr>
        <p:sp>
          <p:nvSpPr>
            <p:cNvPr name="Freeform 18" id="18"/>
            <p:cNvSpPr/>
            <p:nvPr/>
          </p:nvSpPr>
          <p:spPr>
            <a:xfrm flipH="false" flipV="false" rot="0">
              <a:off x="48260" y="44450"/>
              <a:ext cx="449580" cy="461010"/>
            </a:xfrm>
            <a:custGeom>
              <a:avLst/>
              <a:gdLst/>
              <a:ahLst/>
              <a:cxnLst/>
              <a:rect r="r" b="b" t="t" l="l"/>
              <a:pathLst>
                <a:path h="461010" w="449580">
                  <a:moveTo>
                    <a:pt x="448310" y="162560"/>
                  </a:moveTo>
                  <a:cubicBezTo>
                    <a:pt x="449580" y="307340"/>
                    <a:pt x="431800" y="344170"/>
                    <a:pt x="410210" y="372110"/>
                  </a:cubicBezTo>
                  <a:cubicBezTo>
                    <a:pt x="388620" y="400050"/>
                    <a:pt x="356870" y="424180"/>
                    <a:pt x="323850" y="439420"/>
                  </a:cubicBezTo>
                  <a:cubicBezTo>
                    <a:pt x="292100" y="453390"/>
                    <a:pt x="252730" y="461010"/>
                    <a:pt x="217170" y="458470"/>
                  </a:cubicBezTo>
                  <a:cubicBezTo>
                    <a:pt x="181610" y="457200"/>
                    <a:pt x="142240" y="444500"/>
                    <a:pt x="111760" y="426720"/>
                  </a:cubicBezTo>
                  <a:cubicBezTo>
                    <a:pt x="82550" y="407670"/>
                    <a:pt x="53340" y="379730"/>
                    <a:pt x="35560" y="349250"/>
                  </a:cubicBezTo>
                  <a:cubicBezTo>
                    <a:pt x="16510" y="318770"/>
                    <a:pt x="5080" y="279400"/>
                    <a:pt x="2540" y="245110"/>
                  </a:cubicBezTo>
                  <a:cubicBezTo>
                    <a:pt x="0" y="209550"/>
                    <a:pt x="7620" y="168910"/>
                    <a:pt x="21590" y="137160"/>
                  </a:cubicBezTo>
                  <a:cubicBezTo>
                    <a:pt x="36830" y="104140"/>
                    <a:pt x="62230" y="72390"/>
                    <a:pt x="90170" y="50800"/>
                  </a:cubicBezTo>
                  <a:cubicBezTo>
                    <a:pt x="118110" y="29210"/>
                    <a:pt x="154940" y="12700"/>
                    <a:pt x="189230" y="6350"/>
                  </a:cubicBezTo>
                  <a:cubicBezTo>
                    <a:pt x="224790" y="0"/>
                    <a:pt x="265430" y="2540"/>
                    <a:pt x="298450" y="12700"/>
                  </a:cubicBezTo>
                  <a:cubicBezTo>
                    <a:pt x="332740" y="22860"/>
                    <a:pt x="392430" y="68580"/>
                    <a:pt x="392430" y="68580"/>
                  </a:cubicBezTo>
                </a:path>
              </a:pathLst>
            </a:custGeom>
            <a:solidFill>
              <a:srgbClr val="7EFFF7">
                <a:alpha val="49804"/>
              </a:srgbClr>
            </a:solidFill>
            <a:ln cap="sq">
              <a:noFill/>
              <a:prstDash val="solid"/>
              <a:miter/>
            </a:ln>
          </p:spPr>
        </p:sp>
      </p:grpSp>
      <p:grpSp>
        <p:nvGrpSpPr>
          <p:cNvPr name="Group 19" id="19"/>
          <p:cNvGrpSpPr/>
          <p:nvPr/>
        </p:nvGrpSpPr>
        <p:grpSpPr>
          <a:xfrm rot="0">
            <a:off x="12344400" y="4202430"/>
            <a:ext cx="416243" cy="416243"/>
            <a:chOff x="0" y="0"/>
            <a:chExt cx="554990" cy="554990"/>
          </a:xfrm>
        </p:grpSpPr>
        <p:sp>
          <p:nvSpPr>
            <p:cNvPr name="Freeform 20" id="20"/>
            <p:cNvSpPr/>
            <p:nvPr/>
          </p:nvSpPr>
          <p:spPr>
            <a:xfrm flipH="false" flipV="false" rot="0">
              <a:off x="48260" y="44450"/>
              <a:ext cx="449580" cy="461010"/>
            </a:xfrm>
            <a:custGeom>
              <a:avLst/>
              <a:gdLst/>
              <a:ahLst/>
              <a:cxnLst/>
              <a:rect r="r" b="b" t="t" l="l"/>
              <a:pathLst>
                <a:path h="461010" w="449580">
                  <a:moveTo>
                    <a:pt x="448310" y="162560"/>
                  </a:moveTo>
                  <a:cubicBezTo>
                    <a:pt x="449580" y="307340"/>
                    <a:pt x="431800" y="344170"/>
                    <a:pt x="410210" y="372110"/>
                  </a:cubicBezTo>
                  <a:cubicBezTo>
                    <a:pt x="388620" y="400050"/>
                    <a:pt x="356870" y="424180"/>
                    <a:pt x="323850" y="439420"/>
                  </a:cubicBezTo>
                  <a:cubicBezTo>
                    <a:pt x="292100" y="453390"/>
                    <a:pt x="251460" y="461010"/>
                    <a:pt x="217170" y="458470"/>
                  </a:cubicBezTo>
                  <a:cubicBezTo>
                    <a:pt x="181610" y="457200"/>
                    <a:pt x="142240" y="444500"/>
                    <a:pt x="111760" y="426720"/>
                  </a:cubicBezTo>
                  <a:cubicBezTo>
                    <a:pt x="82550" y="407670"/>
                    <a:pt x="53340" y="379730"/>
                    <a:pt x="34290" y="349250"/>
                  </a:cubicBezTo>
                  <a:cubicBezTo>
                    <a:pt x="16510" y="318770"/>
                    <a:pt x="5080" y="279400"/>
                    <a:pt x="2540" y="245110"/>
                  </a:cubicBezTo>
                  <a:cubicBezTo>
                    <a:pt x="0" y="209550"/>
                    <a:pt x="7620" y="168910"/>
                    <a:pt x="21590" y="137160"/>
                  </a:cubicBezTo>
                  <a:cubicBezTo>
                    <a:pt x="36830" y="104140"/>
                    <a:pt x="62230" y="72390"/>
                    <a:pt x="90170" y="50800"/>
                  </a:cubicBezTo>
                  <a:cubicBezTo>
                    <a:pt x="116840" y="29210"/>
                    <a:pt x="154940" y="12700"/>
                    <a:pt x="189230" y="6350"/>
                  </a:cubicBezTo>
                  <a:cubicBezTo>
                    <a:pt x="224790" y="0"/>
                    <a:pt x="264160" y="2540"/>
                    <a:pt x="298450" y="12700"/>
                  </a:cubicBezTo>
                  <a:cubicBezTo>
                    <a:pt x="332740" y="22860"/>
                    <a:pt x="392430" y="68580"/>
                    <a:pt x="392430" y="68580"/>
                  </a:cubicBezTo>
                </a:path>
              </a:pathLst>
            </a:custGeom>
            <a:solidFill>
              <a:srgbClr val="7EFFF7">
                <a:alpha val="49804"/>
              </a:srgbClr>
            </a:solidFill>
            <a:ln cap="sq">
              <a:noFill/>
              <a:prstDash val="solid"/>
              <a:miter/>
            </a:ln>
          </p:spPr>
        </p:sp>
      </p:grpSp>
      <p:grpSp>
        <p:nvGrpSpPr>
          <p:cNvPr name="Group 21" id="21"/>
          <p:cNvGrpSpPr/>
          <p:nvPr/>
        </p:nvGrpSpPr>
        <p:grpSpPr>
          <a:xfrm rot="0">
            <a:off x="12454890" y="4202430"/>
            <a:ext cx="416243" cy="416243"/>
            <a:chOff x="0" y="0"/>
            <a:chExt cx="554990" cy="554990"/>
          </a:xfrm>
        </p:grpSpPr>
        <p:sp>
          <p:nvSpPr>
            <p:cNvPr name="Freeform 22" id="22"/>
            <p:cNvSpPr/>
            <p:nvPr/>
          </p:nvSpPr>
          <p:spPr>
            <a:xfrm flipH="false" flipV="false" rot="0">
              <a:off x="48260" y="44450"/>
              <a:ext cx="449580" cy="461010"/>
            </a:xfrm>
            <a:custGeom>
              <a:avLst/>
              <a:gdLst/>
              <a:ahLst/>
              <a:cxnLst/>
              <a:rect r="r" b="b" t="t" l="l"/>
              <a:pathLst>
                <a:path h="461010" w="449580">
                  <a:moveTo>
                    <a:pt x="449580" y="162560"/>
                  </a:moveTo>
                  <a:cubicBezTo>
                    <a:pt x="449580" y="307340"/>
                    <a:pt x="433070" y="344170"/>
                    <a:pt x="410210" y="372110"/>
                  </a:cubicBezTo>
                  <a:cubicBezTo>
                    <a:pt x="388620" y="400050"/>
                    <a:pt x="356870" y="424180"/>
                    <a:pt x="325120" y="439420"/>
                  </a:cubicBezTo>
                  <a:cubicBezTo>
                    <a:pt x="292100" y="453390"/>
                    <a:pt x="252730" y="461010"/>
                    <a:pt x="217170" y="458470"/>
                  </a:cubicBezTo>
                  <a:cubicBezTo>
                    <a:pt x="181610" y="457200"/>
                    <a:pt x="143510" y="444500"/>
                    <a:pt x="113030" y="426720"/>
                  </a:cubicBezTo>
                  <a:cubicBezTo>
                    <a:pt x="82550" y="407670"/>
                    <a:pt x="53340" y="379730"/>
                    <a:pt x="35560" y="349250"/>
                  </a:cubicBezTo>
                  <a:cubicBezTo>
                    <a:pt x="16510" y="318770"/>
                    <a:pt x="5080" y="279400"/>
                    <a:pt x="2540" y="245110"/>
                  </a:cubicBezTo>
                  <a:cubicBezTo>
                    <a:pt x="0" y="209550"/>
                    <a:pt x="7620" y="168910"/>
                    <a:pt x="22860" y="137160"/>
                  </a:cubicBezTo>
                  <a:cubicBezTo>
                    <a:pt x="36830" y="104140"/>
                    <a:pt x="62230" y="72390"/>
                    <a:pt x="90170" y="50800"/>
                  </a:cubicBezTo>
                  <a:cubicBezTo>
                    <a:pt x="118110" y="29210"/>
                    <a:pt x="154940" y="12700"/>
                    <a:pt x="189230" y="6350"/>
                  </a:cubicBezTo>
                  <a:cubicBezTo>
                    <a:pt x="224790" y="0"/>
                    <a:pt x="265430" y="2540"/>
                    <a:pt x="298450" y="12700"/>
                  </a:cubicBezTo>
                  <a:cubicBezTo>
                    <a:pt x="332740" y="22860"/>
                    <a:pt x="392430" y="68580"/>
                    <a:pt x="392430" y="68580"/>
                  </a:cubicBezTo>
                </a:path>
              </a:pathLst>
            </a:custGeom>
            <a:solidFill>
              <a:srgbClr val="7EFFF7">
                <a:alpha val="49804"/>
              </a:srgbClr>
            </a:solidFill>
            <a:ln cap="sq">
              <a:noFill/>
              <a:prstDash val="solid"/>
              <a:miter/>
            </a:ln>
          </p:spPr>
        </p:sp>
      </p:grpSp>
      <p:grpSp>
        <p:nvGrpSpPr>
          <p:cNvPr name="Group 23" id="23"/>
          <p:cNvGrpSpPr/>
          <p:nvPr/>
        </p:nvGrpSpPr>
        <p:grpSpPr>
          <a:xfrm rot="0">
            <a:off x="11997690" y="4169092"/>
            <a:ext cx="416243" cy="416243"/>
            <a:chOff x="0" y="0"/>
            <a:chExt cx="554990" cy="554990"/>
          </a:xfrm>
        </p:grpSpPr>
        <p:sp>
          <p:nvSpPr>
            <p:cNvPr name="Freeform 24" id="24"/>
            <p:cNvSpPr/>
            <p:nvPr/>
          </p:nvSpPr>
          <p:spPr>
            <a:xfrm flipH="false" flipV="false" rot="0">
              <a:off x="48260" y="44450"/>
              <a:ext cx="449580" cy="461010"/>
            </a:xfrm>
            <a:custGeom>
              <a:avLst/>
              <a:gdLst/>
              <a:ahLst/>
              <a:cxnLst/>
              <a:rect r="r" b="b" t="t" l="l"/>
              <a:pathLst>
                <a:path h="461010" w="449580">
                  <a:moveTo>
                    <a:pt x="449580" y="162560"/>
                  </a:moveTo>
                  <a:cubicBezTo>
                    <a:pt x="449580" y="306070"/>
                    <a:pt x="433070" y="344170"/>
                    <a:pt x="410210" y="372110"/>
                  </a:cubicBezTo>
                  <a:cubicBezTo>
                    <a:pt x="388620" y="400050"/>
                    <a:pt x="356870" y="424180"/>
                    <a:pt x="325120" y="439420"/>
                  </a:cubicBezTo>
                  <a:cubicBezTo>
                    <a:pt x="292100" y="453390"/>
                    <a:pt x="252730" y="461010"/>
                    <a:pt x="217170" y="458470"/>
                  </a:cubicBezTo>
                  <a:cubicBezTo>
                    <a:pt x="181610" y="457200"/>
                    <a:pt x="142240" y="444500"/>
                    <a:pt x="113030" y="426720"/>
                  </a:cubicBezTo>
                  <a:cubicBezTo>
                    <a:pt x="82550" y="407670"/>
                    <a:pt x="53340" y="379730"/>
                    <a:pt x="35560" y="349250"/>
                  </a:cubicBezTo>
                  <a:cubicBezTo>
                    <a:pt x="16510" y="318770"/>
                    <a:pt x="5080" y="279400"/>
                    <a:pt x="2540" y="243840"/>
                  </a:cubicBezTo>
                  <a:cubicBezTo>
                    <a:pt x="0" y="209550"/>
                    <a:pt x="7620" y="168910"/>
                    <a:pt x="22860" y="137160"/>
                  </a:cubicBezTo>
                  <a:cubicBezTo>
                    <a:pt x="36830" y="104140"/>
                    <a:pt x="62230" y="72390"/>
                    <a:pt x="90170" y="50800"/>
                  </a:cubicBezTo>
                  <a:cubicBezTo>
                    <a:pt x="118110" y="29210"/>
                    <a:pt x="154940" y="12700"/>
                    <a:pt x="189230" y="6350"/>
                  </a:cubicBezTo>
                  <a:cubicBezTo>
                    <a:pt x="224790" y="0"/>
                    <a:pt x="265430" y="1270"/>
                    <a:pt x="298450" y="12700"/>
                  </a:cubicBezTo>
                  <a:cubicBezTo>
                    <a:pt x="332740" y="22860"/>
                    <a:pt x="392430" y="68580"/>
                    <a:pt x="392430" y="68580"/>
                  </a:cubicBezTo>
                </a:path>
              </a:pathLst>
            </a:custGeom>
            <a:solidFill>
              <a:srgbClr val="65A8CE">
                <a:alpha val="49804"/>
              </a:srgbClr>
            </a:solidFill>
            <a:ln cap="sq">
              <a:noFill/>
              <a:prstDash val="solid"/>
              <a:miter/>
            </a:ln>
          </p:spPr>
        </p:sp>
      </p:grpSp>
      <p:grpSp>
        <p:nvGrpSpPr>
          <p:cNvPr name="Group 25" id="25"/>
          <p:cNvGrpSpPr/>
          <p:nvPr/>
        </p:nvGrpSpPr>
        <p:grpSpPr>
          <a:xfrm rot="0">
            <a:off x="12252007" y="4182428"/>
            <a:ext cx="416243" cy="416243"/>
            <a:chOff x="0" y="0"/>
            <a:chExt cx="554990" cy="554990"/>
          </a:xfrm>
        </p:grpSpPr>
        <p:sp>
          <p:nvSpPr>
            <p:cNvPr name="Freeform 26" id="26"/>
            <p:cNvSpPr/>
            <p:nvPr/>
          </p:nvSpPr>
          <p:spPr>
            <a:xfrm flipH="false" flipV="false" rot="0">
              <a:off x="48260" y="44450"/>
              <a:ext cx="449580" cy="461010"/>
            </a:xfrm>
            <a:custGeom>
              <a:avLst/>
              <a:gdLst/>
              <a:ahLst/>
              <a:cxnLst/>
              <a:rect r="r" b="b" t="t" l="l"/>
              <a:pathLst>
                <a:path h="461010" w="449580">
                  <a:moveTo>
                    <a:pt x="449580" y="162560"/>
                  </a:moveTo>
                  <a:cubicBezTo>
                    <a:pt x="449580" y="307340"/>
                    <a:pt x="433070" y="344170"/>
                    <a:pt x="410210" y="372110"/>
                  </a:cubicBezTo>
                  <a:cubicBezTo>
                    <a:pt x="388620" y="400050"/>
                    <a:pt x="356870" y="425450"/>
                    <a:pt x="325120" y="439420"/>
                  </a:cubicBezTo>
                  <a:cubicBezTo>
                    <a:pt x="292100" y="453390"/>
                    <a:pt x="252730" y="461010"/>
                    <a:pt x="217170" y="459740"/>
                  </a:cubicBezTo>
                  <a:cubicBezTo>
                    <a:pt x="181610" y="457200"/>
                    <a:pt x="142240" y="444500"/>
                    <a:pt x="113030" y="426720"/>
                  </a:cubicBezTo>
                  <a:cubicBezTo>
                    <a:pt x="82550" y="408940"/>
                    <a:pt x="53340" y="379730"/>
                    <a:pt x="35560" y="349250"/>
                  </a:cubicBezTo>
                  <a:cubicBezTo>
                    <a:pt x="16510" y="318770"/>
                    <a:pt x="5080" y="280670"/>
                    <a:pt x="2540" y="245110"/>
                  </a:cubicBezTo>
                  <a:cubicBezTo>
                    <a:pt x="0" y="209550"/>
                    <a:pt x="7620" y="168910"/>
                    <a:pt x="22860" y="137160"/>
                  </a:cubicBezTo>
                  <a:cubicBezTo>
                    <a:pt x="36830" y="105410"/>
                    <a:pt x="62230" y="72390"/>
                    <a:pt x="90170" y="50800"/>
                  </a:cubicBezTo>
                  <a:cubicBezTo>
                    <a:pt x="118110" y="29210"/>
                    <a:pt x="154940" y="12700"/>
                    <a:pt x="189230" y="6350"/>
                  </a:cubicBezTo>
                  <a:cubicBezTo>
                    <a:pt x="224790" y="0"/>
                    <a:pt x="265430" y="2540"/>
                    <a:pt x="298450" y="12700"/>
                  </a:cubicBezTo>
                  <a:cubicBezTo>
                    <a:pt x="332740" y="22860"/>
                    <a:pt x="392430" y="69850"/>
                    <a:pt x="392430" y="69850"/>
                  </a:cubicBezTo>
                </a:path>
              </a:pathLst>
            </a:custGeom>
            <a:solidFill>
              <a:srgbClr val="65A8CE">
                <a:alpha val="49804"/>
              </a:srgbClr>
            </a:solidFill>
            <a:ln cap="sq">
              <a:noFill/>
              <a:prstDash val="solid"/>
              <a:miter/>
            </a:ln>
          </p:spPr>
        </p:sp>
      </p:grpSp>
      <p:grpSp>
        <p:nvGrpSpPr>
          <p:cNvPr name="Group 27" id="27"/>
          <p:cNvGrpSpPr/>
          <p:nvPr/>
        </p:nvGrpSpPr>
        <p:grpSpPr>
          <a:xfrm rot="0">
            <a:off x="12343448" y="4182428"/>
            <a:ext cx="416243" cy="416243"/>
            <a:chOff x="0" y="0"/>
            <a:chExt cx="554990" cy="554990"/>
          </a:xfrm>
        </p:grpSpPr>
        <p:sp>
          <p:nvSpPr>
            <p:cNvPr name="Freeform 28" id="28"/>
            <p:cNvSpPr/>
            <p:nvPr/>
          </p:nvSpPr>
          <p:spPr>
            <a:xfrm flipH="false" flipV="false" rot="0">
              <a:off x="49530" y="44450"/>
              <a:ext cx="448310" cy="461010"/>
            </a:xfrm>
            <a:custGeom>
              <a:avLst/>
              <a:gdLst/>
              <a:ahLst/>
              <a:cxnLst/>
              <a:rect r="r" b="b" t="t" l="l"/>
              <a:pathLst>
                <a:path h="461010" w="448310">
                  <a:moveTo>
                    <a:pt x="448310" y="162560"/>
                  </a:moveTo>
                  <a:cubicBezTo>
                    <a:pt x="448310" y="307340"/>
                    <a:pt x="431800" y="344170"/>
                    <a:pt x="410210" y="372110"/>
                  </a:cubicBezTo>
                  <a:cubicBezTo>
                    <a:pt x="387350" y="400050"/>
                    <a:pt x="355600" y="425450"/>
                    <a:pt x="323850" y="439420"/>
                  </a:cubicBezTo>
                  <a:cubicBezTo>
                    <a:pt x="290830" y="453390"/>
                    <a:pt x="251460" y="461010"/>
                    <a:pt x="215900" y="459740"/>
                  </a:cubicBezTo>
                  <a:cubicBezTo>
                    <a:pt x="180340" y="457200"/>
                    <a:pt x="142240" y="444500"/>
                    <a:pt x="111760" y="426720"/>
                  </a:cubicBezTo>
                  <a:cubicBezTo>
                    <a:pt x="81280" y="408940"/>
                    <a:pt x="52070" y="379730"/>
                    <a:pt x="34290" y="349250"/>
                  </a:cubicBezTo>
                  <a:cubicBezTo>
                    <a:pt x="15240" y="318770"/>
                    <a:pt x="3810" y="280670"/>
                    <a:pt x="1270" y="245110"/>
                  </a:cubicBezTo>
                  <a:cubicBezTo>
                    <a:pt x="0" y="209550"/>
                    <a:pt x="6350" y="168910"/>
                    <a:pt x="21590" y="137160"/>
                  </a:cubicBezTo>
                  <a:cubicBezTo>
                    <a:pt x="35560" y="105410"/>
                    <a:pt x="60960" y="72390"/>
                    <a:pt x="88900" y="50800"/>
                  </a:cubicBezTo>
                  <a:cubicBezTo>
                    <a:pt x="116840" y="29210"/>
                    <a:pt x="153670" y="12700"/>
                    <a:pt x="187960" y="6350"/>
                  </a:cubicBezTo>
                  <a:cubicBezTo>
                    <a:pt x="223520" y="0"/>
                    <a:pt x="264160" y="2540"/>
                    <a:pt x="297180" y="12700"/>
                  </a:cubicBezTo>
                  <a:cubicBezTo>
                    <a:pt x="331470" y="22860"/>
                    <a:pt x="391160" y="69850"/>
                    <a:pt x="391160" y="69850"/>
                  </a:cubicBezTo>
                </a:path>
              </a:pathLst>
            </a:custGeom>
            <a:solidFill>
              <a:srgbClr val="65A8CE">
                <a:alpha val="49804"/>
              </a:srgbClr>
            </a:solidFill>
            <a:ln cap="sq">
              <a:noFill/>
              <a:prstDash val="solid"/>
              <a:miter/>
            </a:ln>
          </p:spPr>
        </p:sp>
      </p:grpSp>
      <p:grpSp>
        <p:nvGrpSpPr>
          <p:cNvPr name="Group 29" id="29"/>
          <p:cNvGrpSpPr/>
          <p:nvPr/>
        </p:nvGrpSpPr>
        <p:grpSpPr>
          <a:xfrm rot="0">
            <a:off x="12517755" y="4137660"/>
            <a:ext cx="416243" cy="416243"/>
            <a:chOff x="0" y="0"/>
            <a:chExt cx="554990" cy="554990"/>
          </a:xfrm>
        </p:grpSpPr>
        <p:sp>
          <p:nvSpPr>
            <p:cNvPr name="Freeform 30" id="30"/>
            <p:cNvSpPr/>
            <p:nvPr/>
          </p:nvSpPr>
          <p:spPr>
            <a:xfrm flipH="false" flipV="false" rot="0">
              <a:off x="49530" y="44450"/>
              <a:ext cx="448310" cy="461010"/>
            </a:xfrm>
            <a:custGeom>
              <a:avLst/>
              <a:gdLst/>
              <a:ahLst/>
              <a:cxnLst/>
              <a:rect r="r" b="b" t="t" l="l"/>
              <a:pathLst>
                <a:path h="461010" w="448310">
                  <a:moveTo>
                    <a:pt x="448310" y="162560"/>
                  </a:moveTo>
                  <a:cubicBezTo>
                    <a:pt x="448310" y="307340"/>
                    <a:pt x="431800" y="344170"/>
                    <a:pt x="410210" y="372110"/>
                  </a:cubicBezTo>
                  <a:cubicBezTo>
                    <a:pt x="387350" y="400050"/>
                    <a:pt x="355600" y="425450"/>
                    <a:pt x="323850" y="439420"/>
                  </a:cubicBezTo>
                  <a:cubicBezTo>
                    <a:pt x="290830" y="454660"/>
                    <a:pt x="251460" y="461010"/>
                    <a:pt x="215900" y="459740"/>
                  </a:cubicBezTo>
                  <a:cubicBezTo>
                    <a:pt x="180340" y="457200"/>
                    <a:pt x="142240" y="444500"/>
                    <a:pt x="111760" y="426720"/>
                  </a:cubicBezTo>
                  <a:cubicBezTo>
                    <a:pt x="81280" y="408940"/>
                    <a:pt x="52070" y="379730"/>
                    <a:pt x="34290" y="349250"/>
                  </a:cubicBezTo>
                  <a:cubicBezTo>
                    <a:pt x="15240" y="318770"/>
                    <a:pt x="3810" y="280670"/>
                    <a:pt x="1270" y="245110"/>
                  </a:cubicBezTo>
                  <a:cubicBezTo>
                    <a:pt x="0" y="209550"/>
                    <a:pt x="6350" y="170180"/>
                    <a:pt x="21590" y="137160"/>
                  </a:cubicBezTo>
                  <a:cubicBezTo>
                    <a:pt x="35560" y="105410"/>
                    <a:pt x="60960" y="72390"/>
                    <a:pt x="88900" y="50800"/>
                  </a:cubicBezTo>
                  <a:cubicBezTo>
                    <a:pt x="116840" y="29210"/>
                    <a:pt x="153670" y="12700"/>
                    <a:pt x="187960" y="6350"/>
                  </a:cubicBezTo>
                  <a:cubicBezTo>
                    <a:pt x="223520" y="0"/>
                    <a:pt x="264160" y="2540"/>
                    <a:pt x="297180" y="12700"/>
                  </a:cubicBezTo>
                  <a:cubicBezTo>
                    <a:pt x="331470" y="22860"/>
                    <a:pt x="391160" y="69850"/>
                    <a:pt x="391160" y="69850"/>
                  </a:cubicBezTo>
                </a:path>
              </a:pathLst>
            </a:custGeom>
            <a:solidFill>
              <a:srgbClr val="65A8CE">
                <a:alpha val="49804"/>
              </a:srgbClr>
            </a:solidFill>
            <a:ln cap="sq">
              <a:noFill/>
              <a:prstDash val="solid"/>
              <a:miter/>
            </a:ln>
          </p:spPr>
        </p:sp>
      </p:grpSp>
      <p:grpSp>
        <p:nvGrpSpPr>
          <p:cNvPr name="Group 31" id="31"/>
          <p:cNvGrpSpPr/>
          <p:nvPr/>
        </p:nvGrpSpPr>
        <p:grpSpPr>
          <a:xfrm rot="0">
            <a:off x="12498705" y="4256722"/>
            <a:ext cx="416243" cy="416243"/>
            <a:chOff x="0" y="0"/>
            <a:chExt cx="554990" cy="554990"/>
          </a:xfrm>
        </p:grpSpPr>
        <p:sp>
          <p:nvSpPr>
            <p:cNvPr name="Freeform 32" id="32"/>
            <p:cNvSpPr/>
            <p:nvPr/>
          </p:nvSpPr>
          <p:spPr>
            <a:xfrm flipH="false" flipV="false" rot="0">
              <a:off x="48260" y="44450"/>
              <a:ext cx="448310" cy="461010"/>
            </a:xfrm>
            <a:custGeom>
              <a:avLst/>
              <a:gdLst/>
              <a:ahLst/>
              <a:cxnLst/>
              <a:rect r="r" b="b" t="t" l="l"/>
              <a:pathLst>
                <a:path h="461010" w="448310">
                  <a:moveTo>
                    <a:pt x="448310" y="163830"/>
                  </a:moveTo>
                  <a:cubicBezTo>
                    <a:pt x="448310" y="307340"/>
                    <a:pt x="431800" y="344170"/>
                    <a:pt x="410210" y="372110"/>
                  </a:cubicBezTo>
                  <a:cubicBezTo>
                    <a:pt x="388620" y="400050"/>
                    <a:pt x="356870" y="425450"/>
                    <a:pt x="323850" y="439420"/>
                  </a:cubicBezTo>
                  <a:cubicBezTo>
                    <a:pt x="292100" y="454660"/>
                    <a:pt x="251460" y="461010"/>
                    <a:pt x="215900" y="459740"/>
                  </a:cubicBezTo>
                  <a:cubicBezTo>
                    <a:pt x="181610" y="457200"/>
                    <a:pt x="142240" y="445770"/>
                    <a:pt x="111760" y="426720"/>
                  </a:cubicBezTo>
                  <a:cubicBezTo>
                    <a:pt x="81280" y="408940"/>
                    <a:pt x="53340" y="379730"/>
                    <a:pt x="34290" y="349250"/>
                  </a:cubicBezTo>
                  <a:cubicBezTo>
                    <a:pt x="16510" y="318770"/>
                    <a:pt x="3810" y="280670"/>
                    <a:pt x="2540" y="245110"/>
                  </a:cubicBezTo>
                  <a:cubicBezTo>
                    <a:pt x="0" y="209550"/>
                    <a:pt x="7620" y="170180"/>
                    <a:pt x="21590" y="137160"/>
                  </a:cubicBezTo>
                  <a:cubicBezTo>
                    <a:pt x="36830" y="105410"/>
                    <a:pt x="60960" y="73660"/>
                    <a:pt x="88900" y="50800"/>
                  </a:cubicBezTo>
                  <a:cubicBezTo>
                    <a:pt x="116840" y="29210"/>
                    <a:pt x="154940" y="12700"/>
                    <a:pt x="189230" y="6350"/>
                  </a:cubicBezTo>
                  <a:cubicBezTo>
                    <a:pt x="223520" y="0"/>
                    <a:pt x="264160" y="2540"/>
                    <a:pt x="298450" y="12700"/>
                  </a:cubicBezTo>
                  <a:cubicBezTo>
                    <a:pt x="332740" y="24130"/>
                    <a:pt x="392430" y="69850"/>
                    <a:pt x="392430" y="69850"/>
                  </a:cubicBezTo>
                </a:path>
              </a:pathLst>
            </a:custGeom>
            <a:solidFill>
              <a:srgbClr val="65A8CE">
                <a:alpha val="49804"/>
              </a:srgbClr>
            </a:solidFill>
            <a:ln cap="sq">
              <a:noFill/>
              <a:prstDash val="solid"/>
              <a:miter/>
            </a:ln>
          </p:spPr>
        </p:sp>
      </p:grpSp>
      <p:grpSp>
        <p:nvGrpSpPr>
          <p:cNvPr name="Group 33" id="33"/>
          <p:cNvGrpSpPr/>
          <p:nvPr/>
        </p:nvGrpSpPr>
        <p:grpSpPr>
          <a:xfrm rot="0">
            <a:off x="12256770" y="4231005"/>
            <a:ext cx="416243" cy="416243"/>
            <a:chOff x="0" y="0"/>
            <a:chExt cx="554990" cy="554990"/>
          </a:xfrm>
        </p:grpSpPr>
        <p:sp>
          <p:nvSpPr>
            <p:cNvPr name="Freeform 34" id="34"/>
            <p:cNvSpPr/>
            <p:nvPr/>
          </p:nvSpPr>
          <p:spPr>
            <a:xfrm flipH="false" flipV="false" rot="0">
              <a:off x="48260" y="44450"/>
              <a:ext cx="449580" cy="461010"/>
            </a:xfrm>
            <a:custGeom>
              <a:avLst/>
              <a:gdLst/>
              <a:ahLst/>
              <a:cxnLst/>
              <a:rect r="r" b="b" t="t" l="l"/>
              <a:pathLst>
                <a:path h="461010" w="449580">
                  <a:moveTo>
                    <a:pt x="448310" y="162560"/>
                  </a:moveTo>
                  <a:cubicBezTo>
                    <a:pt x="449580" y="307340"/>
                    <a:pt x="431800" y="344170"/>
                    <a:pt x="410210" y="372110"/>
                  </a:cubicBezTo>
                  <a:cubicBezTo>
                    <a:pt x="388620" y="400050"/>
                    <a:pt x="356870" y="424180"/>
                    <a:pt x="323850" y="439420"/>
                  </a:cubicBezTo>
                  <a:cubicBezTo>
                    <a:pt x="292100" y="453390"/>
                    <a:pt x="252730" y="461010"/>
                    <a:pt x="217170" y="458470"/>
                  </a:cubicBezTo>
                  <a:cubicBezTo>
                    <a:pt x="181610" y="457200"/>
                    <a:pt x="142240" y="444500"/>
                    <a:pt x="111760" y="426720"/>
                  </a:cubicBezTo>
                  <a:cubicBezTo>
                    <a:pt x="82550" y="407670"/>
                    <a:pt x="53340" y="379730"/>
                    <a:pt x="34290" y="349250"/>
                  </a:cubicBezTo>
                  <a:cubicBezTo>
                    <a:pt x="16510" y="318770"/>
                    <a:pt x="5080" y="279400"/>
                    <a:pt x="2540" y="245110"/>
                  </a:cubicBezTo>
                  <a:cubicBezTo>
                    <a:pt x="0" y="209550"/>
                    <a:pt x="7620" y="168910"/>
                    <a:pt x="21590" y="137160"/>
                  </a:cubicBezTo>
                  <a:cubicBezTo>
                    <a:pt x="36830" y="104140"/>
                    <a:pt x="62230" y="72390"/>
                    <a:pt x="90170" y="50800"/>
                  </a:cubicBezTo>
                  <a:cubicBezTo>
                    <a:pt x="118110" y="29210"/>
                    <a:pt x="154940" y="12700"/>
                    <a:pt x="189230" y="6350"/>
                  </a:cubicBezTo>
                  <a:cubicBezTo>
                    <a:pt x="224790" y="0"/>
                    <a:pt x="265430" y="2540"/>
                    <a:pt x="298450" y="12700"/>
                  </a:cubicBezTo>
                  <a:cubicBezTo>
                    <a:pt x="332740" y="22860"/>
                    <a:pt x="392430" y="68580"/>
                    <a:pt x="392430" y="68580"/>
                  </a:cubicBezTo>
                </a:path>
              </a:pathLst>
            </a:custGeom>
            <a:solidFill>
              <a:srgbClr val="65A8CE">
                <a:alpha val="49804"/>
              </a:srgbClr>
            </a:solidFill>
            <a:ln cap="sq">
              <a:noFill/>
              <a:prstDash val="solid"/>
              <a:miter/>
            </a:ln>
          </p:spPr>
        </p:sp>
      </p:grpSp>
      <p:grpSp>
        <p:nvGrpSpPr>
          <p:cNvPr name="Group 35" id="35"/>
          <p:cNvGrpSpPr/>
          <p:nvPr/>
        </p:nvGrpSpPr>
        <p:grpSpPr>
          <a:xfrm rot="0">
            <a:off x="12076748" y="4257675"/>
            <a:ext cx="416243" cy="416243"/>
            <a:chOff x="0" y="0"/>
            <a:chExt cx="554990" cy="554990"/>
          </a:xfrm>
        </p:grpSpPr>
        <p:sp>
          <p:nvSpPr>
            <p:cNvPr name="Freeform 36" id="36"/>
            <p:cNvSpPr/>
            <p:nvPr/>
          </p:nvSpPr>
          <p:spPr>
            <a:xfrm flipH="false" flipV="false" rot="0">
              <a:off x="48260" y="44450"/>
              <a:ext cx="448310" cy="461010"/>
            </a:xfrm>
            <a:custGeom>
              <a:avLst/>
              <a:gdLst/>
              <a:ahLst/>
              <a:cxnLst/>
              <a:rect r="r" b="b" t="t" l="l"/>
              <a:pathLst>
                <a:path h="461010" w="448310">
                  <a:moveTo>
                    <a:pt x="448310" y="162560"/>
                  </a:moveTo>
                  <a:cubicBezTo>
                    <a:pt x="448310" y="307340"/>
                    <a:pt x="431800" y="344170"/>
                    <a:pt x="410210" y="372110"/>
                  </a:cubicBezTo>
                  <a:cubicBezTo>
                    <a:pt x="388620" y="400050"/>
                    <a:pt x="356870" y="425450"/>
                    <a:pt x="323850" y="439420"/>
                  </a:cubicBezTo>
                  <a:cubicBezTo>
                    <a:pt x="292100" y="453390"/>
                    <a:pt x="251460" y="461010"/>
                    <a:pt x="217170" y="458470"/>
                  </a:cubicBezTo>
                  <a:cubicBezTo>
                    <a:pt x="181610" y="457200"/>
                    <a:pt x="142240" y="444500"/>
                    <a:pt x="111760" y="426720"/>
                  </a:cubicBezTo>
                  <a:cubicBezTo>
                    <a:pt x="81280" y="407670"/>
                    <a:pt x="53340" y="379730"/>
                    <a:pt x="34290" y="349250"/>
                  </a:cubicBezTo>
                  <a:cubicBezTo>
                    <a:pt x="16510" y="318770"/>
                    <a:pt x="3810" y="279400"/>
                    <a:pt x="2540" y="245110"/>
                  </a:cubicBezTo>
                  <a:cubicBezTo>
                    <a:pt x="0" y="209550"/>
                    <a:pt x="7620" y="168910"/>
                    <a:pt x="21590" y="137160"/>
                  </a:cubicBezTo>
                  <a:cubicBezTo>
                    <a:pt x="36830" y="104140"/>
                    <a:pt x="60960" y="72390"/>
                    <a:pt x="88900" y="50800"/>
                  </a:cubicBezTo>
                  <a:cubicBezTo>
                    <a:pt x="116840" y="29210"/>
                    <a:pt x="154940" y="12700"/>
                    <a:pt x="189230" y="6350"/>
                  </a:cubicBezTo>
                  <a:cubicBezTo>
                    <a:pt x="223520" y="0"/>
                    <a:pt x="264160" y="2540"/>
                    <a:pt x="298450" y="12700"/>
                  </a:cubicBezTo>
                  <a:cubicBezTo>
                    <a:pt x="332740" y="22860"/>
                    <a:pt x="392430" y="69850"/>
                    <a:pt x="392430" y="69850"/>
                  </a:cubicBezTo>
                </a:path>
              </a:pathLst>
            </a:custGeom>
            <a:solidFill>
              <a:srgbClr val="65A8CE">
                <a:alpha val="49804"/>
              </a:srgbClr>
            </a:solidFill>
            <a:ln cap="sq">
              <a:noFill/>
              <a:prstDash val="solid"/>
              <a:miter/>
            </a:ln>
          </p:spPr>
        </p:sp>
      </p:grpSp>
      <p:grpSp>
        <p:nvGrpSpPr>
          <p:cNvPr name="Group 37" id="37"/>
          <p:cNvGrpSpPr/>
          <p:nvPr/>
        </p:nvGrpSpPr>
        <p:grpSpPr>
          <a:xfrm rot="0">
            <a:off x="11950065" y="4162425"/>
            <a:ext cx="416243" cy="416243"/>
            <a:chOff x="0" y="0"/>
            <a:chExt cx="554990" cy="554990"/>
          </a:xfrm>
        </p:grpSpPr>
        <p:sp>
          <p:nvSpPr>
            <p:cNvPr name="Freeform 38" id="38"/>
            <p:cNvSpPr/>
            <p:nvPr/>
          </p:nvSpPr>
          <p:spPr>
            <a:xfrm flipH="false" flipV="false" rot="0">
              <a:off x="49530" y="44450"/>
              <a:ext cx="448310" cy="462280"/>
            </a:xfrm>
            <a:custGeom>
              <a:avLst/>
              <a:gdLst/>
              <a:ahLst/>
              <a:cxnLst/>
              <a:rect r="r" b="b" t="t" l="l"/>
              <a:pathLst>
                <a:path h="462280" w="448310">
                  <a:moveTo>
                    <a:pt x="448310" y="163830"/>
                  </a:moveTo>
                  <a:cubicBezTo>
                    <a:pt x="448310" y="307340"/>
                    <a:pt x="431800" y="344170"/>
                    <a:pt x="410210" y="372110"/>
                  </a:cubicBezTo>
                  <a:cubicBezTo>
                    <a:pt x="388620" y="400050"/>
                    <a:pt x="355600" y="425450"/>
                    <a:pt x="323850" y="439420"/>
                  </a:cubicBezTo>
                  <a:cubicBezTo>
                    <a:pt x="290830" y="454660"/>
                    <a:pt x="251460" y="462280"/>
                    <a:pt x="215900" y="459740"/>
                  </a:cubicBezTo>
                  <a:cubicBezTo>
                    <a:pt x="180340" y="457200"/>
                    <a:pt x="142240" y="445770"/>
                    <a:pt x="111760" y="426720"/>
                  </a:cubicBezTo>
                  <a:cubicBezTo>
                    <a:pt x="81280" y="408940"/>
                    <a:pt x="52070" y="379730"/>
                    <a:pt x="34290" y="349250"/>
                  </a:cubicBezTo>
                  <a:cubicBezTo>
                    <a:pt x="16510" y="320040"/>
                    <a:pt x="3810" y="280670"/>
                    <a:pt x="1270" y="245110"/>
                  </a:cubicBezTo>
                  <a:cubicBezTo>
                    <a:pt x="0" y="209550"/>
                    <a:pt x="6350" y="170180"/>
                    <a:pt x="21590" y="137160"/>
                  </a:cubicBezTo>
                  <a:cubicBezTo>
                    <a:pt x="35560" y="105410"/>
                    <a:pt x="60960" y="73660"/>
                    <a:pt x="88900" y="52070"/>
                  </a:cubicBezTo>
                  <a:cubicBezTo>
                    <a:pt x="116840" y="29210"/>
                    <a:pt x="153670" y="12700"/>
                    <a:pt x="189230" y="6350"/>
                  </a:cubicBezTo>
                  <a:cubicBezTo>
                    <a:pt x="223520" y="0"/>
                    <a:pt x="264160" y="2540"/>
                    <a:pt x="298450" y="12700"/>
                  </a:cubicBezTo>
                  <a:cubicBezTo>
                    <a:pt x="331470" y="24130"/>
                    <a:pt x="391160" y="69850"/>
                    <a:pt x="391160" y="69850"/>
                  </a:cubicBezTo>
                </a:path>
              </a:pathLst>
            </a:custGeom>
            <a:solidFill>
              <a:srgbClr val="65A8CE">
                <a:alpha val="49804"/>
              </a:srgbClr>
            </a:solidFill>
            <a:ln cap="sq">
              <a:noFill/>
              <a:prstDash val="solid"/>
              <a:miter/>
            </a:ln>
          </p:spPr>
        </p:sp>
      </p:grpSp>
      <p:grpSp>
        <p:nvGrpSpPr>
          <p:cNvPr name="Group 39" id="39"/>
          <p:cNvGrpSpPr/>
          <p:nvPr/>
        </p:nvGrpSpPr>
        <p:grpSpPr>
          <a:xfrm rot="0">
            <a:off x="12134850" y="3964305"/>
            <a:ext cx="416243" cy="416243"/>
            <a:chOff x="0" y="0"/>
            <a:chExt cx="554990" cy="554990"/>
          </a:xfrm>
        </p:grpSpPr>
        <p:sp>
          <p:nvSpPr>
            <p:cNvPr name="Freeform 40" id="40"/>
            <p:cNvSpPr/>
            <p:nvPr/>
          </p:nvSpPr>
          <p:spPr>
            <a:xfrm flipH="false" flipV="false" rot="0">
              <a:off x="48260" y="44450"/>
              <a:ext cx="448310" cy="462280"/>
            </a:xfrm>
            <a:custGeom>
              <a:avLst/>
              <a:gdLst/>
              <a:ahLst/>
              <a:cxnLst/>
              <a:rect r="r" b="b" t="t" l="l"/>
              <a:pathLst>
                <a:path h="462280" w="448310">
                  <a:moveTo>
                    <a:pt x="448310" y="163830"/>
                  </a:moveTo>
                  <a:cubicBezTo>
                    <a:pt x="448310" y="307340"/>
                    <a:pt x="431800" y="345440"/>
                    <a:pt x="410210" y="372110"/>
                  </a:cubicBezTo>
                  <a:cubicBezTo>
                    <a:pt x="388620" y="400050"/>
                    <a:pt x="356870" y="425450"/>
                    <a:pt x="323850" y="440690"/>
                  </a:cubicBezTo>
                  <a:cubicBezTo>
                    <a:pt x="292100" y="454660"/>
                    <a:pt x="251460" y="462280"/>
                    <a:pt x="217170" y="459740"/>
                  </a:cubicBezTo>
                  <a:cubicBezTo>
                    <a:pt x="181610" y="457200"/>
                    <a:pt x="142240" y="445770"/>
                    <a:pt x="111760" y="426720"/>
                  </a:cubicBezTo>
                  <a:cubicBezTo>
                    <a:pt x="81280" y="408940"/>
                    <a:pt x="53340" y="379730"/>
                    <a:pt x="34290" y="350520"/>
                  </a:cubicBezTo>
                  <a:cubicBezTo>
                    <a:pt x="16510" y="320040"/>
                    <a:pt x="3810" y="280670"/>
                    <a:pt x="2540" y="245110"/>
                  </a:cubicBezTo>
                  <a:cubicBezTo>
                    <a:pt x="0" y="209550"/>
                    <a:pt x="7620" y="170180"/>
                    <a:pt x="21590" y="138430"/>
                  </a:cubicBezTo>
                  <a:cubicBezTo>
                    <a:pt x="36830" y="105410"/>
                    <a:pt x="62230" y="73660"/>
                    <a:pt x="88900" y="52070"/>
                  </a:cubicBezTo>
                  <a:cubicBezTo>
                    <a:pt x="116840" y="30480"/>
                    <a:pt x="154940" y="12700"/>
                    <a:pt x="189230" y="6350"/>
                  </a:cubicBezTo>
                  <a:cubicBezTo>
                    <a:pt x="223520" y="0"/>
                    <a:pt x="264160" y="2540"/>
                    <a:pt x="298450" y="13970"/>
                  </a:cubicBezTo>
                  <a:cubicBezTo>
                    <a:pt x="332740" y="24130"/>
                    <a:pt x="392430" y="69850"/>
                    <a:pt x="392430" y="69850"/>
                  </a:cubicBezTo>
                </a:path>
              </a:pathLst>
            </a:custGeom>
            <a:solidFill>
              <a:srgbClr val="65A8CE">
                <a:alpha val="49804"/>
              </a:srgbClr>
            </a:solidFill>
            <a:ln cap="sq">
              <a:noFill/>
              <a:prstDash val="solid"/>
              <a:miter/>
            </a:ln>
          </p:spPr>
        </p:sp>
      </p:grpSp>
      <p:grpSp>
        <p:nvGrpSpPr>
          <p:cNvPr name="Group 41" id="41"/>
          <p:cNvGrpSpPr/>
          <p:nvPr/>
        </p:nvGrpSpPr>
        <p:grpSpPr>
          <a:xfrm rot="0">
            <a:off x="12484418" y="4246245"/>
            <a:ext cx="416243" cy="416243"/>
            <a:chOff x="0" y="0"/>
            <a:chExt cx="554990" cy="554990"/>
          </a:xfrm>
        </p:grpSpPr>
        <p:sp>
          <p:nvSpPr>
            <p:cNvPr name="Freeform 42" id="42"/>
            <p:cNvSpPr/>
            <p:nvPr/>
          </p:nvSpPr>
          <p:spPr>
            <a:xfrm flipH="false" flipV="false" rot="0">
              <a:off x="48260" y="44450"/>
              <a:ext cx="449580" cy="462280"/>
            </a:xfrm>
            <a:custGeom>
              <a:avLst/>
              <a:gdLst/>
              <a:ahLst/>
              <a:cxnLst/>
              <a:rect r="r" b="b" t="t" l="l"/>
              <a:pathLst>
                <a:path h="462280" w="449580">
                  <a:moveTo>
                    <a:pt x="449580" y="163830"/>
                  </a:moveTo>
                  <a:cubicBezTo>
                    <a:pt x="449580" y="307340"/>
                    <a:pt x="433070" y="345440"/>
                    <a:pt x="411480" y="373380"/>
                  </a:cubicBezTo>
                  <a:cubicBezTo>
                    <a:pt x="388620" y="401320"/>
                    <a:pt x="356870" y="425450"/>
                    <a:pt x="325120" y="440690"/>
                  </a:cubicBezTo>
                  <a:cubicBezTo>
                    <a:pt x="292100" y="454660"/>
                    <a:pt x="252730" y="462280"/>
                    <a:pt x="217170" y="459740"/>
                  </a:cubicBezTo>
                  <a:cubicBezTo>
                    <a:pt x="181610" y="458470"/>
                    <a:pt x="143510" y="445770"/>
                    <a:pt x="113030" y="427990"/>
                  </a:cubicBezTo>
                  <a:cubicBezTo>
                    <a:pt x="82550" y="408940"/>
                    <a:pt x="53340" y="381000"/>
                    <a:pt x="35560" y="350520"/>
                  </a:cubicBezTo>
                  <a:cubicBezTo>
                    <a:pt x="16510" y="320040"/>
                    <a:pt x="5080" y="280670"/>
                    <a:pt x="2540" y="245110"/>
                  </a:cubicBezTo>
                  <a:cubicBezTo>
                    <a:pt x="0" y="210820"/>
                    <a:pt x="7620" y="170180"/>
                    <a:pt x="22860" y="138430"/>
                  </a:cubicBezTo>
                  <a:cubicBezTo>
                    <a:pt x="36830" y="105410"/>
                    <a:pt x="62230" y="73660"/>
                    <a:pt x="90170" y="52070"/>
                  </a:cubicBezTo>
                  <a:cubicBezTo>
                    <a:pt x="118110" y="30480"/>
                    <a:pt x="154940" y="12700"/>
                    <a:pt x="189230" y="6350"/>
                  </a:cubicBezTo>
                  <a:cubicBezTo>
                    <a:pt x="224790" y="0"/>
                    <a:pt x="265430" y="2540"/>
                    <a:pt x="298450" y="13970"/>
                  </a:cubicBezTo>
                  <a:cubicBezTo>
                    <a:pt x="332740" y="24130"/>
                    <a:pt x="392430" y="69850"/>
                    <a:pt x="392430" y="69850"/>
                  </a:cubicBezTo>
                </a:path>
              </a:pathLst>
            </a:custGeom>
            <a:solidFill>
              <a:srgbClr val="65A8CE">
                <a:alpha val="49804"/>
              </a:srgbClr>
            </a:solidFill>
            <a:ln cap="sq">
              <a:noFill/>
              <a:prstDash val="solid"/>
              <a:miter/>
            </a:ln>
          </p:spPr>
        </p:sp>
      </p:grpSp>
      <p:grpSp>
        <p:nvGrpSpPr>
          <p:cNvPr name="Group 43" id="43"/>
          <p:cNvGrpSpPr/>
          <p:nvPr/>
        </p:nvGrpSpPr>
        <p:grpSpPr>
          <a:xfrm rot="0">
            <a:off x="11965305" y="4346258"/>
            <a:ext cx="416243" cy="416243"/>
            <a:chOff x="0" y="0"/>
            <a:chExt cx="554990" cy="554990"/>
          </a:xfrm>
        </p:grpSpPr>
        <p:sp>
          <p:nvSpPr>
            <p:cNvPr name="Freeform 44" id="44"/>
            <p:cNvSpPr/>
            <p:nvPr/>
          </p:nvSpPr>
          <p:spPr>
            <a:xfrm flipH="false" flipV="false" rot="0">
              <a:off x="49530" y="44450"/>
              <a:ext cx="448310" cy="461010"/>
            </a:xfrm>
            <a:custGeom>
              <a:avLst/>
              <a:gdLst/>
              <a:ahLst/>
              <a:cxnLst/>
              <a:rect r="r" b="b" t="t" l="l"/>
              <a:pathLst>
                <a:path h="461010" w="448310">
                  <a:moveTo>
                    <a:pt x="448310" y="162560"/>
                  </a:moveTo>
                  <a:cubicBezTo>
                    <a:pt x="448310" y="307340"/>
                    <a:pt x="431800" y="344170"/>
                    <a:pt x="410210" y="372110"/>
                  </a:cubicBezTo>
                  <a:cubicBezTo>
                    <a:pt x="387350" y="400050"/>
                    <a:pt x="355600" y="425450"/>
                    <a:pt x="323850" y="439420"/>
                  </a:cubicBezTo>
                  <a:cubicBezTo>
                    <a:pt x="290830" y="454660"/>
                    <a:pt x="251460" y="461010"/>
                    <a:pt x="215900" y="459740"/>
                  </a:cubicBezTo>
                  <a:cubicBezTo>
                    <a:pt x="180340" y="457200"/>
                    <a:pt x="142240" y="444500"/>
                    <a:pt x="111760" y="426720"/>
                  </a:cubicBezTo>
                  <a:cubicBezTo>
                    <a:pt x="81280" y="408940"/>
                    <a:pt x="52070" y="379730"/>
                    <a:pt x="34290" y="349250"/>
                  </a:cubicBezTo>
                  <a:cubicBezTo>
                    <a:pt x="15240" y="318770"/>
                    <a:pt x="3810" y="280670"/>
                    <a:pt x="1270" y="245110"/>
                  </a:cubicBezTo>
                  <a:cubicBezTo>
                    <a:pt x="0" y="209550"/>
                    <a:pt x="6350" y="170180"/>
                    <a:pt x="21590" y="137160"/>
                  </a:cubicBezTo>
                  <a:cubicBezTo>
                    <a:pt x="35560" y="105410"/>
                    <a:pt x="60960" y="72390"/>
                    <a:pt x="88900" y="50800"/>
                  </a:cubicBezTo>
                  <a:cubicBezTo>
                    <a:pt x="116840" y="29210"/>
                    <a:pt x="153670" y="12700"/>
                    <a:pt x="187960" y="6350"/>
                  </a:cubicBezTo>
                  <a:cubicBezTo>
                    <a:pt x="223520" y="0"/>
                    <a:pt x="264160" y="2540"/>
                    <a:pt x="297180" y="12700"/>
                  </a:cubicBezTo>
                  <a:cubicBezTo>
                    <a:pt x="331470" y="22860"/>
                    <a:pt x="391160" y="69850"/>
                    <a:pt x="391160" y="69850"/>
                  </a:cubicBezTo>
                </a:path>
              </a:pathLst>
            </a:custGeom>
            <a:solidFill>
              <a:srgbClr val="65A8CE">
                <a:alpha val="49804"/>
              </a:srgbClr>
            </a:solidFill>
            <a:ln cap="sq">
              <a:noFill/>
              <a:prstDash val="solid"/>
              <a:miter/>
            </a:ln>
          </p:spPr>
        </p:sp>
      </p:grpSp>
      <p:grpSp>
        <p:nvGrpSpPr>
          <p:cNvPr name="Group 45" id="45"/>
          <p:cNvGrpSpPr/>
          <p:nvPr/>
        </p:nvGrpSpPr>
        <p:grpSpPr>
          <a:xfrm rot="0">
            <a:off x="11782425" y="4342447"/>
            <a:ext cx="416243" cy="416243"/>
            <a:chOff x="0" y="0"/>
            <a:chExt cx="554990" cy="554990"/>
          </a:xfrm>
        </p:grpSpPr>
        <p:sp>
          <p:nvSpPr>
            <p:cNvPr name="Freeform 46" id="46"/>
            <p:cNvSpPr/>
            <p:nvPr/>
          </p:nvSpPr>
          <p:spPr>
            <a:xfrm flipH="false" flipV="false" rot="0">
              <a:off x="48260" y="44450"/>
              <a:ext cx="449580" cy="461010"/>
            </a:xfrm>
            <a:custGeom>
              <a:avLst/>
              <a:gdLst/>
              <a:ahLst/>
              <a:cxnLst/>
              <a:rect r="r" b="b" t="t" l="l"/>
              <a:pathLst>
                <a:path h="461010" w="449580">
                  <a:moveTo>
                    <a:pt x="449580" y="162560"/>
                  </a:moveTo>
                  <a:cubicBezTo>
                    <a:pt x="449580" y="307340"/>
                    <a:pt x="433070" y="344170"/>
                    <a:pt x="411480" y="372110"/>
                  </a:cubicBezTo>
                  <a:cubicBezTo>
                    <a:pt x="388620" y="400050"/>
                    <a:pt x="356870" y="425450"/>
                    <a:pt x="325120" y="439420"/>
                  </a:cubicBezTo>
                  <a:cubicBezTo>
                    <a:pt x="292100" y="454660"/>
                    <a:pt x="252730" y="461010"/>
                    <a:pt x="217170" y="459740"/>
                  </a:cubicBezTo>
                  <a:cubicBezTo>
                    <a:pt x="181610" y="457200"/>
                    <a:pt x="143510" y="444500"/>
                    <a:pt x="113030" y="426720"/>
                  </a:cubicBezTo>
                  <a:cubicBezTo>
                    <a:pt x="82550" y="408940"/>
                    <a:pt x="53340" y="379730"/>
                    <a:pt x="35560" y="349250"/>
                  </a:cubicBezTo>
                  <a:cubicBezTo>
                    <a:pt x="16510" y="318770"/>
                    <a:pt x="5080" y="280670"/>
                    <a:pt x="2540" y="245110"/>
                  </a:cubicBezTo>
                  <a:cubicBezTo>
                    <a:pt x="0" y="209550"/>
                    <a:pt x="7620" y="170180"/>
                    <a:pt x="22860" y="137160"/>
                  </a:cubicBezTo>
                  <a:cubicBezTo>
                    <a:pt x="36830" y="105410"/>
                    <a:pt x="62230" y="73660"/>
                    <a:pt x="90170" y="50800"/>
                  </a:cubicBezTo>
                  <a:cubicBezTo>
                    <a:pt x="118110" y="29210"/>
                    <a:pt x="154940" y="12700"/>
                    <a:pt x="189230" y="6350"/>
                  </a:cubicBezTo>
                  <a:cubicBezTo>
                    <a:pt x="224790" y="0"/>
                    <a:pt x="265430" y="2540"/>
                    <a:pt x="298450" y="12700"/>
                  </a:cubicBezTo>
                  <a:cubicBezTo>
                    <a:pt x="332740" y="22860"/>
                    <a:pt x="392430" y="69850"/>
                    <a:pt x="392430" y="69850"/>
                  </a:cubicBezTo>
                </a:path>
              </a:pathLst>
            </a:custGeom>
            <a:solidFill>
              <a:srgbClr val="65A8CE">
                <a:alpha val="49804"/>
              </a:srgbClr>
            </a:solidFill>
            <a:ln cap="sq">
              <a:noFill/>
              <a:prstDash val="solid"/>
              <a:miter/>
            </a:ln>
          </p:spPr>
        </p:sp>
      </p:grpSp>
      <p:grpSp>
        <p:nvGrpSpPr>
          <p:cNvPr name="Group 47" id="47"/>
          <p:cNvGrpSpPr/>
          <p:nvPr/>
        </p:nvGrpSpPr>
        <p:grpSpPr>
          <a:xfrm rot="0">
            <a:off x="12299632" y="4216718"/>
            <a:ext cx="422910" cy="80962"/>
            <a:chOff x="0" y="0"/>
            <a:chExt cx="563880" cy="107950"/>
          </a:xfrm>
        </p:grpSpPr>
        <p:sp>
          <p:nvSpPr>
            <p:cNvPr name="Freeform 48" id="48"/>
            <p:cNvSpPr/>
            <p:nvPr/>
          </p:nvSpPr>
          <p:spPr>
            <a:xfrm flipH="false" flipV="false" rot="0">
              <a:off x="50800" y="50800"/>
              <a:ext cx="462280" cy="7620"/>
            </a:xfrm>
            <a:custGeom>
              <a:avLst/>
              <a:gdLst/>
              <a:ahLst/>
              <a:cxnLst/>
              <a:rect r="r" b="b" t="t" l="l"/>
              <a:pathLst>
                <a:path h="7620" w="462280">
                  <a:moveTo>
                    <a:pt x="0" y="0"/>
                  </a:moveTo>
                  <a:cubicBezTo>
                    <a:pt x="462280" y="7620"/>
                    <a:pt x="0" y="6350"/>
                    <a:pt x="0" y="6350"/>
                  </a:cubicBezTo>
                </a:path>
              </a:pathLst>
            </a:custGeom>
            <a:solidFill>
              <a:srgbClr val="65A8CE">
                <a:alpha val="49804"/>
              </a:srgbClr>
            </a:solidFill>
            <a:ln cap="sq">
              <a:noFill/>
              <a:prstDash val="solid"/>
              <a:miter/>
            </a:ln>
          </p:spPr>
        </p:sp>
      </p:grpSp>
      <p:sp>
        <p:nvSpPr>
          <p:cNvPr name="Freeform 49" id="49"/>
          <p:cNvSpPr/>
          <p:nvPr/>
        </p:nvSpPr>
        <p:spPr>
          <a:xfrm flipH="false" flipV="false" rot="0">
            <a:off x="4073834" y="437936"/>
            <a:ext cx="11235826" cy="7052739"/>
          </a:xfrm>
          <a:custGeom>
            <a:avLst/>
            <a:gdLst/>
            <a:ahLst/>
            <a:cxnLst/>
            <a:rect r="r" b="b" t="t" l="l"/>
            <a:pathLst>
              <a:path h="7052739" w="11235826">
                <a:moveTo>
                  <a:pt x="0" y="0"/>
                </a:moveTo>
                <a:lnTo>
                  <a:pt x="11235826" y="0"/>
                </a:lnTo>
                <a:lnTo>
                  <a:pt x="11235826" y="7052738"/>
                </a:lnTo>
                <a:lnTo>
                  <a:pt x="0" y="7052738"/>
                </a:lnTo>
                <a:lnTo>
                  <a:pt x="0" y="0"/>
                </a:lnTo>
                <a:close/>
              </a:path>
            </a:pathLst>
          </a:custGeom>
          <a:blipFill>
            <a:blip r:embed="rId12"/>
            <a:stretch>
              <a:fillRect l="0" t="-9356" r="0" b="-6437"/>
            </a:stretch>
          </a:blipFill>
        </p:spPr>
      </p:sp>
    </p:spTree>
  </p:cSld>
  <p:clrMapOvr>
    <a:masterClrMapping/>
  </p:clrMapOvr>
</p:sld>
</file>

<file path=ppt/slides/slide10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FFF6EE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2770006">
            <a:off x="12402970" y="-1293185"/>
            <a:ext cx="9712659" cy="9712659"/>
          </a:xfrm>
          <a:custGeom>
            <a:avLst/>
            <a:gdLst/>
            <a:ahLst/>
            <a:cxnLst/>
            <a:rect r="r" b="b" t="t" l="l"/>
            <a:pathLst>
              <a:path h="9712659" w="9712659">
                <a:moveTo>
                  <a:pt x="0" y="0"/>
                </a:moveTo>
                <a:lnTo>
                  <a:pt x="9712660" y="0"/>
                </a:lnTo>
                <a:lnTo>
                  <a:pt x="9712660" y="9712659"/>
                </a:lnTo>
                <a:lnTo>
                  <a:pt x="0" y="9712659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grpSp>
        <p:nvGrpSpPr>
          <p:cNvPr name="Group 3" id="3"/>
          <p:cNvGrpSpPr>
            <a:grpSpLocks noChangeAspect="true"/>
          </p:cNvGrpSpPr>
          <p:nvPr/>
        </p:nvGrpSpPr>
        <p:grpSpPr>
          <a:xfrm rot="-359558">
            <a:off x="9622222" y="-378768"/>
            <a:ext cx="8187556" cy="9589845"/>
            <a:chOff x="0" y="0"/>
            <a:chExt cx="4597400" cy="5384800"/>
          </a:xfrm>
        </p:grpSpPr>
        <p:sp>
          <p:nvSpPr>
            <p:cNvPr name="Freeform 4" id="4"/>
            <p:cNvSpPr/>
            <p:nvPr/>
          </p:nvSpPr>
          <p:spPr>
            <a:xfrm flipH="false" flipV="false" rot="0">
              <a:off x="350520" y="69850"/>
              <a:ext cx="4161790" cy="4737100"/>
            </a:xfrm>
            <a:custGeom>
              <a:avLst/>
              <a:gdLst/>
              <a:ahLst/>
              <a:cxnLst/>
              <a:rect r="r" b="b" t="t" l="l"/>
              <a:pathLst>
                <a:path h="4737100" w="4161790">
                  <a:moveTo>
                    <a:pt x="4149090" y="327660"/>
                  </a:moveTo>
                  <a:lnTo>
                    <a:pt x="398780" y="1270"/>
                  </a:lnTo>
                  <a:cubicBezTo>
                    <a:pt x="391160" y="0"/>
                    <a:pt x="384810" y="6350"/>
                    <a:pt x="383540" y="13970"/>
                  </a:cubicBezTo>
                  <a:lnTo>
                    <a:pt x="1270" y="4395470"/>
                  </a:lnTo>
                  <a:cubicBezTo>
                    <a:pt x="0" y="4403090"/>
                    <a:pt x="6350" y="4409440"/>
                    <a:pt x="13970" y="4409440"/>
                  </a:cubicBezTo>
                  <a:lnTo>
                    <a:pt x="3764280" y="4735830"/>
                  </a:lnTo>
                  <a:cubicBezTo>
                    <a:pt x="3771900" y="4737100"/>
                    <a:pt x="3778250" y="4730750"/>
                    <a:pt x="3779520" y="4723130"/>
                  </a:cubicBezTo>
                  <a:lnTo>
                    <a:pt x="4161790" y="341630"/>
                  </a:lnTo>
                  <a:cubicBezTo>
                    <a:pt x="4161790" y="335280"/>
                    <a:pt x="4156710" y="328930"/>
                    <a:pt x="4149090" y="327660"/>
                  </a:cubicBezTo>
                  <a:close/>
                  <a:moveTo>
                    <a:pt x="3934460" y="529590"/>
                  </a:moveTo>
                  <a:lnTo>
                    <a:pt x="3652520" y="3763010"/>
                  </a:lnTo>
                  <a:cubicBezTo>
                    <a:pt x="3651250" y="3770630"/>
                    <a:pt x="3644900" y="3775710"/>
                    <a:pt x="3638550" y="3775710"/>
                  </a:cubicBezTo>
                  <a:lnTo>
                    <a:pt x="269240" y="3482340"/>
                  </a:lnTo>
                  <a:cubicBezTo>
                    <a:pt x="261620" y="3481070"/>
                    <a:pt x="256540" y="3474720"/>
                    <a:pt x="256540" y="3468370"/>
                  </a:cubicBezTo>
                  <a:lnTo>
                    <a:pt x="538480" y="233680"/>
                  </a:lnTo>
                  <a:cubicBezTo>
                    <a:pt x="539750" y="226060"/>
                    <a:pt x="546100" y="220980"/>
                    <a:pt x="553720" y="220980"/>
                  </a:cubicBezTo>
                  <a:lnTo>
                    <a:pt x="3921760" y="514350"/>
                  </a:lnTo>
                  <a:cubicBezTo>
                    <a:pt x="3929380" y="515620"/>
                    <a:pt x="3934460" y="521970"/>
                    <a:pt x="3934460" y="529590"/>
                  </a:cubicBezTo>
                  <a:close/>
                </a:path>
              </a:pathLst>
            </a:custGeom>
            <a:solidFill>
              <a:srgbClr val="E2CEFB"/>
            </a:solidFill>
          </p:spPr>
        </p:sp>
        <p:sp>
          <p:nvSpPr>
            <p:cNvPr name="Freeform 5" id="5"/>
            <p:cNvSpPr/>
            <p:nvPr/>
          </p:nvSpPr>
          <p:spPr>
            <a:xfrm flipH="false" flipV="false" rot="0">
              <a:off x="605790" y="289560"/>
              <a:ext cx="3679190" cy="3557270"/>
            </a:xfrm>
            <a:custGeom>
              <a:avLst/>
              <a:gdLst/>
              <a:ahLst/>
              <a:cxnLst/>
              <a:rect r="r" b="b" t="t" l="l"/>
              <a:pathLst>
                <a:path h="3557270" w="3679190">
                  <a:moveTo>
                    <a:pt x="3666490" y="294640"/>
                  </a:moveTo>
                  <a:lnTo>
                    <a:pt x="297180" y="1270"/>
                  </a:lnTo>
                  <a:cubicBezTo>
                    <a:pt x="289560" y="0"/>
                    <a:pt x="283210" y="6350"/>
                    <a:pt x="281940" y="13970"/>
                  </a:cubicBezTo>
                  <a:lnTo>
                    <a:pt x="1270" y="3247390"/>
                  </a:lnTo>
                  <a:cubicBezTo>
                    <a:pt x="0" y="3255010"/>
                    <a:pt x="6350" y="3261360"/>
                    <a:pt x="13970" y="3262630"/>
                  </a:cubicBezTo>
                  <a:lnTo>
                    <a:pt x="3382010" y="3556000"/>
                  </a:lnTo>
                  <a:cubicBezTo>
                    <a:pt x="3389630" y="3557270"/>
                    <a:pt x="3395980" y="3550920"/>
                    <a:pt x="3397250" y="3543300"/>
                  </a:cubicBezTo>
                  <a:lnTo>
                    <a:pt x="3679190" y="309880"/>
                  </a:lnTo>
                  <a:cubicBezTo>
                    <a:pt x="3679190" y="302260"/>
                    <a:pt x="3674110" y="295910"/>
                    <a:pt x="3666490" y="294640"/>
                  </a:cubicBezTo>
                  <a:close/>
                </a:path>
              </a:pathLst>
            </a:custGeom>
            <a:blipFill>
              <a:blip r:embed="rId4"/>
              <a:stretch>
                <a:fillRect l="0" t="-14609" r="0" b="-14609"/>
              </a:stretch>
            </a:blipFill>
          </p:spPr>
        </p:sp>
        <p:sp>
          <p:nvSpPr>
            <p:cNvPr name="Freeform 6" id="6"/>
            <p:cNvSpPr/>
            <p:nvPr/>
          </p:nvSpPr>
          <p:spPr>
            <a:xfrm flipH="false" flipV="false" rot="0">
              <a:off x="877570" y="289560"/>
              <a:ext cx="3407410" cy="3554730"/>
            </a:xfrm>
            <a:custGeom>
              <a:avLst/>
              <a:gdLst/>
              <a:ahLst/>
              <a:cxnLst/>
              <a:rect r="r" b="b" t="t" l="l"/>
              <a:pathLst>
                <a:path h="3554730" w="3407410">
                  <a:moveTo>
                    <a:pt x="3407410" y="304800"/>
                  </a:moveTo>
                  <a:cubicBezTo>
                    <a:pt x="3407410" y="304800"/>
                    <a:pt x="3406140" y="297180"/>
                    <a:pt x="3395980" y="294640"/>
                  </a:cubicBezTo>
                  <a:lnTo>
                    <a:pt x="3394710" y="294640"/>
                  </a:lnTo>
                  <a:lnTo>
                    <a:pt x="3383280" y="293370"/>
                  </a:lnTo>
                  <a:lnTo>
                    <a:pt x="15240" y="0"/>
                  </a:lnTo>
                  <a:cubicBezTo>
                    <a:pt x="8890" y="0"/>
                    <a:pt x="1270" y="1270"/>
                    <a:pt x="0" y="8890"/>
                  </a:cubicBezTo>
                  <a:lnTo>
                    <a:pt x="1270" y="15240"/>
                  </a:lnTo>
                  <a:cubicBezTo>
                    <a:pt x="3810" y="12700"/>
                    <a:pt x="8890" y="10160"/>
                    <a:pt x="13970" y="10160"/>
                  </a:cubicBezTo>
                  <a:lnTo>
                    <a:pt x="3393440" y="304800"/>
                  </a:lnTo>
                  <a:lnTo>
                    <a:pt x="3398520" y="304800"/>
                  </a:lnTo>
                  <a:lnTo>
                    <a:pt x="3116580" y="3543300"/>
                  </a:lnTo>
                  <a:cubicBezTo>
                    <a:pt x="3116580" y="3548380"/>
                    <a:pt x="3114040" y="3552190"/>
                    <a:pt x="3110230" y="3554730"/>
                  </a:cubicBezTo>
                  <a:lnTo>
                    <a:pt x="3114040" y="3554730"/>
                  </a:lnTo>
                  <a:cubicBezTo>
                    <a:pt x="3120390" y="3554730"/>
                    <a:pt x="3126740" y="3550920"/>
                    <a:pt x="3126740" y="3544570"/>
                  </a:cubicBezTo>
                  <a:lnTo>
                    <a:pt x="3407410" y="304800"/>
                  </a:lnTo>
                  <a:close/>
                </a:path>
              </a:pathLst>
            </a:custGeom>
            <a:solidFill>
              <a:srgbClr val="74A8CB"/>
            </a:solidFill>
          </p:spPr>
        </p:sp>
        <p:sp>
          <p:nvSpPr>
            <p:cNvPr name="Freeform 7" id="7"/>
            <p:cNvSpPr/>
            <p:nvPr/>
          </p:nvSpPr>
          <p:spPr>
            <a:xfrm flipH="false" flipV="false" rot="0">
              <a:off x="353060" y="4452620"/>
              <a:ext cx="3789680" cy="356870"/>
            </a:xfrm>
            <a:custGeom>
              <a:avLst/>
              <a:gdLst/>
              <a:ahLst/>
              <a:cxnLst/>
              <a:rect r="r" b="b" t="t" l="l"/>
              <a:pathLst>
                <a:path h="356870" w="3789680">
                  <a:moveTo>
                    <a:pt x="15240" y="15240"/>
                  </a:moveTo>
                  <a:cubicBezTo>
                    <a:pt x="7620" y="13970"/>
                    <a:pt x="2540" y="7620"/>
                    <a:pt x="2540" y="0"/>
                  </a:cubicBezTo>
                  <a:lnTo>
                    <a:pt x="1270" y="13970"/>
                  </a:lnTo>
                  <a:cubicBezTo>
                    <a:pt x="0" y="21590"/>
                    <a:pt x="6350" y="27940"/>
                    <a:pt x="13970" y="29210"/>
                  </a:cubicBezTo>
                  <a:lnTo>
                    <a:pt x="3780790" y="356870"/>
                  </a:lnTo>
                  <a:cubicBezTo>
                    <a:pt x="3784600" y="356870"/>
                    <a:pt x="3787140" y="355600"/>
                    <a:pt x="3789680" y="354330"/>
                  </a:cubicBezTo>
                  <a:lnTo>
                    <a:pt x="3775710" y="342900"/>
                  </a:lnTo>
                  <a:lnTo>
                    <a:pt x="15240" y="15240"/>
                  </a:lnTo>
                  <a:close/>
                </a:path>
              </a:pathLst>
            </a:custGeom>
            <a:solidFill>
              <a:srgbClr val="74A8CB"/>
            </a:solidFill>
          </p:spPr>
        </p:sp>
        <p:sp>
          <p:nvSpPr>
            <p:cNvPr name="Freeform 8" id="8"/>
            <p:cNvSpPr/>
            <p:nvPr/>
          </p:nvSpPr>
          <p:spPr>
            <a:xfrm flipH="false" flipV="false" rot="0">
              <a:off x="353060" y="74930"/>
              <a:ext cx="396240" cy="4408170"/>
            </a:xfrm>
            <a:custGeom>
              <a:avLst/>
              <a:gdLst/>
              <a:ahLst/>
              <a:cxnLst/>
              <a:rect r="r" b="b" t="t" l="l"/>
              <a:pathLst>
                <a:path h="4408170" w="396240">
                  <a:moveTo>
                    <a:pt x="13970" y="4392930"/>
                  </a:moveTo>
                  <a:lnTo>
                    <a:pt x="396240" y="8890"/>
                  </a:lnTo>
                  <a:lnTo>
                    <a:pt x="387350" y="0"/>
                  </a:lnTo>
                  <a:cubicBezTo>
                    <a:pt x="384810" y="1270"/>
                    <a:pt x="383540" y="5080"/>
                    <a:pt x="382270" y="8890"/>
                  </a:cubicBezTo>
                  <a:lnTo>
                    <a:pt x="1270" y="4391660"/>
                  </a:lnTo>
                  <a:cubicBezTo>
                    <a:pt x="0" y="4399280"/>
                    <a:pt x="6350" y="4405630"/>
                    <a:pt x="13970" y="4406900"/>
                  </a:cubicBezTo>
                  <a:lnTo>
                    <a:pt x="27940" y="4408170"/>
                  </a:lnTo>
                  <a:cubicBezTo>
                    <a:pt x="19050" y="4406900"/>
                    <a:pt x="13970" y="4400550"/>
                    <a:pt x="13970" y="4392930"/>
                  </a:cubicBezTo>
                  <a:close/>
                </a:path>
              </a:pathLst>
            </a:custGeom>
            <a:solidFill>
              <a:srgbClr val="74A8CB"/>
            </a:solidFill>
          </p:spPr>
        </p:sp>
        <p:sp>
          <p:nvSpPr>
            <p:cNvPr name="Freeform 9" id="9"/>
            <p:cNvSpPr/>
            <p:nvPr/>
          </p:nvSpPr>
          <p:spPr>
            <a:xfrm flipH="false" flipV="false" rot="0">
              <a:off x="591820" y="292100"/>
              <a:ext cx="297180" cy="3260090"/>
            </a:xfrm>
            <a:custGeom>
              <a:avLst/>
              <a:gdLst/>
              <a:ahLst/>
              <a:cxnLst/>
              <a:rect r="r" b="b" t="t" l="l"/>
              <a:pathLst>
                <a:path h="3260090" w="297180">
                  <a:moveTo>
                    <a:pt x="15240" y="3244850"/>
                  </a:moveTo>
                  <a:lnTo>
                    <a:pt x="297180" y="11430"/>
                  </a:lnTo>
                  <a:lnTo>
                    <a:pt x="297180" y="8890"/>
                  </a:lnTo>
                  <a:lnTo>
                    <a:pt x="288290" y="0"/>
                  </a:lnTo>
                  <a:cubicBezTo>
                    <a:pt x="285750" y="2540"/>
                    <a:pt x="283210" y="5080"/>
                    <a:pt x="283210" y="10160"/>
                  </a:cubicBezTo>
                  <a:lnTo>
                    <a:pt x="1270" y="3243580"/>
                  </a:lnTo>
                  <a:cubicBezTo>
                    <a:pt x="0" y="3251200"/>
                    <a:pt x="6350" y="3257550"/>
                    <a:pt x="13970" y="3258820"/>
                  </a:cubicBezTo>
                  <a:lnTo>
                    <a:pt x="27940" y="3260090"/>
                  </a:lnTo>
                  <a:cubicBezTo>
                    <a:pt x="20320" y="3258820"/>
                    <a:pt x="13970" y="3252470"/>
                    <a:pt x="15240" y="3244850"/>
                  </a:cubicBezTo>
                  <a:close/>
                </a:path>
              </a:pathLst>
            </a:custGeom>
            <a:solidFill>
              <a:srgbClr val="FFFFFF"/>
            </a:solidFill>
          </p:spPr>
        </p:sp>
        <p:sp>
          <p:nvSpPr>
            <p:cNvPr name="Freeform 10" id="10"/>
            <p:cNvSpPr/>
            <p:nvPr/>
          </p:nvSpPr>
          <p:spPr>
            <a:xfrm flipH="false" flipV="false" rot="0">
              <a:off x="0" y="0"/>
              <a:ext cx="0" cy="0"/>
            </a:xfrm>
            <a:custGeom>
              <a:avLst/>
              <a:gdLst/>
              <a:ahLst/>
              <a:cxnLst/>
              <a:rect r="r" b="b" t="t" l="l"/>
              <a:pathLst>
                <a:path h="0" w="0"/>
              </a:pathLst>
            </a:custGeom>
            <a:solidFill>
              <a:srgbClr val="FFFFFF"/>
            </a:solidFill>
          </p:spPr>
        </p:sp>
        <p:sp>
          <p:nvSpPr>
            <p:cNvPr name="Freeform 11" id="11"/>
            <p:cNvSpPr/>
            <p:nvPr/>
          </p:nvSpPr>
          <p:spPr>
            <a:xfrm flipH="false" flipV="false" rot="0">
              <a:off x="593090" y="3526790"/>
              <a:ext cx="3404870" cy="322580"/>
            </a:xfrm>
            <a:custGeom>
              <a:avLst/>
              <a:gdLst/>
              <a:ahLst/>
              <a:cxnLst/>
              <a:rect r="r" b="b" t="t" l="l"/>
              <a:pathLst>
                <a:path h="322580" w="3404870">
                  <a:moveTo>
                    <a:pt x="3399790" y="308610"/>
                  </a:moveTo>
                  <a:lnTo>
                    <a:pt x="3395980" y="308610"/>
                  </a:lnTo>
                  <a:lnTo>
                    <a:pt x="15240" y="13970"/>
                  </a:lnTo>
                  <a:cubicBezTo>
                    <a:pt x="7620" y="12700"/>
                    <a:pt x="2540" y="6350"/>
                    <a:pt x="2540" y="0"/>
                  </a:cubicBezTo>
                  <a:lnTo>
                    <a:pt x="1270" y="13970"/>
                  </a:lnTo>
                  <a:cubicBezTo>
                    <a:pt x="0" y="21590"/>
                    <a:pt x="6350" y="27940"/>
                    <a:pt x="13970" y="29210"/>
                  </a:cubicBezTo>
                  <a:lnTo>
                    <a:pt x="3394710" y="322580"/>
                  </a:lnTo>
                  <a:cubicBezTo>
                    <a:pt x="3398520" y="322580"/>
                    <a:pt x="3402330" y="321310"/>
                    <a:pt x="3404870" y="318770"/>
                  </a:cubicBezTo>
                  <a:lnTo>
                    <a:pt x="3399790" y="308610"/>
                  </a:lnTo>
                  <a:close/>
                </a:path>
              </a:pathLst>
            </a:custGeom>
            <a:solidFill>
              <a:srgbClr val="FFFFFF"/>
            </a:solidFill>
          </p:spPr>
        </p:sp>
        <p:sp>
          <p:nvSpPr>
            <p:cNvPr name="Freeform 12" id="12"/>
            <p:cNvSpPr/>
            <p:nvPr/>
          </p:nvSpPr>
          <p:spPr>
            <a:xfrm flipH="false" flipV="false" rot="0">
              <a:off x="749300" y="80010"/>
              <a:ext cx="1270" cy="3810"/>
            </a:xfrm>
            <a:custGeom>
              <a:avLst/>
              <a:gdLst/>
              <a:ahLst/>
              <a:cxnLst/>
              <a:rect r="r" b="b" t="t" l="l"/>
              <a:pathLst>
                <a:path h="3810" w="1270">
                  <a:moveTo>
                    <a:pt x="0" y="3810"/>
                  </a:moveTo>
                  <a:lnTo>
                    <a:pt x="1270" y="0"/>
                  </a:lnTo>
                  <a:cubicBezTo>
                    <a:pt x="0" y="1270"/>
                    <a:pt x="0" y="2540"/>
                    <a:pt x="0" y="3810"/>
                  </a:cubicBezTo>
                  <a:close/>
                </a:path>
              </a:pathLst>
            </a:custGeom>
            <a:solidFill>
              <a:srgbClr val="FFFFFF"/>
            </a:solidFill>
          </p:spPr>
        </p:sp>
        <p:sp>
          <p:nvSpPr>
            <p:cNvPr name="Freeform 13" id="13"/>
            <p:cNvSpPr/>
            <p:nvPr/>
          </p:nvSpPr>
          <p:spPr>
            <a:xfrm flipH="false" flipV="false" rot="0">
              <a:off x="741680" y="71120"/>
              <a:ext cx="3789680" cy="355600"/>
            </a:xfrm>
            <a:custGeom>
              <a:avLst/>
              <a:gdLst/>
              <a:ahLst/>
              <a:cxnLst/>
              <a:rect r="r" b="b" t="t" l="l"/>
              <a:pathLst>
                <a:path h="355600" w="3789680">
                  <a:moveTo>
                    <a:pt x="3776980" y="327660"/>
                  </a:moveTo>
                  <a:lnTo>
                    <a:pt x="22860" y="1270"/>
                  </a:lnTo>
                  <a:lnTo>
                    <a:pt x="10160" y="0"/>
                  </a:lnTo>
                  <a:cubicBezTo>
                    <a:pt x="6350" y="0"/>
                    <a:pt x="2540" y="1270"/>
                    <a:pt x="0" y="3810"/>
                  </a:cubicBezTo>
                  <a:lnTo>
                    <a:pt x="7620" y="12700"/>
                  </a:lnTo>
                  <a:lnTo>
                    <a:pt x="8890" y="12700"/>
                  </a:lnTo>
                  <a:lnTo>
                    <a:pt x="3775710" y="340360"/>
                  </a:lnTo>
                  <a:cubicBezTo>
                    <a:pt x="3783330" y="341630"/>
                    <a:pt x="3788410" y="347980"/>
                    <a:pt x="3788410" y="355600"/>
                  </a:cubicBezTo>
                  <a:lnTo>
                    <a:pt x="3789680" y="341630"/>
                  </a:lnTo>
                  <a:cubicBezTo>
                    <a:pt x="3789680" y="335280"/>
                    <a:pt x="3784600" y="328930"/>
                    <a:pt x="3776980" y="327660"/>
                  </a:cubicBezTo>
                  <a:close/>
                </a:path>
              </a:pathLst>
            </a:custGeom>
            <a:solidFill>
              <a:srgbClr val="FFFFFF"/>
            </a:solidFill>
          </p:spPr>
        </p:sp>
        <p:sp>
          <p:nvSpPr>
            <p:cNvPr name="Freeform 14" id="14"/>
            <p:cNvSpPr/>
            <p:nvPr/>
          </p:nvSpPr>
          <p:spPr>
            <a:xfrm flipH="false" flipV="false" rot="0">
              <a:off x="4130040" y="408940"/>
              <a:ext cx="400050" cy="4396740"/>
            </a:xfrm>
            <a:custGeom>
              <a:avLst/>
              <a:gdLst/>
              <a:ahLst/>
              <a:cxnLst/>
              <a:rect r="r" b="b" t="t" l="l"/>
              <a:pathLst>
                <a:path h="4396740" w="400050">
                  <a:moveTo>
                    <a:pt x="19050" y="4387850"/>
                  </a:moveTo>
                  <a:lnTo>
                    <a:pt x="400050" y="13970"/>
                  </a:lnTo>
                  <a:cubicBezTo>
                    <a:pt x="400050" y="13970"/>
                    <a:pt x="392430" y="5080"/>
                    <a:pt x="389890" y="2540"/>
                  </a:cubicBezTo>
                  <a:cubicBezTo>
                    <a:pt x="389890" y="2540"/>
                    <a:pt x="387350" y="0"/>
                    <a:pt x="382270" y="0"/>
                  </a:cubicBezTo>
                  <a:lnTo>
                    <a:pt x="0" y="4385310"/>
                  </a:lnTo>
                  <a:lnTo>
                    <a:pt x="13970" y="4396740"/>
                  </a:lnTo>
                  <a:cubicBezTo>
                    <a:pt x="16510" y="4395470"/>
                    <a:pt x="19050" y="4391660"/>
                    <a:pt x="19050" y="4387850"/>
                  </a:cubicBezTo>
                  <a:close/>
                </a:path>
              </a:pathLst>
            </a:custGeom>
            <a:solidFill>
              <a:srgbClr val="FFFFFF"/>
            </a:solidFill>
          </p:spPr>
        </p:sp>
        <p:sp>
          <p:nvSpPr>
            <p:cNvPr name="Freeform 15" id="15"/>
            <p:cNvSpPr/>
            <p:nvPr/>
          </p:nvSpPr>
          <p:spPr>
            <a:xfrm flipH="false" flipV="false" rot="0">
              <a:off x="78740" y="900430"/>
              <a:ext cx="3792220" cy="4425950"/>
            </a:xfrm>
            <a:custGeom>
              <a:avLst/>
              <a:gdLst/>
              <a:ahLst/>
              <a:cxnLst/>
              <a:rect r="r" b="b" t="t" l="l"/>
              <a:pathLst>
                <a:path h="4425950" w="3792220">
                  <a:moveTo>
                    <a:pt x="3778250" y="0"/>
                  </a:moveTo>
                  <a:lnTo>
                    <a:pt x="13970" y="0"/>
                  </a:lnTo>
                  <a:cubicBezTo>
                    <a:pt x="6350" y="0"/>
                    <a:pt x="0" y="6350"/>
                    <a:pt x="0" y="13970"/>
                  </a:cubicBezTo>
                  <a:lnTo>
                    <a:pt x="0" y="4411980"/>
                  </a:lnTo>
                  <a:cubicBezTo>
                    <a:pt x="0" y="4419600"/>
                    <a:pt x="6350" y="4425950"/>
                    <a:pt x="13970" y="4425950"/>
                  </a:cubicBezTo>
                  <a:lnTo>
                    <a:pt x="3778250" y="4425950"/>
                  </a:lnTo>
                  <a:cubicBezTo>
                    <a:pt x="3785870" y="4425950"/>
                    <a:pt x="3792220" y="4419600"/>
                    <a:pt x="3792220" y="4411980"/>
                  </a:cubicBezTo>
                  <a:lnTo>
                    <a:pt x="3792220" y="12700"/>
                  </a:lnTo>
                  <a:cubicBezTo>
                    <a:pt x="3792220" y="5080"/>
                    <a:pt x="3785870" y="0"/>
                    <a:pt x="3778250" y="0"/>
                  </a:cubicBezTo>
                  <a:close/>
                  <a:moveTo>
                    <a:pt x="3582670" y="218440"/>
                  </a:moveTo>
                  <a:lnTo>
                    <a:pt x="3582670" y="3464560"/>
                  </a:lnTo>
                  <a:cubicBezTo>
                    <a:pt x="3582670" y="3472180"/>
                    <a:pt x="3576320" y="3478530"/>
                    <a:pt x="3568700" y="3478530"/>
                  </a:cubicBezTo>
                  <a:lnTo>
                    <a:pt x="186690" y="3478530"/>
                  </a:lnTo>
                  <a:cubicBezTo>
                    <a:pt x="179070" y="3478530"/>
                    <a:pt x="172720" y="3472180"/>
                    <a:pt x="172720" y="3464560"/>
                  </a:cubicBezTo>
                  <a:lnTo>
                    <a:pt x="172720" y="218440"/>
                  </a:lnTo>
                  <a:cubicBezTo>
                    <a:pt x="172720" y="210820"/>
                    <a:pt x="179070" y="204470"/>
                    <a:pt x="186690" y="204470"/>
                  </a:cubicBezTo>
                  <a:lnTo>
                    <a:pt x="3568700" y="204470"/>
                  </a:lnTo>
                  <a:cubicBezTo>
                    <a:pt x="3576320" y="204470"/>
                    <a:pt x="3582670" y="210820"/>
                    <a:pt x="3582670" y="218440"/>
                  </a:cubicBezTo>
                  <a:close/>
                </a:path>
              </a:pathLst>
            </a:custGeom>
            <a:solidFill>
              <a:srgbClr val="CAEEEF"/>
            </a:solidFill>
          </p:spPr>
        </p:sp>
        <p:sp>
          <p:nvSpPr>
            <p:cNvPr name="Freeform 16" id="16"/>
            <p:cNvSpPr/>
            <p:nvPr/>
          </p:nvSpPr>
          <p:spPr>
            <a:xfrm flipH="false" flipV="false" rot="0">
              <a:off x="251460" y="1104900"/>
              <a:ext cx="3409950" cy="3274060"/>
            </a:xfrm>
            <a:custGeom>
              <a:avLst/>
              <a:gdLst/>
              <a:ahLst/>
              <a:cxnLst/>
              <a:rect r="r" b="b" t="t" l="l"/>
              <a:pathLst>
                <a:path h="3274060" w="3409950">
                  <a:moveTo>
                    <a:pt x="3395980" y="0"/>
                  </a:moveTo>
                  <a:lnTo>
                    <a:pt x="13970" y="0"/>
                  </a:lnTo>
                  <a:cubicBezTo>
                    <a:pt x="6350" y="0"/>
                    <a:pt x="0" y="6350"/>
                    <a:pt x="0" y="13970"/>
                  </a:cubicBezTo>
                  <a:lnTo>
                    <a:pt x="0" y="3260090"/>
                  </a:lnTo>
                  <a:cubicBezTo>
                    <a:pt x="0" y="3267710"/>
                    <a:pt x="6350" y="3274060"/>
                    <a:pt x="13970" y="3274060"/>
                  </a:cubicBezTo>
                  <a:lnTo>
                    <a:pt x="3395980" y="3274060"/>
                  </a:lnTo>
                  <a:cubicBezTo>
                    <a:pt x="3403600" y="3274060"/>
                    <a:pt x="3409950" y="3267710"/>
                    <a:pt x="3409950" y="3260090"/>
                  </a:cubicBezTo>
                  <a:lnTo>
                    <a:pt x="3409950" y="13970"/>
                  </a:lnTo>
                  <a:cubicBezTo>
                    <a:pt x="3409950" y="6350"/>
                    <a:pt x="3403600" y="0"/>
                    <a:pt x="3395980" y="0"/>
                  </a:cubicBezTo>
                  <a:close/>
                </a:path>
              </a:pathLst>
            </a:custGeom>
            <a:blipFill>
              <a:blip r:embed="rId5"/>
              <a:stretch>
                <a:fillRect l="-15227" t="0" r="-15227" b="0"/>
              </a:stretch>
            </a:blipFill>
          </p:spPr>
        </p:sp>
        <p:sp>
          <p:nvSpPr>
            <p:cNvPr name="Freeform 17" id="17"/>
            <p:cNvSpPr/>
            <p:nvPr/>
          </p:nvSpPr>
          <p:spPr>
            <a:xfrm flipH="false" flipV="false" rot="0">
              <a:off x="240030" y="1106170"/>
              <a:ext cx="3421380" cy="3274060"/>
            </a:xfrm>
            <a:custGeom>
              <a:avLst/>
              <a:gdLst/>
              <a:ahLst/>
              <a:cxnLst/>
              <a:rect r="r" b="b" t="t" l="l"/>
              <a:pathLst>
                <a:path h="3274060" w="3421380">
                  <a:moveTo>
                    <a:pt x="3421380" y="8890"/>
                  </a:moveTo>
                  <a:cubicBezTo>
                    <a:pt x="3421380" y="8890"/>
                    <a:pt x="3418840" y="1270"/>
                    <a:pt x="3408680" y="0"/>
                  </a:cubicBezTo>
                  <a:lnTo>
                    <a:pt x="13970" y="0"/>
                  </a:lnTo>
                  <a:cubicBezTo>
                    <a:pt x="7620" y="0"/>
                    <a:pt x="0" y="2540"/>
                    <a:pt x="0" y="10160"/>
                  </a:cubicBezTo>
                  <a:lnTo>
                    <a:pt x="2540" y="16510"/>
                  </a:lnTo>
                  <a:cubicBezTo>
                    <a:pt x="5080" y="12700"/>
                    <a:pt x="10160" y="11430"/>
                    <a:pt x="13970" y="11430"/>
                  </a:cubicBezTo>
                  <a:lnTo>
                    <a:pt x="3411220" y="11430"/>
                  </a:lnTo>
                  <a:lnTo>
                    <a:pt x="3411220" y="3262630"/>
                  </a:lnTo>
                  <a:cubicBezTo>
                    <a:pt x="3411220" y="3267710"/>
                    <a:pt x="3408680" y="3271520"/>
                    <a:pt x="3406140" y="3274060"/>
                  </a:cubicBezTo>
                  <a:lnTo>
                    <a:pt x="3409950" y="3274060"/>
                  </a:lnTo>
                  <a:cubicBezTo>
                    <a:pt x="3416300" y="3274060"/>
                    <a:pt x="3421380" y="3268980"/>
                    <a:pt x="3421380" y="3262630"/>
                  </a:cubicBezTo>
                  <a:lnTo>
                    <a:pt x="3421380" y="8890"/>
                  </a:lnTo>
                  <a:close/>
                </a:path>
              </a:pathLst>
            </a:custGeom>
            <a:solidFill>
              <a:srgbClr val="898888"/>
            </a:solidFill>
          </p:spPr>
        </p:sp>
        <p:sp>
          <p:nvSpPr>
            <p:cNvPr name="Freeform 18" id="18"/>
            <p:cNvSpPr/>
            <p:nvPr/>
          </p:nvSpPr>
          <p:spPr>
            <a:xfrm flipH="false" flipV="false" rot="0">
              <a:off x="81280" y="5299710"/>
              <a:ext cx="3804920" cy="27940"/>
            </a:xfrm>
            <a:custGeom>
              <a:avLst/>
              <a:gdLst/>
              <a:ahLst/>
              <a:cxnLst/>
              <a:rect r="r" b="b" t="t" l="l"/>
              <a:pathLst>
                <a:path h="27940" w="3804920">
                  <a:moveTo>
                    <a:pt x="13970" y="13970"/>
                  </a:moveTo>
                  <a:cubicBezTo>
                    <a:pt x="6350" y="13970"/>
                    <a:pt x="0" y="7620"/>
                    <a:pt x="0" y="0"/>
                  </a:cubicBezTo>
                  <a:lnTo>
                    <a:pt x="0" y="13970"/>
                  </a:lnTo>
                  <a:cubicBezTo>
                    <a:pt x="0" y="21590"/>
                    <a:pt x="6350" y="27940"/>
                    <a:pt x="13970" y="27940"/>
                  </a:cubicBezTo>
                  <a:lnTo>
                    <a:pt x="3796030" y="27940"/>
                  </a:lnTo>
                  <a:cubicBezTo>
                    <a:pt x="3799840" y="27940"/>
                    <a:pt x="3802380" y="26670"/>
                    <a:pt x="3804920" y="24130"/>
                  </a:cubicBezTo>
                  <a:lnTo>
                    <a:pt x="3790950" y="13970"/>
                  </a:lnTo>
                  <a:lnTo>
                    <a:pt x="13970" y="13970"/>
                  </a:lnTo>
                  <a:close/>
                </a:path>
              </a:pathLst>
            </a:custGeom>
            <a:solidFill>
              <a:srgbClr val="898888"/>
            </a:solidFill>
          </p:spPr>
        </p:sp>
        <p:sp>
          <p:nvSpPr>
            <p:cNvPr name="Freeform 19" id="19"/>
            <p:cNvSpPr/>
            <p:nvPr/>
          </p:nvSpPr>
          <p:spPr>
            <a:xfrm flipH="false" flipV="false" rot="0">
              <a:off x="81280" y="904240"/>
              <a:ext cx="27940" cy="4422140"/>
            </a:xfrm>
            <a:custGeom>
              <a:avLst/>
              <a:gdLst/>
              <a:ahLst/>
              <a:cxnLst/>
              <a:rect r="r" b="b" t="t" l="l"/>
              <a:pathLst>
                <a:path h="4422140" w="27940">
                  <a:moveTo>
                    <a:pt x="12700" y="4409440"/>
                  </a:moveTo>
                  <a:lnTo>
                    <a:pt x="12700" y="8890"/>
                  </a:lnTo>
                  <a:lnTo>
                    <a:pt x="3810" y="0"/>
                  </a:lnTo>
                  <a:cubicBezTo>
                    <a:pt x="1270" y="2540"/>
                    <a:pt x="0" y="5080"/>
                    <a:pt x="0" y="8890"/>
                  </a:cubicBezTo>
                  <a:lnTo>
                    <a:pt x="0" y="4408170"/>
                  </a:lnTo>
                  <a:cubicBezTo>
                    <a:pt x="0" y="4415790"/>
                    <a:pt x="6350" y="4422140"/>
                    <a:pt x="13970" y="4422140"/>
                  </a:cubicBezTo>
                  <a:lnTo>
                    <a:pt x="27940" y="4422140"/>
                  </a:lnTo>
                  <a:cubicBezTo>
                    <a:pt x="19050" y="4422140"/>
                    <a:pt x="12700" y="4415790"/>
                    <a:pt x="12700" y="4409440"/>
                  </a:cubicBezTo>
                  <a:close/>
                </a:path>
              </a:pathLst>
            </a:custGeom>
            <a:solidFill>
              <a:srgbClr val="898888"/>
            </a:solidFill>
          </p:spPr>
        </p:sp>
        <p:sp>
          <p:nvSpPr>
            <p:cNvPr name="Freeform 20" id="20"/>
            <p:cNvSpPr/>
            <p:nvPr/>
          </p:nvSpPr>
          <p:spPr>
            <a:xfrm flipH="false" flipV="false" rot="0">
              <a:off x="238760" y="1108710"/>
              <a:ext cx="27940" cy="3270250"/>
            </a:xfrm>
            <a:custGeom>
              <a:avLst/>
              <a:gdLst/>
              <a:ahLst/>
              <a:cxnLst/>
              <a:rect r="r" b="b" t="t" l="l"/>
              <a:pathLst>
                <a:path h="3270250" w="27940">
                  <a:moveTo>
                    <a:pt x="12700" y="3256280"/>
                  </a:moveTo>
                  <a:lnTo>
                    <a:pt x="12700" y="7620"/>
                  </a:lnTo>
                  <a:lnTo>
                    <a:pt x="3810" y="0"/>
                  </a:lnTo>
                  <a:cubicBezTo>
                    <a:pt x="1270" y="2540"/>
                    <a:pt x="0" y="6350"/>
                    <a:pt x="0" y="10160"/>
                  </a:cubicBezTo>
                  <a:lnTo>
                    <a:pt x="0" y="3256280"/>
                  </a:lnTo>
                  <a:cubicBezTo>
                    <a:pt x="0" y="3263900"/>
                    <a:pt x="6350" y="3270250"/>
                    <a:pt x="13970" y="3270250"/>
                  </a:cubicBezTo>
                  <a:lnTo>
                    <a:pt x="27940" y="3270250"/>
                  </a:lnTo>
                  <a:cubicBezTo>
                    <a:pt x="19050" y="3270250"/>
                    <a:pt x="12700" y="3263900"/>
                    <a:pt x="12700" y="3256280"/>
                  </a:cubicBezTo>
                  <a:close/>
                </a:path>
              </a:pathLst>
            </a:custGeom>
            <a:solidFill>
              <a:srgbClr val="FFFFFF"/>
            </a:solidFill>
          </p:spPr>
        </p:sp>
        <p:sp>
          <p:nvSpPr>
            <p:cNvPr name="Freeform 21" id="21"/>
            <p:cNvSpPr/>
            <p:nvPr/>
          </p:nvSpPr>
          <p:spPr>
            <a:xfrm flipH="false" flipV="false" rot="0">
              <a:off x="0" y="0"/>
              <a:ext cx="0" cy="0"/>
            </a:xfrm>
            <a:custGeom>
              <a:avLst/>
              <a:gdLst/>
              <a:ahLst/>
              <a:cxnLst/>
              <a:rect r="r" b="b" t="t" l="l"/>
              <a:pathLst>
                <a:path h="0" w="0"/>
              </a:pathLst>
            </a:custGeom>
            <a:solidFill>
              <a:srgbClr val="FFFFFF"/>
            </a:solidFill>
          </p:spPr>
        </p:sp>
        <p:sp>
          <p:nvSpPr>
            <p:cNvPr name="Freeform 22" id="22"/>
            <p:cNvSpPr/>
            <p:nvPr/>
          </p:nvSpPr>
          <p:spPr>
            <a:xfrm flipH="false" flipV="false" rot="0">
              <a:off x="240030" y="4354830"/>
              <a:ext cx="3417570" cy="27940"/>
            </a:xfrm>
            <a:custGeom>
              <a:avLst/>
              <a:gdLst/>
              <a:ahLst/>
              <a:cxnLst/>
              <a:rect r="r" b="b" t="t" l="l"/>
              <a:pathLst>
                <a:path h="27940" w="3417570">
                  <a:moveTo>
                    <a:pt x="3411220" y="12700"/>
                  </a:moveTo>
                  <a:cubicBezTo>
                    <a:pt x="3409950" y="12700"/>
                    <a:pt x="3408680" y="13970"/>
                    <a:pt x="3407410" y="13970"/>
                  </a:cubicBezTo>
                  <a:lnTo>
                    <a:pt x="13970" y="13970"/>
                  </a:lnTo>
                  <a:cubicBezTo>
                    <a:pt x="6350" y="13970"/>
                    <a:pt x="0" y="7620"/>
                    <a:pt x="0" y="0"/>
                  </a:cubicBezTo>
                  <a:lnTo>
                    <a:pt x="0" y="13970"/>
                  </a:lnTo>
                  <a:cubicBezTo>
                    <a:pt x="0" y="21590"/>
                    <a:pt x="6350" y="27940"/>
                    <a:pt x="13970" y="27940"/>
                  </a:cubicBezTo>
                  <a:lnTo>
                    <a:pt x="3407410" y="27940"/>
                  </a:lnTo>
                  <a:cubicBezTo>
                    <a:pt x="3411220" y="27940"/>
                    <a:pt x="3415030" y="25400"/>
                    <a:pt x="3417570" y="22860"/>
                  </a:cubicBezTo>
                  <a:lnTo>
                    <a:pt x="3411220" y="12700"/>
                  </a:lnTo>
                  <a:close/>
                </a:path>
              </a:pathLst>
            </a:custGeom>
            <a:solidFill>
              <a:srgbClr val="FFFFFF"/>
            </a:solidFill>
          </p:spPr>
        </p:sp>
        <p:sp>
          <p:nvSpPr>
            <p:cNvPr name="Freeform 23" id="23"/>
            <p:cNvSpPr/>
            <p:nvPr/>
          </p:nvSpPr>
          <p:spPr>
            <a:xfrm flipH="false" flipV="false" rot="0">
              <a:off x="93980" y="909320"/>
              <a:ext cx="1270" cy="3810"/>
            </a:xfrm>
            <a:custGeom>
              <a:avLst/>
              <a:gdLst/>
              <a:ahLst/>
              <a:cxnLst/>
              <a:rect r="r" b="b" t="t" l="l"/>
              <a:pathLst>
                <a:path h="3810" w="1270">
                  <a:moveTo>
                    <a:pt x="0" y="3810"/>
                  </a:moveTo>
                  <a:lnTo>
                    <a:pt x="1270" y="0"/>
                  </a:lnTo>
                  <a:cubicBezTo>
                    <a:pt x="0" y="1270"/>
                    <a:pt x="0" y="2540"/>
                    <a:pt x="0" y="3810"/>
                  </a:cubicBezTo>
                  <a:close/>
                </a:path>
              </a:pathLst>
            </a:custGeom>
            <a:solidFill>
              <a:srgbClr val="FFFFFF"/>
            </a:solidFill>
          </p:spPr>
        </p:sp>
        <p:sp>
          <p:nvSpPr>
            <p:cNvPr name="Freeform 24" id="24"/>
            <p:cNvSpPr/>
            <p:nvPr/>
          </p:nvSpPr>
          <p:spPr>
            <a:xfrm flipH="false" flipV="false" rot="0">
              <a:off x="85090" y="899160"/>
              <a:ext cx="3806190" cy="27940"/>
            </a:xfrm>
            <a:custGeom>
              <a:avLst/>
              <a:gdLst/>
              <a:ahLst/>
              <a:cxnLst/>
              <a:rect r="r" b="b" t="t" l="l"/>
              <a:pathLst>
                <a:path h="27940" w="3806190">
                  <a:moveTo>
                    <a:pt x="3790950" y="0"/>
                  </a:moveTo>
                  <a:lnTo>
                    <a:pt x="10160" y="0"/>
                  </a:lnTo>
                  <a:cubicBezTo>
                    <a:pt x="6350" y="0"/>
                    <a:pt x="2540" y="2540"/>
                    <a:pt x="0" y="5080"/>
                  </a:cubicBezTo>
                  <a:lnTo>
                    <a:pt x="8890" y="13970"/>
                  </a:lnTo>
                  <a:lnTo>
                    <a:pt x="3792220" y="13970"/>
                  </a:lnTo>
                  <a:cubicBezTo>
                    <a:pt x="3799840" y="13970"/>
                    <a:pt x="3806190" y="20320"/>
                    <a:pt x="3806190" y="27940"/>
                  </a:cubicBezTo>
                  <a:lnTo>
                    <a:pt x="3806190" y="13970"/>
                  </a:lnTo>
                  <a:cubicBezTo>
                    <a:pt x="3804920" y="6350"/>
                    <a:pt x="3798570" y="0"/>
                    <a:pt x="3790950" y="0"/>
                  </a:cubicBezTo>
                  <a:close/>
                </a:path>
              </a:pathLst>
            </a:custGeom>
            <a:solidFill>
              <a:srgbClr val="FFFFFF"/>
            </a:solidFill>
          </p:spPr>
        </p:sp>
        <p:sp>
          <p:nvSpPr>
            <p:cNvPr name="Freeform 25" id="25"/>
            <p:cNvSpPr/>
            <p:nvPr/>
          </p:nvSpPr>
          <p:spPr>
            <a:xfrm flipH="false" flipV="false" rot="0">
              <a:off x="3869690" y="910590"/>
              <a:ext cx="20320" cy="4413250"/>
            </a:xfrm>
            <a:custGeom>
              <a:avLst/>
              <a:gdLst/>
              <a:ahLst/>
              <a:cxnLst/>
              <a:rect r="r" b="b" t="t" l="l"/>
              <a:pathLst>
                <a:path h="4413250" w="20320">
                  <a:moveTo>
                    <a:pt x="20320" y="4401820"/>
                  </a:moveTo>
                  <a:lnTo>
                    <a:pt x="20320" y="12700"/>
                  </a:lnTo>
                  <a:cubicBezTo>
                    <a:pt x="20320" y="12700"/>
                    <a:pt x="11430" y="5080"/>
                    <a:pt x="8890" y="2540"/>
                  </a:cubicBezTo>
                  <a:cubicBezTo>
                    <a:pt x="8890" y="2540"/>
                    <a:pt x="6350" y="0"/>
                    <a:pt x="0" y="0"/>
                  </a:cubicBezTo>
                  <a:lnTo>
                    <a:pt x="0" y="4403090"/>
                  </a:lnTo>
                  <a:lnTo>
                    <a:pt x="15240" y="4413250"/>
                  </a:lnTo>
                  <a:cubicBezTo>
                    <a:pt x="19050" y="4410710"/>
                    <a:pt x="20320" y="4406900"/>
                    <a:pt x="20320" y="4401820"/>
                  </a:cubicBezTo>
                  <a:close/>
                </a:path>
              </a:pathLst>
            </a:custGeom>
            <a:solidFill>
              <a:srgbClr val="FFFFFF"/>
            </a:solidFill>
          </p:spPr>
        </p:sp>
      </p:grpSp>
      <p:sp>
        <p:nvSpPr>
          <p:cNvPr name="Freeform 26" id="26"/>
          <p:cNvSpPr/>
          <p:nvPr/>
        </p:nvSpPr>
        <p:spPr>
          <a:xfrm flipH="false" flipV="false" rot="-7790088">
            <a:off x="-1139290" y="8291080"/>
            <a:ext cx="6332063" cy="4881445"/>
          </a:xfrm>
          <a:custGeom>
            <a:avLst/>
            <a:gdLst/>
            <a:ahLst/>
            <a:cxnLst/>
            <a:rect r="r" b="b" t="t" l="l"/>
            <a:pathLst>
              <a:path h="4881445" w="6332063">
                <a:moveTo>
                  <a:pt x="0" y="0"/>
                </a:moveTo>
                <a:lnTo>
                  <a:pt x="6332063" y="0"/>
                </a:lnTo>
                <a:lnTo>
                  <a:pt x="6332063" y="4881445"/>
                </a:lnTo>
                <a:lnTo>
                  <a:pt x="0" y="4881445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27" id="27"/>
          <p:cNvSpPr txBox="true"/>
          <p:nvPr/>
        </p:nvSpPr>
        <p:spPr>
          <a:xfrm rot="0">
            <a:off x="1740845" y="1910820"/>
            <a:ext cx="7221237" cy="1299362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9889"/>
              </a:lnSpc>
            </a:pPr>
            <a:r>
              <a:rPr lang="en-US" sz="9330">
                <a:solidFill>
                  <a:srgbClr val="112838"/>
                </a:solidFill>
                <a:latin typeface="Lazydog"/>
                <a:ea typeface="Lazydog"/>
                <a:cs typeface="Lazydog"/>
                <a:sym typeface="Lazydog"/>
              </a:rPr>
              <a:t>КАРТКА 1</a:t>
            </a:r>
          </a:p>
        </p:txBody>
      </p:sp>
      <p:sp>
        <p:nvSpPr>
          <p:cNvPr name="TextBox 28" id="28"/>
          <p:cNvSpPr txBox="true"/>
          <p:nvPr/>
        </p:nvSpPr>
        <p:spPr>
          <a:xfrm rot="0">
            <a:off x="1513761" y="3351924"/>
            <a:ext cx="8467381" cy="7705444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4713"/>
              </a:lnSpc>
            </a:pPr>
            <a:r>
              <a:rPr lang="en-US" sz="3142">
                <a:solidFill>
                  <a:srgbClr val="112838"/>
                </a:solidFill>
                <a:latin typeface="Rubik"/>
                <a:ea typeface="Rubik"/>
                <a:cs typeface="Rubik"/>
                <a:sym typeface="Rubik"/>
              </a:rPr>
              <a:t>•Перші суто чумацькі каравани рушили на південь в XV столітті. Про поклади солі в центральній частині України тоді ще не знали. Тому чумаки їздили до Чорного та Азовського морів (а деякі, навіть, і на Каспій), де в природних солоних озерах видобувався цей коштовний продукт.</a:t>
            </a:r>
          </a:p>
          <a:p>
            <a:pPr algn="l">
              <a:lnSpc>
                <a:spcPts val="4713"/>
              </a:lnSpc>
            </a:pPr>
          </a:p>
          <a:p>
            <a:pPr algn="l">
              <a:lnSpc>
                <a:spcPts val="4713"/>
              </a:lnSpc>
            </a:pPr>
            <a:r>
              <a:rPr lang="en-US" sz="3142">
                <a:solidFill>
                  <a:srgbClr val="112838"/>
                </a:solidFill>
                <a:latin typeface="Rubik"/>
                <a:ea typeface="Rubik"/>
                <a:cs typeface="Rubik"/>
                <a:sym typeface="Rubik"/>
              </a:rPr>
              <a:t>•А ви діти вирушаєте до міста Харкова (від міста Києва до міста Харкова 479 км) зупинка в містах Черкаси, Полтава.</a:t>
            </a:r>
          </a:p>
          <a:p>
            <a:pPr algn="l">
              <a:lnSpc>
                <a:spcPts val="4713"/>
              </a:lnSpc>
            </a:pPr>
          </a:p>
          <a:p>
            <a:pPr algn="l">
              <a:lnSpc>
                <a:spcPts val="4713"/>
              </a:lnSpc>
            </a:pPr>
          </a:p>
        </p:txBody>
      </p:sp>
    </p:spTree>
  </p:cSld>
  <p:clrMapOvr>
    <a:masterClrMapping/>
  </p:clrMapOvr>
</p:sld>
</file>

<file path=ppt/slides/slide11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FFF6EE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-876101">
            <a:off x="5770194" y="6705796"/>
            <a:ext cx="15336061" cy="9351766"/>
          </a:xfrm>
          <a:custGeom>
            <a:avLst/>
            <a:gdLst/>
            <a:ahLst/>
            <a:cxnLst/>
            <a:rect r="r" b="b" t="t" l="l"/>
            <a:pathLst>
              <a:path h="9351766" w="15336061">
                <a:moveTo>
                  <a:pt x="0" y="0"/>
                </a:moveTo>
                <a:lnTo>
                  <a:pt x="15336061" y="0"/>
                </a:lnTo>
                <a:lnTo>
                  <a:pt x="15336061" y="9351766"/>
                </a:lnTo>
                <a:lnTo>
                  <a:pt x="0" y="9351766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-32040" b="0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-438510">
            <a:off x="6040816" y="7218924"/>
            <a:ext cx="16958692" cy="10341229"/>
          </a:xfrm>
          <a:custGeom>
            <a:avLst/>
            <a:gdLst/>
            <a:ahLst/>
            <a:cxnLst/>
            <a:rect r="r" b="b" t="t" l="l"/>
            <a:pathLst>
              <a:path h="10341229" w="16958692">
                <a:moveTo>
                  <a:pt x="0" y="0"/>
                </a:moveTo>
                <a:lnTo>
                  <a:pt x="16958693" y="0"/>
                </a:lnTo>
                <a:lnTo>
                  <a:pt x="16958693" y="10341229"/>
                </a:lnTo>
                <a:lnTo>
                  <a:pt x="0" y="10341229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-32040" b="0"/>
            </a:stretch>
          </a:blipFill>
        </p:spPr>
      </p:sp>
      <p:sp>
        <p:nvSpPr>
          <p:cNvPr name="Freeform 4" id="4"/>
          <p:cNvSpPr/>
          <p:nvPr/>
        </p:nvSpPr>
        <p:spPr>
          <a:xfrm flipH="false" flipV="false" rot="0">
            <a:off x="13438225" y="1896816"/>
            <a:ext cx="6053817" cy="6053817"/>
          </a:xfrm>
          <a:custGeom>
            <a:avLst/>
            <a:gdLst/>
            <a:ahLst/>
            <a:cxnLst/>
            <a:rect r="r" b="b" t="t" l="l"/>
            <a:pathLst>
              <a:path h="6053817" w="6053817">
                <a:moveTo>
                  <a:pt x="0" y="0"/>
                </a:moveTo>
                <a:lnTo>
                  <a:pt x="6053817" y="0"/>
                </a:lnTo>
                <a:lnTo>
                  <a:pt x="6053817" y="6053817"/>
                </a:lnTo>
                <a:lnTo>
                  <a:pt x="0" y="6053817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5" id="5"/>
          <p:cNvSpPr/>
          <p:nvPr/>
        </p:nvSpPr>
        <p:spPr>
          <a:xfrm flipH="false" flipV="false" rot="0">
            <a:off x="6617657" y="8948201"/>
            <a:ext cx="12329610" cy="7518464"/>
          </a:xfrm>
          <a:custGeom>
            <a:avLst/>
            <a:gdLst/>
            <a:ahLst/>
            <a:cxnLst/>
            <a:rect r="r" b="b" t="t" l="l"/>
            <a:pathLst>
              <a:path h="7518464" w="12329610">
                <a:moveTo>
                  <a:pt x="0" y="0"/>
                </a:moveTo>
                <a:lnTo>
                  <a:pt x="12329610" y="0"/>
                </a:lnTo>
                <a:lnTo>
                  <a:pt x="12329610" y="7518464"/>
                </a:lnTo>
                <a:lnTo>
                  <a:pt x="0" y="7518464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 l="0" t="0" r="-32040" b="0"/>
            </a:stretch>
          </a:blipFill>
        </p:spPr>
      </p:sp>
      <p:sp>
        <p:nvSpPr>
          <p:cNvPr name="TextBox 6" id="6"/>
          <p:cNvSpPr txBox="true"/>
          <p:nvPr/>
        </p:nvSpPr>
        <p:spPr>
          <a:xfrm rot="0">
            <a:off x="705384" y="372784"/>
            <a:ext cx="11824546" cy="148198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5846"/>
              </a:lnSpc>
            </a:pPr>
            <a:r>
              <a:rPr lang="en-US" sz="5515">
                <a:solidFill>
                  <a:srgbClr val="112838"/>
                </a:solidFill>
                <a:latin typeface="Lazydog"/>
                <a:ea typeface="Lazydog"/>
                <a:cs typeface="Lazydog"/>
                <a:sym typeface="Lazydog"/>
              </a:rPr>
              <a:t>КОЗАЦЬКІ ЧАЙКИ -ВІСІМ ВУЗЛІВ НА ВЕСЛАХ (ЗА 1 ГОДИНУ -12.87 КМ)</a:t>
            </a:r>
          </a:p>
          <a:p>
            <a:pPr algn="ctr">
              <a:lnSpc>
                <a:spcPts val="123"/>
              </a:lnSpc>
            </a:pPr>
          </a:p>
        </p:txBody>
      </p:sp>
      <p:sp>
        <p:nvSpPr>
          <p:cNvPr name="Freeform 7" id="7"/>
          <p:cNvSpPr/>
          <p:nvPr/>
        </p:nvSpPr>
        <p:spPr>
          <a:xfrm flipH="false" flipV="false" rot="0">
            <a:off x="14236982" y="1247594"/>
            <a:ext cx="5414911" cy="3061886"/>
          </a:xfrm>
          <a:custGeom>
            <a:avLst/>
            <a:gdLst/>
            <a:ahLst/>
            <a:cxnLst/>
            <a:rect r="r" b="b" t="t" l="l"/>
            <a:pathLst>
              <a:path h="3061886" w="5414911">
                <a:moveTo>
                  <a:pt x="0" y="0"/>
                </a:moveTo>
                <a:lnTo>
                  <a:pt x="5414910" y="0"/>
                </a:lnTo>
                <a:lnTo>
                  <a:pt x="5414910" y="3061886"/>
                </a:lnTo>
                <a:lnTo>
                  <a:pt x="0" y="3061886"/>
                </a:lnTo>
                <a:lnTo>
                  <a:pt x="0" y="0"/>
                </a:lnTo>
                <a:close/>
              </a:path>
            </a:pathLst>
          </a:custGeom>
          <a:blipFill>
            <a:blip r:embed="rId10">
              <a:extLst>
                <a:ext uri="{96DAC541-7B7A-43D3-8B79-37D633B846F1}">
                  <asvg:svgBlip xmlns:asvg="http://schemas.microsoft.com/office/drawing/2016/SVG/main" r:embed="rId11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8" id="8"/>
          <p:cNvSpPr/>
          <p:nvPr/>
        </p:nvSpPr>
        <p:spPr>
          <a:xfrm flipH="false" flipV="false" rot="0">
            <a:off x="12529930" y="-883695"/>
            <a:ext cx="5414911" cy="3061886"/>
          </a:xfrm>
          <a:custGeom>
            <a:avLst/>
            <a:gdLst/>
            <a:ahLst/>
            <a:cxnLst/>
            <a:rect r="r" b="b" t="t" l="l"/>
            <a:pathLst>
              <a:path h="3061886" w="5414911">
                <a:moveTo>
                  <a:pt x="0" y="0"/>
                </a:moveTo>
                <a:lnTo>
                  <a:pt x="5414911" y="0"/>
                </a:lnTo>
                <a:lnTo>
                  <a:pt x="5414911" y="3061886"/>
                </a:lnTo>
                <a:lnTo>
                  <a:pt x="0" y="3061886"/>
                </a:lnTo>
                <a:lnTo>
                  <a:pt x="0" y="0"/>
                </a:lnTo>
                <a:close/>
              </a:path>
            </a:pathLst>
          </a:custGeom>
          <a:blipFill>
            <a:blip r:embed="rId10">
              <a:extLst>
                <a:ext uri="{96DAC541-7B7A-43D3-8B79-37D633B846F1}">
                  <asvg:svgBlip xmlns:asvg="http://schemas.microsoft.com/office/drawing/2016/SVG/main" r:embed="rId11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9" id="9"/>
          <p:cNvSpPr/>
          <p:nvPr/>
        </p:nvSpPr>
        <p:spPr>
          <a:xfrm flipH="false" flipV="false" rot="0">
            <a:off x="13076913" y="647248"/>
            <a:ext cx="3204399" cy="1951770"/>
          </a:xfrm>
          <a:custGeom>
            <a:avLst/>
            <a:gdLst/>
            <a:ahLst/>
            <a:cxnLst/>
            <a:rect r="r" b="b" t="t" l="l"/>
            <a:pathLst>
              <a:path h="1951770" w="3204399">
                <a:moveTo>
                  <a:pt x="0" y="0"/>
                </a:moveTo>
                <a:lnTo>
                  <a:pt x="3204399" y="0"/>
                </a:lnTo>
                <a:lnTo>
                  <a:pt x="3204399" y="1951770"/>
                </a:lnTo>
                <a:lnTo>
                  <a:pt x="0" y="1951770"/>
                </a:lnTo>
                <a:lnTo>
                  <a:pt x="0" y="0"/>
                </a:lnTo>
                <a:close/>
              </a:path>
            </a:pathLst>
          </a:custGeom>
          <a:blipFill>
            <a:blip r:embed="rId12">
              <a:extLst>
                <a:ext uri="{96DAC541-7B7A-43D3-8B79-37D633B846F1}">
                  <asvg:svgBlip xmlns:asvg="http://schemas.microsoft.com/office/drawing/2016/SVG/main" r:embed="rId13"/>
                </a:ext>
              </a:extLst>
            </a:blip>
            <a:stretch>
              <a:fillRect l="0" t="0" r="0" b="0"/>
            </a:stretch>
          </a:blipFill>
        </p:spPr>
      </p:sp>
      <p:grpSp>
        <p:nvGrpSpPr>
          <p:cNvPr name="Group 10" id="10"/>
          <p:cNvGrpSpPr/>
          <p:nvPr/>
        </p:nvGrpSpPr>
        <p:grpSpPr>
          <a:xfrm rot="0">
            <a:off x="417082" y="4500707"/>
            <a:ext cx="5543350" cy="5543350"/>
            <a:chOff x="0" y="0"/>
            <a:chExt cx="812800" cy="812800"/>
          </a:xfrm>
        </p:grpSpPr>
        <p:sp>
          <p:nvSpPr>
            <p:cNvPr name="Freeform 11" id="11"/>
            <p:cNvSpPr/>
            <p:nvPr/>
          </p:nvSpPr>
          <p:spPr>
            <a:xfrm flipH="false" flipV="false" rot="0">
              <a:off x="0" y="0"/>
              <a:ext cx="812800" cy="812800"/>
            </a:xfrm>
            <a:custGeom>
              <a:avLst/>
              <a:gdLst/>
              <a:ahLst/>
              <a:cxnLst/>
              <a:rect r="r" b="b" t="t" l="l"/>
              <a:pathLst>
                <a:path h="812800" w="812800">
                  <a:moveTo>
                    <a:pt x="32122" y="0"/>
                  </a:moveTo>
                  <a:lnTo>
                    <a:pt x="780678" y="0"/>
                  </a:lnTo>
                  <a:cubicBezTo>
                    <a:pt x="789197" y="0"/>
                    <a:pt x="797368" y="3384"/>
                    <a:pt x="803392" y="9408"/>
                  </a:cubicBezTo>
                  <a:cubicBezTo>
                    <a:pt x="809416" y="15432"/>
                    <a:pt x="812800" y="23603"/>
                    <a:pt x="812800" y="32122"/>
                  </a:cubicBezTo>
                  <a:lnTo>
                    <a:pt x="812800" y="780678"/>
                  </a:lnTo>
                  <a:cubicBezTo>
                    <a:pt x="812800" y="789197"/>
                    <a:pt x="809416" y="797368"/>
                    <a:pt x="803392" y="803392"/>
                  </a:cubicBezTo>
                  <a:cubicBezTo>
                    <a:pt x="797368" y="809416"/>
                    <a:pt x="789197" y="812800"/>
                    <a:pt x="780678" y="812800"/>
                  </a:cubicBezTo>
                  <a:lnTo>
                    <a:pt x="32122" y="812800"/>
                  </a:lnTo>
                  <a:cubicBezTo>
                    <a:pt x="23603" y="812800"/>
                    <a:pt x="15432" y="809416"/>
                    <a:pt x="9408" y="803392"/>
                  </a:cubicBezTo>
                  <a:cubicBezTo>
                    <a:pt x="3384" y="797368"/>
                    <a:pt x="0" y="789197"/>
                    <a:pt x="0" y="780678"/>
                  </a:cubicBezTo>
                  <a:lnTo>
                    <a:pt x="0" y="32122"/>
                  </a:lnTo>
                  <a:cubicBezTo>
                    <a:pt x="0" y="23603"/>
                    <a:pt x="3384" y="15432"/>
                    <a:pt x="9408" y="9408"/>
                  </a:cubicBezTo>
                  <a:cubicBezTo>
                    <a:pt x="15432" y="3384"/>
                    <a:pt x="23603" y="0"/>
                    <a:pt x="32122" y="0"/>
                  </a:cubicBezTo>
                  <a:close/>
                </a:path>
              </a:pathLst>
            </a:custGeom>
            <a:blipFill>
              <a:blip r:embed="rId14"/>
              <a:stretch>
                <a:fillRect l="-33682" t="0" r="-33682" b="0"/>
              </a:stretch>
            </a:blipFill>
          </p:spPr>
        </p:sp>
      </p:grpSp>
      <p:grpSp>
        <p:nvGrpSpPr>
          <p:cNvPr name="Group 12" id="12"/>
          <p:cNvGrpSpPr/>
          <p:nvPr/>
        </p:nvGrpSpPr>
        <p:grpSpPr>
          <a:xfrm rot="0">
            <a:off x="6773347" y="2939086"/>
            <a:ext cx="6009115" cy="6009115"/>
            <a:chOff x="0" y="0"/>
            <a:chExt cx="812800" cy="812800"/>
          </a:xfrm>
        </p:grpSpPr>
        <p:sp>
          <p:nvSpPr>
            <p:cNvPr name="Freeform 13" id="13"/>
            <p:cNvSpPr/>
            <p:nvPr/>
          </p:nvSpPr>
          <p:spPr>
            <a:xfrm flipH="false" flipV="false" rot="0">
              <a:off x="0" y="0"/>
              <a:ext cx="812800" cy="812800"/>
            </a:xfrm>
            <a:custGeom>
              <a:avLst/>
              <a:gdLst/>
              <a:ahLst/>
              <a:cxnLst/>
              <a:rect r="r" b="b" t="t" l="l"/>
              <a:pathLst>
                <a:path h="812800" w="812800">
                  <a:moveTo>
                    <a:pt x="29632" y="0"/>
                  </a:moveTo>
                  <a:lnTo>
                    <a:pt x="783168" y="0"/>
                  </a:lnTo>
                  <a:cubicBezTo>
                    <a:pt x="791027" y="0"/>
                    <a:pt x="798564" y="3122"/>
                    <a:pt x="804121" y="8679"/>
                  </a:cubicBezTo>
                  <a:cubicBezTo>
                    <a:pt x="809678" y="14236"/>
                    <a:pt x="812800" y="21773"/>
                    <a:pt x="812800" y="29632"/>
                  </a:cubicBezTo>
                  <a:lnTo>
                    <a:pt x="812800" y="783168"/>
                  </a:lnTo>
                  <a:cubicBezTo>
                    <a:pt x="812800" y="791027"/>
                    <a:pt x="809678" y="798564"/>
                    <a:pt x="804121" y="804121"/>
                  </a:cubicBezTo>
                  <a:cubicBezTo>
                    <a:pt x="798564" y="809678"/>
                    <a:pt x="791027" y="812800"/>
                    <a:pt x="783168" y="812800"/>
                  </a:cubicBezTo>
                  <a:lnTo>
                    <a:pt x="29632" y="812800"/>
                  </a:lnTo>
                  <a:cubicBezTo>
                    <a:pt x="21773" y="812800"/>
                    <a:pt x="14236" y="809678"/>
                    <a:pt x="8679" y="804121"/>
                  </a:cubicBezTo>
                  <a:cubicBezTo>
                    <a:pt x="3122" y="798564"/>
                    <a:pt x="0" y="791027"/>
                    <a:pt x="0" y="783168"/>
                  </a:cubicBezTo>
                  <a:lnTo>
                    <a:pt x="0" y="29632"/>
                  </a:lnTo>
                  <a:cubicBezTo>
                    <a:pt x="0" y="21773"/>
                    <a:pt x="3122" y="14236"/>
                    <a:pt x="8679" y="8679"/>
                  </a:cubicBezTo>
                  <a:cubicBezTo>
                    <a:pt x="14236" y="3122"/>
                    <a:pt x="21773" y="0"/>
                    <a:pt x="29632" y="0"/>
                  </a:cubicBezTo>
                  <a:close/>
                </a:path>
              </a:pathLst>
            </a:custGeom>
            <a:blipFill>
              <a:blip r:embed="rId15"/>
              <a:stretch>
                <a:fillRect l="-7617" t="0" r="-7617" b="0"/>
              </a:stretch>
            </a:blipFill>
          </p:spPr>
        </p:sp>
      </p:grpSp>
    </p:spTree>
  </p:cSld>
  <p:clrMapOvr>
    <a:masterClrMapping/>
  </p:clrMapOvr>
</p:sld>
</file>

<file path=ppt/slides/slide12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FFF6EE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2770006">
            <a:off x="12402970" y="-1293185"/>
            <a:ext cx="9712659" cy="9712659"/>
          </a:xfrm>
          <a:custGeom>
            <a:avLst/>
            <a:gdLst/>
            <a:ahLst/>
            <a:cxnLst/>
            <a:rect r="r" b="b" t="t" l="l"/>
            <a:pathLst>
              <a:path h="9712659" w="9712659">
                <a:moveTo>
                  <a:pt x="0" y="0"/>
                </a:moveTo>
                <a:lnTo>
                  <a:pt x="9712660" y="0"/>
                </a:lnTo>
                <a:lnTo>
                  <a:pt x="9712660" y="9712659"/>
                </a:lnTo>
                <a:lnTo>
                  <a:pt x="0" y="9712659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grpSp>
        <p:nvGrpSpPr>
          <p:cNvPr name="Group 3" id="3"/>
          <p:cNvGrpSpPr>
            <a:grpSpLocks noChangeAspect="true"/>
          </p:cNvGrpSpPr>
          <p:nvPr/>
        </p:nvGrpSpPr>
        <p:grpSpPr>
          <a:xfrm rot="-359558">
            <a:off x="9622222" y="-378768"/>
            <a:ext cx="8187556" cy="9589845"/>
            <a:chOff x="0" y="0"/>
            <a:chExt cx="4597400" cy="5384800"/>
          </a:xfrm>
        </p:grpSpPr>
        <p:sp>
          <p:nvSpPr>
            <p:cNvPr name="Freeform 4" id="4"/>
            <p:cNvSpPr/>
            <p:nvPr/>
          </p:nvSpPr>
          <p:spPr>
            <a:xfrm flipH="false" flipV="false" rot="0">
              <a:off x="350520" y="69850"/>
              <a:ext cx="4161790" cy="4737100"/>
            </a:xfrm>
            <a:custGeom>
              <a:avLst/>
              <a:gdLst/>
              <a:ahLst/>
              <a:cxnLst/>
              <a:rect r="r" b="b" t="t" l="l"/>
              <a:pathLst>
                <a:path h="4737100" w="4161790">
                  <a:moveTo>
                    <a:pt x="4149090" y="327660"/>
                  </a:moveTo>
                  <a:lnTo>
                    <a:pt x="398780" y="1270"/>
                  </a:lnTo>
                  <a:cubicBezTo>
                    <a:pt x="391160" y="0"/>
                    <a:pt x="384810" y="6350"/>
                    <a:pt x="383540" y="13970"/>
                  </a:cubicBezTo>
                  <a:lnTo>
                    <a:pt x="1270" y="4395470"/>
                  </a:lnTo>
                  <a:cubicBezTo>
                    <a:pt x="0" y="4403090"/>
                    <a:pt x="6350" y="4409440"/>
                    <a:pt x="13970" y="4409440"/>
                  </a:cubicBezTo>
                  <a:lnTo>
                    <a:pt x="3764280" y="4735830"/>
                  </a:lnTo>
                  <a:cubicBezTo>
                    <a:pt x="3771900" y="4737100"/>
                    <a:pt x="3778250" y="4730750"/>
                    <a:pt x="3779520" y="4723130"/>
                  </a:cubicBezTo>
                  <a:lnTo>
                    <a:pt x="4161790" y="341630"/>
                  </a:lnTo>
                  <a:cubicBezTo>
                    <a:pt x="4161790" y="335280"/>
                    <a:pt x="4156710" y="328930"/>
                    <a:pt x="4149090" y="327660"/>
                  </a:cubicBezTo>
                  <a:close/>
                  <a:moveTo>
                    <a:pt x="3934460" y="529590"/>
                  </a:moveTo>
                  <a:lnTo>
                    <a:pt x="3652520" y="3763010"/>
                  </a:lnTo>
                  <a:cubicBezTo>
                    <a:pt x="3651250" y="3770630"/>
                    <a:pt x="3644900" y="3775710"/>
                    <a:pt x="3638550" y="3775710"/>
                  </a:cubicBezTo>
                  <a:lnTo>
                    <a:pt x="269240" y="3482340"/>
                  </a:lnTo>
                  <a:cubicBezTo>
                    <a:pt x="261620" y="3481070"/>
                    <a:pt x="256540" y="3474720"/>
                    <a:pt x="256540" y="3468370"/>
                  </a:cubicBezTo>
                  <a:lnTo>
                    <a:pt x="538480" y="233680"/>
                  </a:lnTo>
                  <a:cubicBezTo>
                    <a:pt x="539750" y="226060"/>
                    <a:pt x="546100" y="220980"/>
                    <a:pt x="553720" y="220980"/>
                  </a:cubicBezTo>
                  <a:lnTo>
                    <a:pt x="3921760" y="514350"/>
                  </a:lnTo>
                  <a:cubicBezTo>
                    <a:pt x="3929380" y="515620"/>
                    <a:pt x="3934460" y="521970"/>
                    <a:pt x="3934460" y="529590"/>
                  </a:cubicBezTo>
                  <a:close/>
                </a:path>
              </a:pathLst>
            </a:custGeom>
            <a:solidFill>
              <a:srgbClr val="E2CEFB"/>
            </a:solidFill>
          </p:spPr>
        </p:sp>
        <p:sp>
          <p:nvSpPr>
            <p:cNvPr name="Freeform 5" id="5"/>
            <p:cNvSpPr/>
            <p:nvPr/>
          </p:nvSpPr>
          <p:spPr>
            <a:xfrm flipH="false" flipV="false" rot="0">
              <a:off x="605790" y="289560"/>
              <a:ext cx="3679190" cy="3557270"/>
            </a:xfrm>
            <a:custGeom>
              <a:avLst/>
              <a:gdLst/>
              <a:ahLst/>
              <a:cxnLst/>
              <a:rect r="r" b="b" t="t" l="l"/>
              <a:pathLst>
                <a:path h="3557270" w="3679190">
                  <a:moveTo>
                    <a:pt x="3666490" y="294640"/>
                  </a:moveTo>
                  <a:lnTo>
                    <a:pt x="297180" y="1270"/>
                  </a:lnTo>
                  <a:cubicBezTo>
                    <a:pt x="289560" y="0"/>
                    <a:pt x="283210" y="6350"/>
                    <a:pt x="281940" y="13970"/>
                  </a:cubicBezTo>
                  <a:lnTo>
                    <a:pt x="1270" y="3247390"/>
                  </a:lnTo>
                  <a:cubicBezTo>
                    <a:pt x="0" y="3255010"/>
                    <a:pt x="6350" y="3261360"/>
                    <a:pt x="13970" y="3262630"/>
                  </a:cubicBezTo>
                  <a:lnTo>
                    <a:pt x="3382010" y="3556000"/>
                  </a:lnTo>
                  <a:cubicBezTo>
                    <a:pt x="3389630" y="3557270"/>
                    <a:pt x="3395980" y="3550920"/>
                    <a:pt x="3397250" y="3543300"/>
                  </a:cubicBezTo>
                  <a:lnTo>
                    <a:pt x="3679190" y="309880"/>
                  </a:lnTo>
                  <a:cubicBezTo>
                    <a:pt x="3679190" y="302260"/>
                    <a:pt x="3674110" y="295910"/>
                    <a:pt x="3666490" y="294640"/>
                  </a:cubicBezTo>
                  <a:close/>
                </a:path>
              </a:pathLst>
            </a:custGeom>
            <a:blipFill>
              <a:blip r:embed="rId4"/>
              <a:stretch>
                <a:fillRect l="0" t="-14609" r="0" b="-14609"/>
              </a:stretch>
            </a:blipFill>
          </p:spPr>
        </p:sp>
        <p:sp>
          <p:nvSpPr>
            <p:cNvPr name="Freeform 6" id="6"/>
            <p:cNvSpPr/>
            <p:nvPr/>
          </p:nvSpPr>
          <p:spPr>
            <a:xfrm flipH="false" flipV="false" rot="0">
              <a:off x="877570" y="289560"/>
              <a:ext cx="3407410" cy="3554730"/>
            </a:xfrm>
            <a:custGeom>
              <a:avLst/>
              <a:gdLst/>
              <a:ahLst/>
              <a:cxnLst/>
              <a:rect r="r" b="b" t="t" l="l"/>
              <a:pathLst>
                <a:path h="3554730" w="3407410">
                  <a:moveTo>
                    <a:pt x="3407410" y="304800"/>
                  </a:moveTo>
                  <a:cubicBezTo>
                    <a:pt x="3407410" y="304800"/>
                    <a:pt x="3406140" y="297180"/>
                    <a:pt x="3395980" y="294640"/>
                  </a:cubicBezTo>
                  <a:lnTo>
                    <a:pt x="3394710" y="294640"/>
                  </a:lnTo>
                  <a:lnTo>
                    <a:pt x="3383280" y="293370"/>
                  </a:lnTo>
                  <a:lnTo>
                    <a:pt x="15240" y="0"/>
                  </a:lnTo>
                  <a:cubicBezTo>
                    <a:pt x="8890" y="0"/>
                    <a:pt x="1270" y="1270"/>
                    <a:pt x="0" y="8890"/>
                  </a:cubicBezTo>
                  <a:lnTo>
                    <a:pt x="1270" y="15240"/>
                  </a:lnTo>
                  <a:cubicBezTo>
                    <a:pt x="3810" y="12700"/>
                    <a:pt x="8890" y="10160"/>
                    <a:pt x="13970" y="10160"/>
                  </a:cubicBezTo>
                  <a:lnTo>
                    <a:pt x="3393440" y="304800"/>
                  </a:lnTo>
                  <a:lnTo>
                    <a:pt x="3398520" y="304800"/>
                  </a:lnTo>
                  <a:lnTo>
                    <a:pt x="3116580" y="3543300"/>
                  </a:lnTo>
                  <a:cubicBezTo>
                    <a:pt x="3116580" y="3548380"/>
                    <a:pt x="3114040" y="3552190"/>
                    <a:pt x="3110230" y="3554730"/>
                  </a:cubicBezTo>
                  <a:lnTo>
                    <a:pt x="3114040" y="3554730"/>
                  </a:lnTo>
                  <a:cubicBezTo>
                    <a:pt x="3120390" y="3554730"/>
                    <a:pt x="3126740" y="3550920"/>
                    <a:pt x="3126740" y="3544570"/>
                  </a:cubicBezTo>
                  <a:lnTo>
                    <a:pt x="3407410" y="304800"/>
                  </a:lnTo>
                  <a:close/>
                </a:path>
              </a:pathLst>
            </a:custGeom>
            <a:solidFill>
              <a:srgbClr val="74A8CB"/>
            </a:solidFill>
          </p:spPr>
        </p:sp>
        <p:sp>
          <p:nvSpPr>
            <p:cNvPr name="Freeform 7" id="7"/>
            <p:cNvSpPr/>
            <p:nvPr/>
          </p:nvSpPr>
          <p:spPr>
            <a:xfrm flipH="false" flipV="false" rot="0">
              <a:off x="353060" y="4452620"/>
              <a:ext cx="3789680" cy="356870"/>
            </a:xfrm>
            <a:custGeom>
              <a:avLst/>
              <a:gdLst/>
              <a:ahLst/>
              <a:cxnLst/>
              <a:rect r="r" b="b" t="t" l="l"/>
              <a:pathLst>
                <a:path h="356870" w="3789680">
                  <a:moveTo>
                    <a:pt x="15240" y="15240"/>
                  </a:moveTo>
                  <a:cubicBezTo>
                    <a:pt x="7620" y="13970"/>
                    <a:pt x="2540" y="7620"/>
                    <a:pt x="2540" y="0"/>
                  </a:cubicBezTo>
                  <a:lnTo>
                    <a:pt x="1270" y="13970"/>
                  </a:lnTo>
                  <a:cubicBezTo>
                    <a:pt x="0" y="21590"/>
                    <a:pt x="6350" y="27940"/>
                    <a:pt x="13970" y="29210"/>
                  </a:cubicBezTo>
                  <a:lnTo>
                    <a:pt x="3780790" y="356870"/>
                  </a:lnTo>
                  <a:cubicBezTo>
                    <a:pt x="3784600" y="356870"/>
                    <a:pt x="3787140" y="355600"/>
                    <a:pt x="3789680" y="354330"/>
                  </a:cubicBezTo>
                  <a:lnTo>
                    <a:pt x="3775710" y="342900"/>
                  </a:lnTo>
                  <a:lnTo>
                    <a:pt x="15240" y="15240"/>
                  </a:lnTo>
                  <a:close/>
                </a:path>
              </a:pathLst>
            </a:custGeom>
            <a:solidFill>
              <a:srgbClr val="74A8CB"/>
            </a:solidFill>
          </p:spPr>
        </p:sp>
        <p:sp>
          <p:nvSpPr>
            <p:cNvPr name="Freeform 8" id="8"/>
            <p:cNvSpPr/>
            <p:nvPr/>
          </p:nvSpPr>
          <p:spPr>
            <a:xfrm flipH="false" flipV="false" rot="0">
              <a:off x="353060" y="74930"/>
              <a:ext cx="396240" cy="4408170"/>
            </a:xfrm>
            <a:custGeom>
              <a:avLst/>
              <a:gdLst/>
              <a:ahLst/>
              <a:cxnLst/>
              <a:rect r="r" b="b" t="t" l="l"/>
              <a:pathLst>
                <a:path h="4408170" w="396240">
                  <a:moveTo>
                    <a:pt x="13970" y="4392930"/>
                  </a:moveTo>
                  <a:lnTo>
                    <a:pt x="396240" y="8890"/>
                  </a:lnTo>
                  <a:lnTo>
                    <a:pt x="387350" y="0"/>
                  </a:lnTo>
                  <a:cubicBezTo>
                    <a:pt x="384810" y="1270"/>
                    <a:pt x="383540" y="5080"/>
                    <a:pt x="382270" y="8890"/>
                  </a:cubicBezTo>
                  <a:lnTo>
                    <a:pt x="1270" y="4391660"/>
                  </a:lnTo>
                  <a:cubicBezTo>
                    <a:pt x="0" y="4399280"/>
                    <a:pt x="6350" y="4405630"/>
                    <a:pt x="13970" y="4406900"/>
                  </a:cubicBezTo>
                  <a:lnTo>
                    <a:pt x="27940" y="4408170"/>
                  </a:lnTo>
                  <a:cubicBezTo>
                    <a:pt x="19050" y="4406900"/>
                    <a:pt x="13970" y="4400550"/>
                    <a:pt x="13970" y="4392930"/>
                  </a:cubicBezTo>
                  <a:close/>
                </a:path>
              </a:pathLst>
            </a:custGeom>
            <a:solidFill>
              <a:srgbClr val="74A8CB"/>
            </a:solidFill>
          </p:spPr>
        </p:sp>
        <p:sp>
          <p:nvSpPr>
            <p:cNvPr name="Freeform 9" id="9"/>
            <p:cNvSpPr/>
            <p:nvPr/>
          </p:nvSpPr>
          <p:spPr>
            <a:xfrm flipH="false" flipV="false" rot="0">
              <a:off x="591820" y="292100"/>
              <a:ext cx="297180" cy="3260090"/>
            </a:xfrm>
            <a:custGeom>
              <a:avLst/>
              <a:gdLst/>
              <a:ahLst/>
              <a:cxnLst/>
              <a:rect r="r" b="b" t="t" l="l"/>
              <a:pathLst>
                <a:path h="3260090" w="297180">
                  <a:moveTo>
                    <a:pt x="15240" y="3244850"/>
                  </a:moveTo>
                  <a:lnTo>
                    <a:pt x="297180" y="11430"/>
                  </a:lnTo>
                  <a:lnTo>
                    <a:pt x="297180" y="8890"/>
                  </a:lnTo>
                  <a:lnTo>
                    <a:pt x="288290" y="0"/>
                  </a:lnTo>
                  <a:cubicBezTo>
                    <a:pt x="285750" y="2540"/>
                    <a:pt x="283210" y="5080"/>
                    <a:pt x="283210" y="10160"/>
                  </a:cubicBezTo>
                  <a:lnTo>
                    <a:pt x="1270" y="3243580"/>
                  </a:lnTo>
                  <a:cubicBezTo>
                    <a:pt x="0" y="3251200"/>
                    <a:pt x="6350" y="3257550"/>
                    <a:pt x="13970" y="3258820"/>
                  </a:cubicBezTo>
                  <a:lnTo>
                    <a:pt x="27940" y="3260090"/>
                  </a:lnTo>
                  <a:cubicBezTo>
                    <a:pt x="20320" y="3258820"/>
                    <a:pt x="13970" y="3252470"/>
                    <a:pt x="15240" y="3244850"/>
                  </a:cubicBezTo>
                  <a:close/>
                </a:path>
              </a:pathLst>
            </a:custGeom>
            <a:solidFill>
              <a:srgbClr val="FFFFFF"/>
            </a:solidFill>
          </p:spPr>
        </p:sp>
        <p:sp>
          <p:nvSpPr>
            <p:cNvPr name="Freeform 10" id="10"/>
            <p:cNvSpPr/>
            <p:nvPr/>
          </p:nvSpPr>
          <p:spPr>
            <a:xfrm flipH="false" flipV="false" rot="0">
              <a:off x="0" y="0"/>
              <a:ext cx="0" cy="0"/>
            </a:xfrm>
            <a:custGeom>
              <a:avLst/>
              <a:gdLst/>
              <a:ahLst/>
              <a:cxnLst/>
              <a:rect r="r" b="b" t="t" l="l"/>
              <a:pathLst>
                <a:path h="0" w="0"/>
              </a:pathLst>
            </a:custGeom>
            <a:solidFill>
              <a:srgbClr val="FFFFFF"/>
            </a:solidFill>
          </p:spPr>
        </p:sp>
        <p:sp>
          <p:nvSpPr>
            <p:cNvPr name="Freeform 11" id="11"/>
            <p:cNvSpPr/>
            <p:nvPr/>
          </p:nvSpPr>
          <p:spPr>
            <a:xfrm flipH="false" flipV="false" rot="0">
              <a:off x="593090" y="3526790"/>
              <a:ext cx="3404870" cy="322580"/>
            </a:xfrm>
            <a:custGeom>
              <a:avLst/>
              <a:gdLst/>
              <a:ahLst/>
              <a:cxnLst/>
              <a:rect r="r" b="b" t="t" l="l"/>
              <a:pathLst>
                <a:path h="322580" w="3404870">
                  <a:moveTo>
                    <a:pt x="3399790" y="308610"/>
                  </a:moveTo>
                  <a:lnTo>
                    <a:pt x="3395980" y="308610"/>
                  </a:lnTo>
                  <a:lnTo>
                    <a:pt x="15240" y="13970"/>
                  </a:lnTo>
                  <a:cubicBezTo>
                    <a:pt x="7620" y="12700"/>
                    <a:pt x="2540" y="6350"/>
                    <a:pt x="2540" y="0"/>
                  </a:cubicBezTo>
                  <a:lnTo>
                    <a:pt x="1270" y="13970"/>
                  </a:lnTo>
                  <a:cubicBezTo>
                    <a:pt x="0" y="21590"/>
                    <a:pt x="6350" y="27940"/>
                    <a:pt x="13970" y="29210"/>
                  </a:cubicBezTo>
                  <a:lnTo>
                    <a:pt x="3394710" y="322580"/>
                  </a:lnTo>
                  <a:cubicBezTo>
                    <a:pt x="3398520" y="322580"/>
                    <a:pt x="3402330" y="321310"/>
                    <a:pt x="3404870" y="318770"/>
                  </a:cubicBezTo>
                  <a:lnTo>
                    <a:pt x="3399790" y="308610"/>
                  </a:lnTo>
                  <a:close/>
                </a:path>
              </a:pathLst>
            </a:custGeom>
            <a:solidFill>
              <a:srgbClr val="FFFFFF"/>
            </a:solidFill>
          </p:spPr>
        </p:sp>
        <p:sp>
          <p:nvSpPr>
            <p:cNvPr name="Freeform 12" id="12"/>
            <p:cNvSpPr/>
            <p:nvPr/>
          </p:nvSpPr>
          <p:spPr>
            <a:xfrm flipH="false" flipV="false" rot="0">
              <a:off x="749300" y="80010"/>
              <a:ext cx="1270" cy="3810"/>
            </a:xfrm>
            <a:custGeom>
              <a:avLst/>
              <a:gdLst/>
              <a:ahLst/>
              <a:cxnLst/>
              <a:rect r="r" b="b" t="t" l="l"/>
              <a:pathLst>
                <a:path h="3810" w="1270">
                  <a:moveTo>
                    <a:pt x="0" y="3810"/>
                  </a:moveTo>
                  <a:lnTo>
                    <a:pt x="1270" y="0"/>
                  </a:lnTo>
                  <a:cubicBezTo>
                    <a:pt x="0" y="1270"/>
                    <a:pt x="0" y="2540"/>
                    <a:pt x="0" y="3810"/>
                  </a:cubicBezTo>
                  <a:close/>
                </a:path>
              </a:pathLst>
            </a:custGeom>
            <a:solidFill>
              <a:srgbClr val="FFFFFF"/>
            </a:solidFill>
          </p:spPr>
        </p:sp>
        <p:sp>
          <p:nvSpPr>
            <p:cNvPr name="Freeform 13" id="13"/>
            <p:cNvSpPr/>
            <p:nvPr/>
          </p:nvSpPr>
          <p:spPr>
            <a:xfrm flipH="false" flipV="false" rot="0">
              <a:off x="741680" y="71120"/>
              <a:ext cx="3789680" cy="355600"/>
            </a:xfrm>
            <a:custGeom>
              <a:avLst/>
              <a:gdLst/>
              <a:ahLst/>
              <a:cxnLst/>
              <a:rect r="r" b="b" t="t" l="l"/>
              <a:pathLst>
                <a:path h="355600" w="3789680">
                  <a:moveTo>
                    <a:pt x="3776980" y="327660"/>
                  </a:moveTo>
                  <a:lnTo>
                    <a:pt x="22860" y="1270"/>
                  </a:lnTo>
                  <a:lnTo>
                    <a:pt x="10160" y="0"/>
                  </a:lnTo>
                  <a:cubicBezTo>
                    <a:pt x="6350" y="0"/>
                    <a:pt x="2540" y="1270"/>
                    <a:pt x="0" y="3810"/>
                  </a:cubicBezTo>
                  <a:lnTo>
                    <a:pt x="7620" y="12700"/>
                  </a:lnTo>
                  <a:lnTo>
                    <a:pt x="8890" y="12700"/>
                  </a:lnTo>
                  <a:lnTo>
                    <a:pt x="3775710" y="340360"/>
                  </a:lnTo>
                  <a:cubicBezTo>
                    <a:pt x="3783330" y="341630"/>
                    <a:pt x="3788410" y="347980"/>
                    <a:pt x="3788410" y="355600"/>
                  </a:cubicBezTo>
                  <a:lnTo>
                    <a:pt x="3789680" y="341630"/>
                  </a:lnTo>
                  <a:cubicBezTo>
                    <a:pt x="3789680" y="335280"/>
                    <a:pt x="3784600" y="328930"/>
                    <a:pt x="3776980" y="327660"/>
                  </a:cubicBezTo>
                  <a:close/>
                </a:path>
              </a:pathLst>
            </a:custGeom>
            <a:solidFill>
              <a:srgbClr val="FFFFFF"/>
            </a:solidFill>
          </p:spPr>
        </p:sp>
        <p:sp>
          <p:nvSpPr>
            <p:cNvPr name="Freeform 14" id="14"/>
            <p:cNvSpPr/>
            <p:nvPr/>
          </p:nvSpPr>
          <p:spPr>
            <a:xfrm flipH="false" flipV="false" rot="0">
              <a:off x="4130040" y="408940"/>
              <a:ext cx="400050" cy="4396740"/>
            </a:xfrm>
            <a:custGeom>
              <a:avLst/>
              <a:gdLst/>
              <a:ahLst/>
              <a:cxnLst/>
              <a:rect r="r" b="b" t="t" l="l"/>
              <a:pathLst>
                <a:path h="4396740" w="400050">
                  <a:moveTo>
                    <a:pt x="19050" y="4387850"/>
                  </a:moveTo>
                  <a:lnTo>
                    <a:pt x="400050" y="13970"/>
                  </a:lnTo>
                  <a:cubicBezTo>
                    <a:pt x="400050" y="13970"/>
                    <a:pt x="392430" y="5080"/>
                    <a:pt x="389890" y="2540"/>
                  </a:cubicBezTo>
                  <a:cubicBezTo>
                    <a:pt x="389890" y="2540"/>
                    <a:pt x="387350" y="0"/>
                    <a:pt x="382270" y="0"/>
                  </a:cubicBezTo>
                  <a:lnTo>
                    <a:pt x="0" y="4385310"/>
                  </a:lnTo>
                  <a:lnTo>
                    <a:pt x="13970" y="4396740"/>
                  </a:lnTo>
                  <a:cubicBezTo>
                    <a:pt x="16510" y="4395470"/>
                    <a:pt x="19050" y="4391660"/>
                    <a:pt x="19050" y="4387850"/>
                  </a:cubicBezTo>
                  <a:close/>
                </a:path>
              </a:pathLst>
            </a:custGeom>
            <a:solidFill>
              <a:srgbClr val="FFFFFF"/>
            </a:solidFill>
          </p:spPr>
        </p:sp>
        <p:sp>
          <p:nvSpPr>
            <p:cNvPr name="Freeform 15" id="15"/>
            <p:cNvSpPr/>
            <p:nvPr/>
          </p:nvSpPr>
          <p:spPr>
            <a:xfrm flipH="false" flipV="false" rot="0">
              <a:off x="78740" y="900430"/>
              <a:ext cx="3792220" cy="4425950"/>
            </a:xfrm>
            <a:custGeom>
              <a:avLst/>
              <a:gdLst/>
              <a:ahLst/>
              <a:cxnLst/>
              <a:rect r="r" b="b" t="t" l="l"/>
              <a:pathLst>
                <a:path h="4425950" w="3792220">
                  <a:moveTo>
                    <a:pt x="3778250" y="0"/>
                  </a:moveTo>
                  <a:lnTo>
                    <a:pt x="13970" y="0"/>
                  </a:lnTo>
                  <a:cubicBezTo>
                    <a:pt x="6350" y="0"/>
                    <a:pt x="0" y="6350"/>
                    <a:pt x="0" y="13970"/>
                  </a:cubicBezTo>
                  <a:lnTo>
                    <a:pt x="0" y="4411980"/>
                  </a:lnTo>
                  <a:cubicBezTo>
                    <a:pt x="0" y="4419600"/>
                    <a:pt x="6350" y="4425950"/>
                    <a:pt x="13970" y="4425950"/>
                  </a:cubicBezTo>
                  <a:lnTo>
                    <a:pt x="3778250" y="4425950"/>
                  </a:lnTo>
                  <a:cubicBezTo>
                    <a:pt x="3785870" y="4425950"/>
                    <a:pt x="3792220" y="4419600"/>
                    <a:pt x="3792220" y="4411980"/>
                  </a:cubicBezTo>
                  <a:lnTo>
                    <a:pt x="3792220" y="12700"/>
                  </a:lnTo>
                  <a:cubicBezTo>
                    <a:pt x="3792220" y="5080"/>
                    <a:pt x="3785870" y="0"/>
                    <a:pt x="3778250" y="0"/>
                  </a:cubicBezTo>
                  <a:close/>
                  <a:moveTo>
                    <a:pt x="3582670" y="218440"/>
                  </a:moveTo>
                  <a:lnTo>
                    <a:pt x="3582670" y="3464560"/>
                  </a:lnTo>
                  <a:cubicBezTo>
                    <a:pt x="3582670" y="3472180"/>
                    <a:pt x="3576320" y="3478530"/>
                    <a:pt x="3568700" y="3478530"/>
                  </a:cubicBezTo>
                  <a:lnTo>
                    <a:pt x="186690" y="3478530"/>
                  </a:lnTo>
                  <a:cubicBezTo>
                    <a:pt x="179070" y="3478530"/>
                    <a:pt x="172720" y="3472180"/>
                    <a:pt x="172720" y="3464560"/>
                  </a:cubicBezTo>
                  <a:lnTo>
                    <a:pt x="172720" y="218440"/>
                  </a:lnTo>
                  <a:cubicBezTo>
                    <a:pt x="172720" y="210820"/>
                    <a:pt x="179070" y="204470"/>
                    <a:pt x="186690" y="204470"/>
                  </a:cubicBezTo>
                  <a:lnTo>
                    <a:pt x="3568700" y="204470"/>
                  </a:lnTo>
                  <a:cubicBezTo>
                    <a:pt x="3576320" y="204470"/>
                    <a:pt x="3582670" y="210820"/>
                    <a:pt x="3582670" y="218440"/>
                  </a:cubicBezTo>
                  <a:close/>
                </a:path>
              </a:pathLst>
            </a:custGeom>
            <a:solidFill>
              <a:srgbClr val="CAEEEF"/>
            </a:solidFill>
          </p:spPr>
        </p:sp>
        <p:sp>
          <p:nvSpPr>
            <p:cNvPr name="Freeform 16" id="16"/>
            <p:cNvSpPr/>
            <p:nvPr/>
          </p:nvSpPr>
          <p:spPr>
            <a:xfrm flipH="false" flipV="false" rot="0">
              <a:off x="251460" y="1104900"/>
              <a:ext cx="3409950" cy="3274060"/>
            </a:xfrm>
            <a:custGeom>
              <a:avLst/>
              <a:gdLst/>
              <a:ahLst/>
              <a:cxnLst/>
              <a:rect r="r" b="b" t="t" l="l"/>
              <a:pathLst>
                <a:path h="3274060" w="3409950">
                  <a:moveTo>
                    <a:pt x="3395980" y="0"/>
                  </a:moveTo>
                  <a:lnTo>
                    <a:pt x="13970" y="0"/>
                  </a:lnTo>
                  <a:cubicBezTo>
                    <a:pt x="6350" y="0"/>
                    <a:pt x="0" y="6350"/>
                    <a:pt x="0" y="13970"/>
                  </a:cubicBezTo>
                  <a:lnTo>
                    <a:pt x="0" y="3260090"/>
                  </a:lnTo>
                  <a:cubicBezTo>
                    <a:pt x="0" y="3267710"/>
                    <a:pt x="6350" y="3274060"/>
                    <a:pt x="13970" y="3274060"/>
                  </a:cubicBezTo>
                  <a:lnTo>
                    <a:pt x="3395980" y="3274060"/>
                  </a:lnTo>
                  <a:cubicBezTo>
                    <a:pt x="3403600" y="3274060"/>
                    <a:pt x="3409950" y="3267710"/>
                    <a:pt x="3409950" y="3260090"/>
                  </a:cubicBezTo>
                  <a:lnTo>
                    <a:pt x="3409950" y="13970"/>
                  </a:lnTo>
                  <a:cubicBezTo>
                    <a:pt x="3409950" y="6350"/>
                    <a:pt x="3403600" y="0"/>
                    <a:pt x="3395980" y="0"/>
                  </a:cubicBezTo>
                  <a:close/>
                </a:path>
              </a:pathLst>
            </a:custGeom>
            <a:blipFill>
              <a:blip r:embed="rId5"/>
              <a:stretch>
                <a:fillRect l="0" t="-18944" r="0" b="-18944"/>
              </a:stretch>
            </a:blipFill>
          </p:spPr>
        </p:sp>
        <p:sp>
          <p:nvSpPr>
            <p:cNvPr name="Freeform 17" id="17"/>
            <p:cNvSpPr/>
            <p:nvPr/>
          </p:nvSpPr>
          <p:spPr>
            <a:xfrm flipH="false" flipV="false" rot="0">
              <a:off x="240030" y="1106170"/>
              <a:ext cx="3421380" cy="3274060"/>
            </a:xfrm>
            <a:custGeom>
              <a:avLst/>
              <a:gdLst/>
              <a:ahLst/>
              <a:cxnLst/>
              <a:rect r="r" b="b" t="t" l="l"/>
              <a:pathLst>
                <a:path h="3274060" w="3421380">
                  <a:moveTo>
                    <a:pt x="3421380" y="8890"/>
                  </a:moveTo>
                  <a:cubicBezTo>
                    <a:pt x="3421380" y="8890"/>
                    <a:pt x="3418840" y="1270"/>
                    <a:pt x="3408680" y="0"/>
                  </a:cubicBezTo>
                  <a:lnTo>
                    <a:pt x="13970" y="0"/>
                  </a:lnTo>
                  <a:cubicBezTo>
                    <a:pt x="7620" y="0"/>
                    <a:pt x="0" y="2540"/>
                    <a:pt x="0" y="10160"/>
                  </a:cubicBezTo>
                  <a:lnTo>
                    <a:pt x="2540" y="16510"/>
                  </a:lnTo>
                  <a:cubicBezTo>
                    <a:pt x="5080" y="12700"/>
                    <a:pt x="10160" y="11430"/>
                    <a:pt x="13970" y="11430"/>
                  </a:cubicBezTo>
                  <a:lnTo>
                    <a:pt x="3411220" y="11430"/>
                  </a:lnTo>
                  <a:lnTo>
                    <a:pt x="3411220" y="3262630"/>
                  </a:lnTo>
                  <a:cubicBezTo>
                    <a:pt x="3411220" y="3267710"/>
                    <a:pt x="3408680" y="3271520"/>
                    <a:pt x="3406140" y="3274060"/>
                  </a:cubicBezTo>
                  <a:lnTo>
                    <a:pt x="3409950" y="3274060"/>
                  </a:lnTo>
                  <a:cubicBezTo>
                    <a:pt x="3416300" y="3274060"/>
                    <a:pt x="3421380" y="3268980"/>
                    <a:pt x="3421380" y="3262630"/>
                  </a:cubicBezTo>
                  <a:lnTo>
                    <a:pt x="3421380" y="8890"/>
                  </a:lnTo>
                  <a:close/>
                </a:path>
              </a:pathLst>
            </a:custGeom>
            <a:solidFill>
              <a:srgbClr val="898888"/>
            </a:solidFill>
          </p:spPr>
        </p:sp>
        <p:sp>
          <p:nvSpPr>
            <p:cNvPr name="Freeform 18" id="18"/>
            <p:cNvSpPr/>
            <p:nvPr/>
          </p:nvSpPr>
          <p:spPr>
            <a:xfrm flipH="false" flipV="false" rot="0">
              <a:off x="81280" y="5299710"/>
              <a:ext cx="3804920" cy="27940"/>
            </a:xfrm>
            <a:custGeom>
              <a:avLst/>
              <a:gdLst/>
              <a:ahLst/>
              <a:cxnLst/>
              <a:rect r="r" b="b" t="t" l="l"/>
              <a:pathLst>
                <a:path h="27940" w="3804920">
                  <a:moveTo>
                    <a:pt x="13970" y="13970"/>
                  </a:moveTo>
                  <a:cubicBezTo>
                    <a:pt x="6350" y="13970"/>
                    <a:pt x="0" y="7620"/>
                    <a:pt x="0" y="0"/>
                  </a:cubicBezTo>
                  <a:lnTo>
                    <a:pt x="0" y="13970"/>
                  </a:lnTo>
                  <a:cubicBezTo>
                    <a:pt x="0" y="21590"/>
                    <a:pt x="6350" y="27940"/>
                    <a:pt x="13970" y="27940"/>
                  </a:cubicBezTo>
                  <a:lnTo>
                    <a:pt x="3796030" y="27940"/>
                  </a:lnTo>
                  <a:cubicBezTo>
                    <a:pt x="3799840" y="27940"/>
                    <a:pt x="3802380" y="26670"/>
                    <a:pt x="3804920" y="24130"/>
                  </a:cubicBezTo>
                  <a:lnTo>
                    <a:pt x="3790950" y="13970"/>
                  </a:lnTo>
                  <a:lnTo>
                    <a:pt x="13970" y="13970"/>
                  </a:lnTo>
                  <a:close/>
                </a:path>
              </a:pathLst>
            </a:custGeom>
            <a:solidFill>
              <a:srgbClr val="898888"/>
            </a:solidFill>
          </p:spPr>
        </p:sp>
        <p:sp>
          <p:nvSpPr>
            <p:cNvPr name="Freeform 19" id="19"/>
            <p:cNvSpPr/>
            <p:nvPr/>
          </p:nvSpPr>
          <p:spPr>
            <a:xfrm flipH="false" flipV="false" rot="0">
              <a:off x="81280" y="904240"/>
              <a:ext cx="27940" cy="4422140"/>
            </a:xfrm>
            <a:custGeom>
              <a:avLst/>
              <a:gdLst/>
              <a:ahLst/>
              <a:cxnLst/>
              <a:rect r="r" b="b" t="t" l="l"/>
              <a:pathLst>
                <a:path h="4422140" w="27940">
                  <a:moveTo>
                    <a:pt x="12700" y="4409440"/>
                  </a:moveTo>
                  <a:lnTo>
                    <a:pt x="12700" y="8890"/>
                  </a:lnTo>
                  <a:lnTo>
                    <a:pt x="3810" y="0"/>
                  </a:lnTo>
                  <a:cubicBezTo>
                    <a:pt x="1270" y="2540"/>
                    <a:pt x="0" y="5080"/>
                    <a:pt x="0" y="8890"/>
                  </a:cubicBezTo>
                  <a:lnTo>
                    <a:pt x="0" y="4408170"/>
                  </a:lnTo>
                  <a:cubicBezTo>
                    <a:pt x="0" y="4415790"/>
                    <a:pt x="6350" y="4422140"/>
                    <a:pt x="13970" y="4422140"/>
                  </a:cubicBezTo>
                  <a:lnTo>
                    <a:pt x="27940" y="4422140"/>
                  </a:lnTo>
                  <a:cubicBezTo>
                    <a:pt x="19050" y="4422140"/>
                    <a:pt x="12700" y="4415790"/>
                    <a:pt x="12700" y="4409440"/>
                  </a:cubicBezTo>
                  <a:close/>
                </a:path>
              </a:pathLst>
            </a:custGeom>
            <a:solidFill>
              <a:srgbClr val="898888"/>
            </a:solidFill>
          </p:spPr>
        </p:sp>
        <p:sp>
          <p:nvSpPr>
            <p:cNvPr name="Freeform 20" id="20"/>
            <p:cNvSpPr/>
            <p:nvPr/>
          </p:nvSpPr>
          <p:spPr>
            <a:xfrm flipH="false" flipV="false" rot="0">
              <a:off x="238760" y="1108710"/>
              <a:ext cx="27940" cy="3270250"/>
            </a:xfrm>
            <a:custGeom>
              <a:avLst/>
              <a:gdLst/>
              <a:ahLst/>
              <a:cxnLst/>
              <a:rect r="r" b="b" t="t" l="l"/>
              <a:pathLst>
                <a:path h="3270250" w="27940">
                  <a:moveTo>
                    <a:pt x="12700" y="3256280"/>
                  </a:moveTo>
                  <a:lnTo>
                    <a:pt x="12700" y="7620"/>
                  </a:lnTo>
                  <a:lnTo>
                    <a:pt x="3810" y="0"/>
                  </a:lnTo>
                  <a:cubicBezTo>
                    <a:pt x="1270" y="2540"/>
                    <a:pt x="0" y="6350"/>
                    <a:pt x="0" y="10160"/>
                  </a:cubicBezTo>
                  <a:lnTo>
                    <a:pt x="0" y="3256280"/>
                  </a:lnTo>
                  <a:cubicBezTo>
                    <a:pt x="0" y="3263900"/>
                    <a:pt x="6350" y="3270250"/>
                    <a:pt x="13970" y="3270250"/>
                  </a:cubicBezTo>
                  <a:lnTo>
                    <a:pt x="27940" y="3270250"/>
                  </a:lnTo>
                  <a:cubicBezTo>
                    <a:pt x="19050" y="3270250"/>
                    <a:pt x="12700" y="3263900"/>
                    <a:pt x="12700" y="3256280"/>
                  </a:cubicBezTo>
                  <a:close/>
                </a:path>
              </a:pathLst>
            </a:custGeom>
            <a:solidFill>
              <a:srgbClr val="FFFFFF"/>
            </a:solidFill>
          </p:spPr>
        </p:sp>
        <p:sp>
          <p:nvSpPr>
            <p:cNvPr name="Freeform 21" id="21"/>
            <p:cNvSpPr/>
            <p:nvPr/>
          </p:nvSpPr>
          <p:spPr>
            <a:xfrm flipH="false" flipV="false" rot="0">
              <a:off x="0" y="0"/>
              <a:ext cx="0" cy="0"/>
            </a:xfrm>
            <a:custGeom>
              <a:avLst/>
              <a:gdLst/>
              <a:ahLst/>
              <a:cxnLst/>
              <a:rect r="r" b="b" t="t" l="l"/>
              <a:pathLst>
                <a:path h="0" w="0"/>
              </a:pathLst>
            </a:custGeom>
            <a:solidFill>
              <a:srgbClr val="FFFFFF"/>
            </a:solidFill>
          </p:spPr>
        </p:sp>
        <p:sp>
          <p:nvSpPr>
            <p:cNvPr name="Freeform 22" id="22"/>
            <p:cNvSpPr/>
            <p:nvPr/>
          </p:nvSpPr>
          <p:spPr>
            <a:xfrm flipH="false" flipV="false" rot="0">
              <a:off x="240030" y="4354830"/>
              <a:ext cx="3417570" cy="27940"/>
            </a:xfrm>
            <a:custGeom>
              <a:avLst/>
              <a:gdLst/>
              <a:ahLst/>
              <a:cxnLst/>
              <a:rect r="r" b="b" t="t" l="l"/>
              <a:pathLst>
                <a:path h="27940" w="3417570">
                  <a:moveTo>
                    <a:pt x="3411220" y="12700"/>
                  </a:moveTo>
                  <a:cubicBezTo>
                    <a:pt x="3409950" y="12700"/>
                    <a:pt x="3408680" y="13970"/>
                    <a:pt x="3407410" y="13970"/>
                  </a:cubicBezTo>
                  <a:lnTo>
                    <a:pt x="13970" y="13970"/>
                  </a:lnTo>
                  <a:cubicBezTo>
                    <a:pt x="6350" y="13970"/>
                    <a:pt x="0" y="7620"/>
                    <a:pt x="0" y="0"/>
                  </a:cubicBezTo>
                  <a:lnTo>
                    <a:pt x="0" y="13970"/>
                  </a:lnTo>
                  <a:cubicBezTo>
                    <a:pt x="0" y="21590"/>
                    <a:pt x="6350" y="27940"/>
                    <a:pt x="13970" y="27940"/>
                  </a:cubicBezTo>
                  <a:lnTo>
                    <a:pt x="3407410" y="27940"/>
                  </a:lnTo>
                  <a:cubicBezTo>
                    <a:pt x="3411220" y="27940"/>
                    <a:pt x="3415030" y="25400"/>
                    <a:pt x="3417570" y="22860"/>
                  </a:cubicBezTo>
                  <a:lnTo>
                    <a:pt x="3411220" y="12700"/>
                  </a:lnTo>
                  <a:close/>
                </a:path>
              </a:pathLst>
            </a:custGeom>
            <a:solidFill>
              <a:srgbClr val="FFFFFF"/>
            </a:solidFill>
          </p:spPr>
        </p:sp>
        <p:sp>
          <p:nvSpPr>
            <p:cNvPr name="Freeform 23" id="23"/>
            <p:cNvSpPr/>
            <p:nvPr/>
          </p:nvSpPr>
          <p:spPr>
            <a:xfrm flipH="false" flipV="false" rot="0">
              <a:off x="93980" y="909320"/>
              <a:ext cx="1270" cy="3810"/>
            </a:xfrm>
            <a:custGeom>
              <a:avLst/>
              <a:gdLst/>
              <a:ahLst/>
              <a:cxnLst/>
              <a:rect r="r" b="b" t="t" l="l"/>
              <a:pathLst>
                <a:path h="3810" w="1270">
                  <a:moveTo>
                    <a:pt x="0" y="3810"/>
                  </a:moveTo>
                  <a:lnTo>
                    <a:pt x="1270" y="0"/>
                  </a:lnTo>
                  <a:cubicBezTo>
                    <a:pt x="0" y="1270"/>
                    <a:pt x="0" y="2540"/>
                    <a:pt x="0" y="3810"/>
                  </a:cubicBezTo>
                  <a:close/>
                </a:path>
              </a:pathLst>
            </a:custGeom>
            <a:solidFill>
              <a:srgbClr val="FFFFFF"/>
            </a:solidFill>
          </p:spPr>
        </p:sp>
        <p:sp>
          <p:nvSpPr>
            <p:cNvPr name="Freeform 24" id="24"/>
            <p:cNvSpPr/>
            <p:nvPr/>
          </p:nvSpPr>
          <p:spPr>
            <a:xfrm flipH="false" flipV="false" rot="0">
              <a:off x="85090" y="899160"/>
              <a:ext cx="3806190" cy="27940"/>
            </a:xfrm>
            <a:custGeom>
              <a:avLst/>
              <a:gdLst/>
              <a:ahLst/>
              <a:cxnLst/>
              <a:rect r="r" b="b" t="t" l="l"/>
              <a:pathLst>
                <a:path h="27940" w="3806190">
                  <a:moveTo>
                    <a:pt x="3790950" y="0"/>
                  </a:moveTo>
                  <a:lnTo>
                    <a:pt x="10160" y="0"/>
                  </a:lnTo>
                  <a:cubicBezTo>
                    <a:pt x="6350" y="0"/>
                    <a:pt x="2540" y="2540"/>
                    <a:pt x="0" y="5080"/>
                  </a:cubicBezTo>
                  <a:lnTo>
                    <a:pt x="8890" y="13970"/>
                  </a:lnTo>
                  <a:lnTo>
                    <a:pt x="3792220" y="13970"/>
                  </a:lnTo>
                  <a:cubicBezTo>
                    <a:pt x="3799840" y="13970"/>
                    <a:pt x="3806190" y="20320"/>
                    <a:pt x="3806190" y="27940"/>
                  </a:cubicBezTo>
                  <a:lnTo>
                    <a:pt x="3806190" y="13970"/>
                  </a:lnTo>
                  <a:cubicBezTo>
                    <a:pt x="3804920" y="6350"/>
                    <a:pt x="3798570" y="0"/>
                    <a:pt x="3790950" y="0"/>
                  </a:cubicBezTo>
                  <a:close/>
                </a:path>
              </a:pathLst>
            </a:custGeom>
            <a:solidFill>
              <a:srgbClr val="FFFFFF"/>
            </a:solidFill>
          </p:spPr>
        </p:sp>
        <p:sp>
          <p:nvSpPr>
            <p:cNvPr name="Freeform 25" id="25"/>
            <p:cNvSpPr/>
            <p:nvPr/>
          </p:nvSpPr>
          <p:spPr>
            <a:xfrm flipH="false" flipV="false" rot="0">
              <a:off x="3869690" y="910590"/>
              <a:ext cx="20320" cy="4413250"/>
            </a:xfrm>
            <a:custGeom>
              <a:avLst/>
              <a:gdLst/>
              <a:ahLst/>
              <a:cxnLst/>
              <a:rect r="r" b="b" t="t" l="l"/>
              <a:pathLst>
                <a:path h="4413250" w="20320">
                  <a:moveTo>
                    <a:pt x="20320" y="4401820"/>
                  </a:moveTo>
                  <a:lnTo>
                    <a:pt x="20320" y="12700"/>
                  </a:lnTo>
                  <a:cubicBezTo>
                    <a:pt x="20320" y="12700"/>
                    <a:pt x="11430" y="5080"/>
                    <a:pt x="8890" y="2540"/>
                  </a:cubicBezTo>
                  <a:cubicBezTo>
                    <a:pt x="8890" y="2540"/>
                    <a:pt x="6350" y="0"/>
                    <a:pt x="0" y="0"/>
                  </a:cubicBezTo>
                  <a:lnTo>
                    <a:pt x="0" y="4403090"/>
                  </a:lnTo>
                  <a:lnTo>
                    <a:pt x="15240" y="4413250"/>
                  </a:lnTo>
                  <a:cubicBezTo>
                    <a:pt x="19050" y="4410710"/>
                    <a:pt x="20320" y="4406900"/>
                    <a:pt x="20320" y="4401820"/>
                  </a:cubicBezTo>
                  <a:close/>
                </a:path>
              </a:pathLst>
            </a:custGeom>
            <a:solidFill>
              <a:srgbClr val="FFFFFF"/>
            </a:solidFill>
          </p:spPr>
        </p:sp>
      </p:grpSp>
      <p:sp>
        <p:nvSpPr>
          <p:cNvPr name="Freeform 26" id="26"/>
          <p:cNvSpPr/>
          <p:nvPr/>
        </p:nvSpPr>
        <p:spPr>
          <a:xfrm flipH="false" flipV="false" rot="-7790088">
            <a:off x="-1139290" y="8291080"/>
            <a:ext cx="6332063" cy="4881445"/>
          </a:xfrm>
          <a:custGeom>
            <a:avLst/>
            <a:gdLst/>
            <a:ahLst/>
            <a:cxnLst/>
            <a:rect r="r" b="b" t="t" l="l"/>
            <a:pathLst>
              <a:path h="4881445" w="6332063">
                <a:moveTo>
                  <a:pt x="0" y="0"/>
                </a:moveTo>
                <a:lnTo>
                  <a:pt x="6332063" y="0"/>
                </a:lnTo>
                <a:lnTo>
                  <a:pt x="6332063" y="4881445"/>
                </a:lnTo>
                <a:lnTo>
                  <a:pt x="0" y="4881445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27" id="27"/>
          <p:cNvSpPr txBox="true"/>
          <p:nvPr/>
        </p:nvSpPr>
        <p:spPr>
          <a:xfrm rot="0">
            <a:off x="1740845" y="1910820"/>
            <a:ext cx="7221237" cy="1299362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9889"/>
              </a:lnSpc>
            </a:pPr>
            <a:r>
              <a:rPr lang="en-US" sz="9330">
                <a:solidFill>
                  <a:srgbClr val="112838"/>
                </a:solidFill>
                <a:latin typeface="Lazydog"/>
                <a:ea typeface="Lazydog"/>
                <a:cs typeface="Lazydog"/>
                <a:sym typeface="Lazydog"/>
              </a:rPr>
              <a:t>КАРТКА 2</a:t>
            </a:r>
          </a:p>
        </p:txBody>
      </p:sp>
      <p:sp>
        <p:nvSpPr>
          <p:cNvPr name="TextBox 28" id="28"/>
          <p:cNvSpPr txBox="true"/>
          <p:nvPr/>
        </p:nvSpPr>
        <p:spPr>
          <a:xfrm rot="0">
            <a:off x="1028700" y="2890450"/>
            <a:ext cx="8467381" cy="6517692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4713"/>
              </a:lnSpc>
            </a:pPr>
            <a:r>
              <a:rPr lang="en-US" sz="3142">
                <a:solidFill>
                  <a:srgbClr val="112838"/>
                </a:solidFill>
                <a:latin typeface="Rubik"/>
                <a:ea typeface="Rubik"/>
                <a:cs typeface="Rubik"/>
                <a:sym typeface="Rubik"/>
              </a:rPr>
              <a:t>•Чайки – це бойові човни, видовбані з дерева, з вітрилами й веслами. Зазвичай вони були понад дванадцять метрів завдовжки й п’ять – завширшки. На кожну сідало кілька десятків невтомних веслярів. Розсікаючи воду, чайка летіла, мов на крилах.</a:t>
            </a:r>
          </a:p>
          <a:p>
            <a:pPr algn="l">
              <a:lnSpc>
                <a:spcPts val="4713"/>
              </a:lnSpc>
            </a:pPr>
            <a:r>
              <a:rPr lang="en-US" sz="3142">
                <a:solidFill>
                  <a:srgbClr val="112838"/>
                </a:solidFill>
                <a:latin typeface="Rubik"/>
                <a:ea typeface="Rubik"/>
                <a:cs typeface="Rubik"/>
                <a:sym typeface="Rubik"/>
              </a:rPr>
              <a:t>•Наступна група вирушає до міста Херсон (від міста Києва до міста Херсон 448 км) зупинка в містах Дніпро, Запоріжжя.</a:t>
            </a:r>
          </a:p>
          <a:p>
            <a:pPr algn="l">
              <a:lnSpc>
                <a:spcPts val="4713"/>
              </a:lnSpc>
            </a:pPr>
          </a:p>
        </p:txBody>
      </p:sp>
    </p:spTree>
  </p:cSld>
  <p:clrMapOvr>
    <a:masterClrMapping/>
  </p:clrMapOvr>
</p:sld>
</file>

<file path=ppt/slides/slide13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FFF6EE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476260" y="510030"/>
            <a:ext cx="17335479" cy="9266939"/>
            <a:chOff x="0" y="0"/>
            <a:chExt cx="4565723" cy="2440675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4565723" cy="2440675"/>
            </a:xfrm>
            <a:custGeom>
              <a:avLst/>
              <a:gdLst/>
              <a:ahLst/>
              <a:cxnLst/>
              <a:rect r="r" b="b" t="t" l="l"/>
              <a:pathLst>
                <a:path h="2440675" w="4565723">
                  <a:moveTo>
                    <a:pt x="24116" y="0"/>
                  </a:moveTo>
                  <a:lnTo>
                    <a:pt x="4541607" y="0"/>
                  </a:lnTo>
                  <a:cubicBezTo>
                    <a:pt x="4554926" y="0"/>
                    <a:pt x="4565723" y="10797"/>
                    <a:pt x="4565723" y="24116"/>
                  </a:cubicBezTo>
                  <a:lnTo>
                    <a:pt x="4565723" y="2416559"/>
                  </a:lnTo>
                  <a:cubicBezTo>
                    <a:pt x="4565723" y="2429878"/>
                    <a:pt x="4554926" y="2440675"/>
                    <a:pt x="4541607" y="2440675"/>
                  </a:cubicBezTo>
                  <a:lnTo>
                    <a:pt x="24116" y="2440675"/>
                  </a:lnTo>
                  <a:cubicBezTo>
                    <a:pt x="10797" y="2440675"/>
                    <a:pt x="0" y="2429878"/>
                    <a:pt x="0" y="2416559"/>
                  </a:cubicBezTo>
                  <a:lnTo>
                    <a:pt x="0" y="24116"/>
                  </a:lnTo>
                  <a:cubicBezTo>
                    <a:pt x="0" y="10797"/>
                    <a:pt x="10797" y="0"/>
                    <a:pt x="24116" y="0"/>
                  </a:cubicBezTo>
                  <a:close/>
                </a:path>
              </a:pathLst>
            </a:custGeom>
            <a:solidFill>
              <a:srgbClr val="000000">
                <a:alpha val="0"/>
              </a:srgbClr>
            </a:solidFill>
            <a:ln w="95250" cap="rnd">
              <a:solidFill>
                <a:srgbClr val="D38D29"/>
              </a:solidFill>
              <a:prstDash val="solid"/>
              <a:round/>
            </a:ln>
          </p:spPr>
        </p:sp>
        <p:sp>
          <p:nvSpPr>
            <p:cNvPr name="TextBox 4" id="4"/>
            <p:cNvSpPr txBox="true"/>
            <p:nvPr/>
          </p:nvSpPr>
          <p:spPr>
            <a:xfrm>
              <a:off x="0" y="-38100"/>
              <a:ext cx="4565723" cy="2478775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grpSp>
        <p:nvGrpSpPr>
          <p:cNvPr name="Group 5" id="5"/>
          <p:cNvGrpSpPr/>
          <p:nvPr/>
        </p:nvGrpSpPr>
        <p:grpSpPr>
          <a:xfrm rot="0">
            <a:off x="3066288" y="4743600"/>
            <a:ext cx="6956038" cy="4173623"/>
            <a:chOff x="0" y="0"/>
            <a:chExt cx="6350000" cy="3810000"/>
          </a:xfrm>
        </p:grpSpPr>
        <p:sp>
          <p:nvSpPr>
            <p:cNvPr name="Freeform 6" id="6"/>
            <p:cNvSpPr/>
            <p:nvPr/>
          </p:nvSpPr>
          <p:spPr>
            <a:xfrm flipH="false" flipV="false" rot="0">
              <a:off x="0" y="0"/>
              <a:ext cx="6350000" cy="3810000"/>
            </a:xfrm>
            <a:custGeom>
              <a:avLst/>
              <a:gdLst/>
              <a:ahLst/>
              <a:cxnLst/>
              <a:rect r="r" b="b" t="t" l="l"/>
              <a:pathLst>
                <a:path h="3810000" w="6350000">
                  <a:moveTo>
                    <a:pt x="0" y="3175000"/>
                  </a:moveTo>
                  <a:lnTo>
                    <a:pt x="0" y="635000"/>
                  </a:lnTo>
                  <a:cubicBezTo>
                    <a:pt x="0" y="284480"/>
                    <a:pt x="284480" y="0"/>
                    <a:pt x="635000" y="0"/>
                  </a:cubicBezTo>
                  <a:lnTo>
                    <a:pt x="5715000" y="0"/>
                  </a:lnTo>
                  <a:cubicBezTo>
                    <a:pt x="6065520" y="0"/>
                    <a:pt x="6350000" y="284480"/>
                    <a:pt x="6350000" y="635000"/>
                  </a:cubicBezTo>
                  <a:lnTo>
                    <a:pt x="6350000" y="3175000"/>
                  </a:lnTo>
                  <a:cubicBezTo>
                    <a:pt x="6350000" y="3525520"/>
                    <a:pt x="6065520" y="3810000"/>
                    <a:pt x="5715000" y="3810000"/>
                  </a:cubicBezTo>
                  <a:lnTo>
                    <a:pt x="635000" y="3810000"/>
                  </a:lnTo>
                  <a:cubicBezTo>
                    <a:pt x="284480" y="3810000"/>
                    <a:pt x="0" y="3525520"/>
                    <a:pt x="0" y="3175000"/>
                  </a:cubicBezTo>
                  <a:close/>
                </a:path>
              </a:pathLst>
            </a:custGeom>
            <a:blipFill>
              <a:blip r:embed="rId2"/>
              <a:stretch>
                <a:fillRect l="0" t="-6250" r="0" b="-6250"/>
              </a:stretch>
            </a:blipFill>
          </p:spPr>
        </p:sp>
      </p:grpSp>
      <p:grpSp>
        <p:nvGrpSpPr>
          <p:cNvPr name="Group 7" id="7"/>
          <p:cNvGrpSpPr/>
          <p:nvPr/>
        </p:nvGrpSpPr>
        <p:grpSpPr>
          <a:xfrm rot="0">
            <a:off x="10377952" y="4743600"/>
            <a:ext cx="6470966" cy="3882579"/>
            <a:chOff x="0" y="0"/>
            <a:chExt cx="6350000" cy="3810000"/>
          </a:xfrm>
        </p:grpSpPr>
        <p:sp>
          <p:nvSpPr>
            <p:cNvPr name="Freeform 8" id="8"/>
            <p:cNvSpPr/>
            <p:nvPr/>
          </p:nvSpPr>
          <p:spPr>
            <a:xfrm flipH="false" flipV="false" rot="0">
              <a:off x="0" y="0"/>
              <a:ext cx="6350000" cy="3810000"/>
            </a:xfrm>
            <a:custGeom>
              <a:avLst/>
              <a:gdLst/>
              <a:ahLst/>
              <a:cxnLst/>
              <a:rect r="r" b="b" t="t" l="l"/>
              <a:pathLst>
                <a:path h="3810000" w="6350000">
                  <a:moveTo>
                    <a:pt x="0" y="3175000"/>
                  </a:moveTo>
                  <a:lnTo>
                    <a:pt x="0" y="635000"/>
                  </a:lnTo>
                  <a:cubicBezTo>
                    <a:pt x="0" y="284480"/>
                    <a:pt x="284480" y="0"/>
                    <a:pt x="635000" y="0"/>
                  </a:cubicBezTo>
                  <a:lnTo>
                    <a:pt x="5715000" y="0"/>
                  </a:lnTo>
                  <a:cubicBezTo>
                    <a:pt x="6065520" y="0"/>
                    <a:pt x="6350000" y="284480"/>
                    <a:pt x="6350000" y="635000"/>
                  </a:cubicBezTo>
                  <a:lnTo>
                    <a:pt x="6350000" y="3175000"/>
                  </a:lnTo>
                  <a:cubicBezTo>
                    <a:pt x="6350000" y="3525520"/>
                    <a:pt x="6065520" y="3810000"/>
                    <a:pt x="5715000" y="3810000"/>
                  </a:cubicBezTo>
                  <a:lnTo>
                    <a:pt x="635000" y="3810000"/>
                  </a:lnTo>
                  <a:cubicBezTo>
                    <a:pt x="284480" y="3810000"/>
                    <a:pt x="0" y="3525520"/>
                    <a:pt x="0" y="3175000"/>
                  </a:cubicBezTo>
                  <a:close/>
                </a:path>
              </a:pathLst>
            </a:custGeom>
            <a:blipFill>
              <a:blip r:embed="rId3"/>
              <a:stretch>
                <a:fillRect l="0" t="-5624" r="0" b="-5625"/>
              </a:stretch>
            </a:blipFill>
          </p:spPr>
        </p:sp>
      </p:grpSp>
      <p:sp>
        <p:nvSpPr>
          <p:cNvPr name="Freeform 9" id="9"/>
          <p:cNvSpPr/>
          <p:nvPr/>
        </p:nvSpPr>
        <p:spPr>
          <a:xfrm flipH="false" flipV="false" rot="957752">
            <a:off x="-1179752" y="7497508"/>
            <a:ext cx="5331199" cy="3421661"/>
          </a:xfrm>
          <a:custGeom>
            <a:avLst/>
            <a:gdLst/>
            <a:ahLst/>
            <a:cxnLst/>
            <a:rect r="r" b="b" t="t" l="l"/>
            <a:pathLst>
              <a:path h="3421661" w="5331199">
                <a:moveTo>
                  <a:pt x="0" y="0"/>
                </a:moveTo>
                <a:lnTo>
                  <a:pt x="5331199" y="0"/>
                </a:lnTo>
                <a:lnTo>
                  <a:pt x="5331199" y="3421661"/>
                </a:lnTo>
                <a:lnTo>
                  <a:pt x="0" y="3421661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0" id="10"/>
          <p:cNvSpPr/>
          <p:nvPr/>
        </p:nvSpPr>
        <p:spPr>
          <a:xfrm flipH="false" flipV="false" rot="-7790088">
            <a:off x="13419554" y="7898789"/>
            <a:ext cx="6858727" cy="5287455"/>
          </a:xfrm>
          <a:custGeom>
            <a:avLst/>
            <a:gdLst/>
            <a:ahLst/>
            <a:cxnLst/>
            <a:rect r="r" b="b" t="t" l="l"/>
            <a:pathLst>
              <a:path h="5287455" w="6858727">
                <a:moveTo>
                  <a:pt x="0" y="0"/>
                </a:moveTo>
                <a:lnTo>
                  <a:pt x="6858727" y="0"/>
                </a:lnTo>
                <a:lnTo>
                  <a:pt x="6858727" y="5287456"/>
                </a:lnTo>
                <a:lnTo>
                  <a:pt x="0" y="5287456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1" id="11"/>
          <p:cNvSpPr/>
          <p:nvPr/>
        </p:nvSpPr>
        <p:spPr>
          <a:xfrm flipH="false" flipV="false" rot="0">
            <a:off x="12622045" y="510030"/>
            <a:ext cx="4995205" cy="4114800"/>
          </a:xfrm>
          <a:custGeom>
            <a:avLst/>
            <a:gdLst/>
            <a:ahLst/>
            <a:cxnLst/>
            <a:rect r="r" b="b" t="t" l="l"/>
            <a:pathLst>
              <a:path h="4114800" w="4995205">
                <a:moveTo>
                  <a:pt x="0" y="0"/>
                </a:moveTo>
                <a:lnTo>
                  <a:pt x="4995204" y="0"/>
                </a:lnTo>
                <a:lnTo>
                  <a:pt x="4995204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12" id="12"/>
          <p:cNvSpPr txBox="true"/>
          <p:nvPr/>
        </p:nvSpPr>
        <p:spPr>
          <a:xfrm rot="0">
            <a:off x="1944087" y="1494814"/>
            <a:ext cx="10942356" cy="2368256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6463"/>
              </a:lnSpc>
            </a:pPr>
            <a:r>
              <a:rPr lang="en-US" sz="6097">
                <a:solidFill>
                  <a:srgbClr val="112838"/>
                </a:solidFill>
                <a:latin typeface="Lazydog"/>
                <a:ea typeface="Lazydog"/>
                <a:cs typeface="Lazydog"/>
                <a:sym typeface="Lazydog"/>
              </a:rPr>
              <a:t>КІННІ ЕКІПАЖІ-10 ВЕРСТ/ГОД</a:t>
            </a:r>
          </a:p>
          <a:p>
            <a:pPr algn="ctr">
              <a:lnSpc>
                <a:spcPts val="5615"/>
              </a:lnSpc>
            </a:pPr>
            <a:r>
              <a:rPr lang="en-US" sz="5297">
                <a:solidFill>
                  <a:srgbClr val="112838"/>
                </a:solidFill>
                <a:latin typeface="Lazydog"/>
                <a:ea typeface="Lazydog"/>
                <a:cs typeface="Lazydog"/>
                <a:sym typeface="Lazydog"/>
              </a:rPr>
              <a:t> (10.66800 КМ) </a:t>
            </a:r>
          </a:p>
        </p:txBody>
      </p:sp>
    </p:spTree>
  </p:cSld>
  <p:clrMapOvr>
    <a:masterClrMapping/>
  </p:clrMapOvr>
</p:sld>
</file>

<file path=ppt/slides/slide14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FFF6EE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2770006">
            <a:off x="12402970" y="-1293185"/>
            <a:ext cx="9712659" cy="9712659"/>
          </a:xfrm>
          <a:custGeom>
            <a:avLst/>
            <a:gdLst/>
            <a:ahLst/>
            <a:cxnLst/>
            <a:rect r="r" b="b" t="t" l="l"/>
            <a:pathLst>
              <a:path h="9712659" w="9712659">
                <a:moveTo>
                  <a:pt x="0" y="0"/>
                </a:moveTo>
                <a:lnTo>
                  <a:pt x="9712660" y="0"/>
                </a:lnTo>
                <a:lnTo>
                  <a:pt x="9712660" y="9712659"/>
                </a:lnTo>
                <a:lnTo>
                  <a:pt x="0" y="9712659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grpSp>
        <p:nvGrpSpPr>
          <p:cNvPr name="Group 3" id="3"/>
          <p:cNvGrpSpPr>
            <a:grpSpLocks noChangeAspect="true"/>
          </p:cNvGrpSpPr>
          <p:nvPr/>
        </p:nvGrpSpPr>
        <p:grpSpPr>
          <a:xfrm rot="-359558">
            <a:off x="9622222" y="-378768"/>
            <a:ext cx="8187556" cy="9589845"/>
            <a:chOff x="0" y="0"/>
            <a:chExt cx="4597400" cy="5384800"/>
          </a:xfrm>
        </p:grpSpPr>
        <p:sp>
          <p:nvSpPr>
            <p:cNvPr name="Freeform 4" id="4"/>
            <p:cNvSpPr/>
            <p:nvPr/>
          </p:nvSpPr>
          <p:spPr>
            <a:xfrm flipH="false" flipV="false" rot="0">
              <a:off x="350520" y="69850"/>
              <a:ext cx="4161790" cy="4737100"/>
            </a:xfrm>
            <a:custGeom>
              <a:avLst/>
              <a:gdLst/>
              <a:ahLst/>
              <a:cxnLst/>
              <a:rect r="r" b="b" t="t" l="l"/>
              <a:pathLst>
                <a:path h="4737100" w="4161790">
                  <a:moveTo>
                    <a:pt x="4149090" y="327660"/>
                  </a:moveTo>
                  <a:lnTo>
                    <a:pt x="398780" y="1270"/>
                  </a:lnTo>
                  <a:cubicBezTo>
                    <a:pt x="391160" y="0"/>
                    <a:pt x="384810" y="6350"/>
                    <a:pt x="383540" y="13970"/>
                  </a:cubicBezTo>
                  <a:lnTo>
                    <a:pt x="1270" y="4395470"/>
                  </a:lnTo>
                  <a:cubicBezTo>
                    <a:pt x="0" y="4403090"/>
                    <a:pt x="6350" y="4409440"/>
                    <a:pt x="13970" y="4409440"/>
                  </a:cubicBezTo>
                  <a:lnTo>
                    <a:pt x="3764280" y="4735830"/>
                  </a:lnTo>
                  <a:cubicBezTo>
                    <a:pt x="3771900" y="4737100"/>
                    <a:pt x="3778250" y="4730750"/>
                    <a:pt x="3779520" y="4723130"/>
                  </a:cubicBezTo>
                  <a:lnTo>
                    <a:pt x="4161790" y="341630"/>
                  </a:lnTo>
                  <a:cubicBezTo>
                    <a:pt x="4161790" y="335280"/>
                    <a:pt x="4156710" y="328930"/>
                    <a:pt x="4149090" y="327660"/>
                  </a:cubicBezTo>
                  <a:close/>
                  <a:moveTo>
                    <a:pt x="3934460" y="529590"/>
                  </a:moveTo>
                  <a:lnTo>
                    <a:pt x="3652520" y="3763010"/>
                  </a:lnTo>
                  <a:cubicBezTo>
                    <a:pt x="3651250" y="3770630"/>
                    <a:pt x="3644900" y="3775710"/>
                    <a:pt x="3638550" y="3775710"/>
                  </a:cubicBezTo>
                  <a:lnTo>
                    <a:pt x="269240" y="3482340"/>
                  </a:lnTo>
                  <a:cubicBezTo>
                    <a:pt x="261620" y="3481070"/>
                    <a:pt x="256540" y="3474720"/>
                    <a:pt x="256540" y="3468370"/>
                  </a:cubicBezTo>
                  <a:lnTo>
                    <a:pt x="538480" y="233680"/>
                  </a:lnTo>
                  <a:cubicBezTo>
                    <a:pt x="539750" y="226060"/>
                    <a:pt x="546100" y="220980"/>
                    <a:pt x="553720" y="220980"/>
                  </a:cubicBezTo>
                  <a:lnTo>
                    <a:pt x="3921760" y="514350"/>
                  </a:lnTo>
                  <a:cubicBezTo>
                    <a:pt x="3929380" y="515620"/>
                    <a:pt x="3934460" y="521970"/>
                    <a:pt x="3934460" y="529590"/>
                  </a:cubicBezTo>
                  <a:close/>
                </a:path>
              </a:pathLst>
            </a:custGeom>
            <a:solidFill>
              <a:srgbClr val="E2CEFB"/>
            </a:solidFill>
          </p:spPr>
        </p:sp>
        <p:sp>
          <p:nvSpPr>
            <p:cNvPr name="Freeform 5" id="5"/>
            <p:cNvSpPr/>
            <p:nvPr/>
          </p:nvSpPr>
          <p:spPr>
            <a:xfrm flipH="false" flipV="false" rot="0">
              <a:off x="605790" y="289560"/>
              <a:ext cx="3679190" cy="3557270"/>
            </a:xfrm>
            <a:custGeom>
              <a:avLst/>
              <a:gdLst/>
              <a:ahLst/>
              <a:cxnLst/>
              <a:rect r="r" b="b" t="t" l="l"/>
              <a:pathLst>
                <a:path h="3557270" w="3679190">
                  <a:moveTo>
                    <a:pt x="3666490" y="294640"/>
                  </a:moveTo>
                  <a:lnTo>
                    <a:pt x="297180" y="1270"/>
                  </a:lnTo>
                  <a:cubicBezTo>
                    <a:pt x="289560" y="0"/>
                    <a:pt x="283210" y="6350"/>
                    <a:pt x="281940" y="13970"/>
                  </a:cubicBezTo>
                  <a:lnTo>
                    <a:pt x="1270" y="3247390"/>
                  </a:lnTo>
                  <a:cubicBezTo>
                    <a:pt x="0" y="3255010"/>
                    <a:pt x="6350" y="3261360"/>
                    <a:pt x="13970" y="3262630"/>
                  </a:cubicBezTo>
                  <a:lnTo>
                    <a:pt x="3382010" y="3556000"/>
                  </a:lnTo>
                  <a:cubicBezTo>
                    <a:pt x="3389630" y="3557270"/>
                    <a:pt x="3395980" y="3550920"/>
                    <a:pt x="3397250" y="3543300"/>
                  </a:cubicBezTo>
                  <a:lnTo>
                    <a:pt x="3679190" y="309880"/>
                  </a:lnTo>
                  <a:cubicBezTo>
                    <a:pt x="3679190" y="302260"/>
                    <a:pt x="3674110" y="295910"/>
                    <a:pt x="3666490" y="294640"/>
                  </a:cubicBezTo>
                  <a:close/>
                </a:path>
              </a:pathLst>
            </a:custGeom>
            <a:blipFill>
              <a:blip r:embed="rId4"/>
              <a:stretch>
                <a:fillRect l="0" t="-14609" r="0" b="-14609"/>
              </a:stretch>
            </a:blipFill>
          </p:spPr>
        </p:sp>
        <p:sp>
          <p:nvSpPr>
            <p:cNvPr name="Freeform 6" id="6"/>
            <p:cNvSpPr/>
            <p:nvPr/>
          </p:nvSpPr>
          <p:spPr>
            <a:xfrm flipH="false" flipV="false" rot="0">
              <a:off x="877570" y="289560"/>
              <a:ext cx="3407410" cy="3554730"/>
            </a:xfrm>
            <a:custGeom>
              <a:avLst/>
              <a:gdLst/>
              <a:ahLst/>
              <a:cxnLst/>
              <a:rect r="r" b="b" t="t" l="l"/>
              <a:pathLst>
                <a:path h="3554730" w="3407410">
                  <a:moveTo>
                    <a:pt x="3407410" y="304800"/>
                  </a:moveTo>
                  <a:cubicBezTo>
                    <a:pt x="3407410" y="304800"/>
                    <a:pt x="3406140" y="297180"/>
                    <a:pt x="3395980" y="294640"/>
                  </a:cubicBezTo>
                  <a:lnTo>
                    <a:pt x="3394710" y="294640"/>
                  </a:lnTo>
                  <a:lnTo>
                    <a:pt x="3383280" y="293370"/>
                  </a:lnTo>
                  <a:lnTo>
                    <a:pt x="15240" y="0"/>
                  </a:lnTo>
                  <a:cubicBezTo>
                    <a:pt x="8890" y="0"/>
                    <a:pt x="1270" y="1270"/>
                    <a:pt x="0" y="8890"/>
                  </a:cubicBezTo>
                  <a:lnTo>
                    <a:pt x="1270" y="15240"/>
                  </a:lnTo>
                  <a:cubicBezTo>
                    <a:pt x="3810" y="12700"/>
                    <a:pt x="8890" y="10160"/>
                    <a:pt x="13970" y="10160"/>
                  </a:cubicBezTo>
                  <a:lnTo>
                    <a:pt x="3393440" y="304800"/>
                  </a:lnTo>
                  <a:lnTo>
                    <a:pt x="3398520" y="304800"/>
                  </a:lnTo>
                  <a:lnTo>
                    <a:pt x="3116580" y="3543300"/>
                  </a:lnTo>
                  <a:cubicBezTo>
                    <a:pt x="3116580" y="3548380"/>
                    <a:pt x="3114040" y="3552190"/>
                    <a:pt x="3110230" y="3554730"/>
                  </a:cubicBezTo>
                  <a:lnTo>
                    <a:pt x="3114040" y="3554730"/>
                  </a:lnTo>
                  <a:cubicBezTo>
                    <a:pt x="3120390" y="3554730"/>
                    <a:pt x="3126740" y="3550920"/>
                    <a:pt x="3126740" y="3544570"/>
                  </a:cubicBezTo>
                  <a:lnTo>
                    <a:pt x="3407410" y="304800"/>
                  </a:lnTo>
                  <a:close/>
                </a:path>
              </a:pathLst>
            </a:custGeom>
            <a:solidFill>
              <a:srgbClr val="74A8CB"/>
            </a:solidFill>
          </p:spPr>
        </p:sp>
        <p:sp>
          <p:nvSpPr>
            <p:cNvPr name="Freeform 7" id="7"/>
            <p:cNvSpPr/>
            <p:nvPr/>
          </p:nvSpPr>
          <p:spPr>
            <a:xfrm flipH="false" flipV="false" rot="0">
              <a:off x="353060" y="4452620"/>
              <a:ext cx="3789680" cy="356870"/>
            </a:xfrm>
            <a:custGeom>
              <a:avLst/>
              <a:gdLst/>
              <a:ahLst/>
              <a:cxnLst/>
              <a:rect r="r" b="b" t="t" l="l"/>
              <a:pathLst>
                <a:path h="356870" w="3789680">
                  <a:moveTo>
                    <a:pt x="15240" y="15240"/>
                  </a:moveTo>
                  <a:cubicBezTo>
                    <a:pt x="7620" y="13970"/>
                    <a:pt x="2540" y="7620"/>
                    <a:pt x="2540" y="0"/>
                  </a:cubicBezTo>
                  <a:lnTo>
                    <a:pt x="1270" y="13970"/>
                  </a:lnTo>
                  <a:cubicBezTo>
                    <a:pt x="0" y="21590"/>
                    <a:pt x="6350" y="27940"/>
                    <a:pt x="13970" y="29210"/>
                  </a:cubicBezTo>
                  <a:lnTo>
                    <a:pt x="3780790" y="356870"/>
                  </a:lnTo>
                  <a:cubicBezTo>
                    <a:pt x="3784600" y="356870"/>
                    <a:pt x="3787140" y="355600"/>
                    <a:pt x="3789680" y="354330"/>
                  </a:cubicBezTo>
                  <a:lnTo>
                    <a:pt x="3775710" y="342900"/>
                  </a:lnTo>
                  <a:lnTo>
                    <a:pt x="15240" y="15240"/>
                  </a:lnTo>
                  <a:close/>
                </a:path>
              </a:pathLst>
            </a:custGeom>
            <a:solidFill>
              <a:srgbClr val="74A8CB"/>
            </a:solidFill>
          </p:spPr>
        </p:sp>
        <p:sp>
          <p:nvSpPr>
            <p:cNvPr name="Freeform 8" id="8"/>
            <p:cNvSpPr/>
            <p:nvPr/>
          </p:nvSpPr>
          <p:spPr>
            <a:xfrm flipH="false" flipV="false" rot="0">
              <a:off x="353060" y="74930"/>
              <a:ext cx="396240" cy="4408170"/>
            </a:xfrm>
            <a:custGeom>
              <a:avLst/>
              <a:gdLst/>
              <a:ahLst/>
              <a:cxnLst/>
              <a:rect r="r" b="b" t="t" l="l"/>
              <a:pathLst>
                <a:path h="4408170" w="396240">
                  <a:moveTo>
                    <a:pt x="13970" y="4392930"/>
                  </a:moveTo>
                  <a:lnTo>
                    <a:pt x="396240" y="8890"/>
                  </a:lnTo>
                  <a:lnTo>
                    <a:pt x="387350" y="0"/>
                  </a:lnTo>
                  <a:cubicBezTo>
                    <a:pt x="384810" y="1270"/>
                    <a:pt x="383540" y="5080"/>
                    <a:pt x="382270" y="8890"/>
                  </a:cubicBezTo>
                  <a:lnTo>
                    <a:pt x="1270" y="4391660"/>
                  </a:lnTo>
                  <a:cubicBezTo>
                    <a:pt x="0" y="4399280"/>
                    <a:pt x="6350" y="4405630"/>
                    <a:pt x="13970" y="4406900"/>
                  </a:cubicBezTo>
                  <a:lnTo>
                    <a:pt x="27940" y="4408170"/>
                  </a:lnTo>
                  <a:cubicBezTo>
                    <a:pt x="19050" y="4406900"/>
                    <a:pt x="13970" y="4400550"/>
                    <a:pt x="13970" y="4392930"/>
                  </a:cubicBezTo>
                  <a:close/>
                </a:path>
              </a:pathLst>
            </a:custGeom>
            <a:solidFill>
              <a:srgbClr val="74A8CB"/>
            </a:solidFill>
          </p:spPr>
        </p:sp>
        <p:sp>
          <p:nvSpPr>
            <p:cNvPr name="Freeform 9" id="9"/>
            <p:cNvSpPr/>
            <p:nvPr/>
          </p:nvSpPr>
          <p:spPr>
            <a:xfrm flipH="false" flipV="false" rot="0">
              <a:off x="591820" y="292100"/>
              <a:ext cx="297180" cy="3260090"/>
            </a:xfrm>
            <a:custGeom>
              <a:avLst/>
              <a:gdLst/>
              <a:ahLst/>
              <a:cxnLst/>
              <a:rect r="r" b="b" t="t" l="l"/>
              <a:pathLst>
                <a:path h="3260090" w="297180">
                  <a:moveTo>
                    <a:pt x="15240" y="3244850"/>
                  </a:moveTo>
                  <a:lnTo>
                    <a:pt x="297180" y="11430"/>
                  </a:lnTo>
                  <a:lnTo>
                    <a:pt x="297180" y="8890"/>
                  </a:lnTo>
                  <a:lnTo>
                    <a:pt x="288290" y="0"/>
                  </a:lnTo>
                  <a:cubicBezTo>
                    <a:pt x="285750" y="2540"/>
                    <a:pt x="283210" y="5080"/>
                    <a:pt x="283210" y="10160"/>
                  </a:cubicBezTo>
                  <a:lnTo>
                    <a:pt x="1270" y="3243580"/>
                  </a:lnTo>
                  <a:cubicBezTo>
                    <a:pt x="0" y="3251200"/>
                    <a:pt x="6350" y="3257550"/>
                    <a:pt x="13970" y="3258820"/>
                  </a:cubicBezTo>
                  <a:lnTo>
                    <a:pt x="27940" y="3260090"/>
                  </a:lnTo>
                  <a:cubicBezTo>
                    <a:pt x="20320" y="3258820"/>
                    <a:pt x="13970" y="3252470"/>
                    <a:pt x="15240" y="3244850"/>
                  </a:cubicBezTo>
                  <a:close/>
                </a:path>
              </a:pathLst>
            </a:custGeom>
            <a:solidFill>
              <a:srgbClr val="FFFFFF"/>
            </a:solidFill>
          </p:spPr>
        </p:sp>
        <p:sp>
          <p:nvSpPr>
            <p:cNvPr name="Freeform 10" id="10"/>
            <p:cNvSpPr/>
            <p:nvPr/>
          </p:nvSpPr>
          <p:spPr>
            <a:xfrm flipH="false" flipV="false" rot="0">
              <a:off x="0" y="0"/>
              <a:ext cx="0" cy="0"/>
            </a:xfrm>
            <a:custGeom>
              <a:avLst/>
              <a:gdLst/>
              <a:ahLst/>
              <a:cxnLst/>
              <a:rect r="r" b="b" t="t" l="l"/>
              <a:pathLst>
                <a:path h="0" w="0"/>
              </a:pathLst>
            </a:custGeom>
            <a:solidFill>
              <a:srgbClr val="FFFFFF"/>
            </a:solidFill>
          </p:spPr>
        </p:sp>
        <p:sp>
          <p:nvSpPr>
            <p:cNvPr name="Freeform 11" id="11"/>
            <p:cNvSpPr/>
            <p:nvPr/>
          </p:nvSpPr>
          <p:spPr>
            <a:xfrm flipH="false" flipV="false" rot="0">
              <a:off x="593090" y="3526790"/>
              <a:ext cx="3404870" cy="322580"/>
            </a:xfrm>
            <a:custGeom>
              <a:avLst/>
              <a:gdLst/>
              <a:ahLst/>
              <a:cxnLst/>
              <a:rect r="r" b="b" t="t" l="l"/>
              <a:pathLst>
                <a:path h="322580" w="3404870">
                  <a:moveTo>
                    <a:pt x="3399790" y="308610"/>
                  </a:moveTo>
                  <a:lnTo>
                    <a:pt x="3395980" y="308610"/>
                  </a:lnTo>
                  <a:lnTo>
                    <a:pt x="15240" y="13970"/>
                  </a:lnTo>
                  <a:cubicBezTo>
                    <a:pt x="7620" y="12700"/>
                    <a:pt x="2540" y="6350"/>
                    <a:pt x="2540" y="0"/>
                  </a:cubicBezTo>
                  <a:lnTo>
                    <a:pt x="1270" y="13970"/>
                  </a:lnTo>
                  <a:cubicBezTo>
                    <a:pt x="0" y="21590"/>
                    <a:pt x="6350" y="27940"/>
                    <a:pt x="13970" y="29210"/>
                  </a:cubicBezTo>
                  <a:lnTo>
                    <a:pt x="3394710" y="322580"/>
                  </a:lnTo>
                  <a:cubicBezTo>
                    <a:pt x="3398520" y="322580"/>
                    <a:pt x="3402330" y="321310"/>
                    <a:pt x="3404870" y="318770"/>
                  </a:cubicBezTo>
                  <a:lnTo>
                    <a:pt x="3399790" y="308610"/>
                  </a:lnTo>
                  <a:close/>
                </a:path>
              </a:pathLst>
            </a:custGeom>
            <a:solidFill>
              <a:srgbClr val="FFFFFF"/>
            </a:solidFill>
          </p:spPr>
        </p:sp>
        <p:sp>
          <p:nvSpPr>
            <p:cNvPr name="Freeform 12" id="12"/>
            <p:cNvSpPr/>
            <p:nvPr/>
          </p:nvSpPr>
          <p:spPr>
            <a:xfrm flipH="false" flipV="false" rot="0">
              <a:off x="749300" y="80010"/>
              <a:ext cx="1270" cy="3810"/>
            </a:xfrm>
            <a:custGeom>
              <a:avLst/>
              <a:gdLst/>
              <a:ahLst/>
              <a:cxnLst/>
              <a:rect r="r" b="b" t="t" l="l"/>
              <a:pathLst>
                <a:path h="3810" w="1270">
                  <a:moveTo>
                    <a:pt x="0" y="3810"/>
                  </a:moveTo>
                  <a:lnTo>
                    <a:pt x="1270" y="0"/>
                  </a:lnTo>
                  <a:cubicBezTo>
                    <a:pt x="0" y="1270"/>
                    <a:pt x="0" y="2540"/>
                    <a:pt x="0" y="3810"/>
                  </a:cubicBezTo>
                  <a:close/>
                </a:path>
              </a:pathLst>
            </a:custGeom>
            <a:solidFill>
              <a:srgbClr val="FFFFFF"/>
            </a:solidFill>
          </p:spPr>
        </p:sp>
        <p:sp>
          <p:nvSpPr>
            <p:cNvPr name="Freeform 13" id="13"/>
            <p:cNvSpPr/>
            <p:nvPr/>
          </p:nvSpPr>
          <p:spPr>
            <a:xfrm flipH="false" flipV="false" rot="0">
              <a:off x="741680" y="71120"/>
              <a:ext cx="3789680" cy="355600"/>
            </a:xfrm>
            <a:custGeom>
              <a:avLst/>
              <a:gdLst/>
              <a:ahLst/>
              <a:cxnLst/>
              <a:rect r="r" b="b" t="t" l="l"/>
              <a:pathLst>
                <a:path h="355600" w="3789680">
                  <a:moveTo>
                    <a:pt x="3776980" y="327660"/>
                  </a:moveTo>
                  <a:lnTo>
                    <a:pt x="22860" y="1270"/>
                  </a:lnTo>
                  <a:lnTo>
                    <a:pt x="10160" y="0"/>
                  </a:lnTo>
                  <a:cubicBezTo>
                    <a:pt x="6350" y="0"/>
                    <a:pt x="2540" y="1270"/>
                    <a:pt x="0" y="3810"/>
                  </a:cubicBezTo>
                  <a:lnTo>
                    <a:pt x="7620" y="12700"/>
                  </a:lnTo>
                  <a:lnTo>
                    <a:pt x="8890" y="12700"/>
                  </a:lnTo>
                  <a:lnTo>
                    <a:pt x="3775710" y="340360"/>
                  </a:lnTo>
                  <a:cubicBezTo>
                    <a:pt x="3783330" y="341630"/>
                    <a:pt x="3788410" y="347980"/>
                    <a:pt x="3788410" y="355600"/>
                  </a:cubicBezTo>
                  <a:lnTo>
                    <a:pt x="3789680" y="341630"/>
                  </a:lnTo>
                  <a:cubicBezTo>
                    <a:pt x="3789680" y="335280"/>
                    <a:pt x="3784600" y="328930"/>
                    <a:pt x="3776980" y="327660"/>
                  </a:cubicBezTo>
                  <a:close/>
                </a:path>
              </a:pathLst>
            </a:custGeom>
            <a:solidFill>
              <a:srgbClr val="FFFFFF"/>
            </a:solidFill>
          </p:spPr>
        </p:sp>
        <p:sp>
          <p:nvSpPr>
            <p:cNvPr name="Freeform 14" id="14"/>
            <p:cNvSpPr/>
            <p:nvPr/>
          </p:nvSpPr>
          <p:spPr>
            <a:xfrm flipH="false" flipV="false" rot="0">
              <a:off x="4130040" y="408940"/>
              <a:ext cx="400050" cy="4396740"/>
            </a:xfrm>
            <a:custGeom>
              <a:avLst/>
              <a:gdLst/>
              <a:ahLst/>
              <a:cxnLst/>
              <a:rect r="r" b="b" t="t" l="l"/>
              <a:pathLst>
                <a:path h="4396740" w="400050">
                  <a:moveTo>
                    <a:pt x="19050" y="4387850"/>
                  </a:moveTo>
                  <a:lnTo>
                    <a:pt x="400050" y="13970"/>
                  </a:lnTo>
                  <a:cubicBezTo>
                    <a:pt x="400050" y="13970"/>
                    <a:pt x="392430" y="5080"/>
                    <a:pt x="389890" y="2540"/>
                  </a:cubicBezTo>
                  <a:cubicBezTo>
                    <a:pt x="389890" y="2540"/>
                    <a:pt x="387350" y="0"/>
                    <a:pt x="382270" y="0"/>
                  </a:cubicBezTo>
                  <a:lnTo>
                    <a:pt x="0" y="4385310"/>
                  </a:lnTo>
                  <a:lnTo>
                    <a:pt x="13970" y="4396740"/>
                  </a:lnTo>
                  <a:cubicBezTo>
                    <a:pt x="16510" y="4395470"/>
                    <a:pt x="19050" y="4391660"/>
                    <a:pt x="19050" y="4387850"/>
                  </a:cubicBezTo>
                  <a:close/>
                </a:path>
              </a:pathLst>
            </a:custGeom>
            <a:solidFill>
              <a:srgbClr val="FFFFFF"/>
            </a:solidFill>
          </p:spPr>
        </p:sp>
        <p:sp>
          <p:nvSpPr>
            <p:cNvPr name="Freeform 15" id="15"/>
            <p:cNvSpPr/>
            <p:nvPr/>
          </p:nvSpPr>
          <p:spPr>
            <a:xfrm flipH="false" flipV="false" rot="0">
              <a:off x="78740" y="900430"/>
              <a:ext cx="3792220" cy="4425950"/>
            </a:xfrm>
            <a:custGeom>
              <a:avLst/>
              <a:gdLst/>
              <a:ahLst/>
              <a:cxnLst/>
              <a:rect r="r" b="b" t="t" l="l"/>
              <a:pathLst>
                <a:path h="4425950" w="3792220">
                  <a:moveTo>
                    <a:pt x="3778250" y="0"/>
                  </a:moveTo>
                  <a:lnTo>
                    <a:pt x="13970" y="0"/>
                  </a:lnTo>
                  <a:cubicBezTo>
                    <a:pt x="6350" y="0"/>
                    <a:pt x="0" y="6350"/>
                    <a:pt x="0" y="13970"/>
                  </a:cubicBezTo>
                  <a:lnTo>
                    <a:pt x="0" y="4411980"/>
                  </a:lnTo>
                  <a:cubicBezTo>
                    <a:pt x="0" y="4419600"/>
                    <a:pt x="6350" y="4425950"/>
                    <a:pt x="13970" y="4425950"/>
                  </a:cubicBezTo>
                  <a:lnTo>
                    <a:pt x="3778250" y="4425950"/>
                  </a:lnTo>
                  <a:cubicBezTo>
                    <a:pt x="3785870" y="4425950"/>
                    <a:pt x="3792220" y="4419600"/>
                    <a:pt x="3792220" y="4411980"/>
                  </a:cubicBezTo>
                  <a:lnTo>
                    <a:pt x="3792220" y="12700"/>
                  </a:lnTo>
                  <a:cubicBezTo>
                    <a:pt x="3792220" y="5080"/>
                    <a:pt x="3785870" y="0"/>
                    <a:pt x="3778250" y="0"/>
                  </a:cubicBezTo>
                  <a:close/>
                  <a:moveTo>
                    <a:pt x="3582670" y="218440"/>
                  </a:moveTo>
                  <a:lnTo>
                    <a:pt x="3582670" y="3464560"/>
                  </a:lnTo>
                  <a:cubicBezTo>
                    <a:pt x="3582670" y="3472180"/>
                    <a:pt x="3576320" y="3478530"/>
                    <a:pt x="3568700" y="3478530"/>
                  </a:cubicBezTo>
                  <a:lnTo>
                    <a:pt x="186690" y="3478530"/>
                  </a:lnTo>
                  <a:cubicBezTo>
                    <a:pt x="179070" y="3478530"/>
                    <a:pt x="172720" y="3472180"/>
                    <a:pt x="172720" y="3464560"/>
                  </a:cubicBezTo>
                  <a:lnTo>
                    <a:pt x="172720" y="218440"/>
                  </a:lnTo>
                  <a:cubicBezTo>
                    <a:pt x="172720" y="210820"/>
                    <a:pt x="179070" y="204470"/>
                    <a:pt x="186690" y="204470"/>
                  </a:cubicBezTo>
                  <a:lnTo>
                    <a:pt x="3568700" y="204470"/>
                  </a:lnTo>
                  <a:cubicBezTo>
                    <a:pt x="3576320" y="204470"/>
                    <a:pt x="3582670" y="210820"/>
                    <a:pt x="3582670" y="218440"/>
                  </a:cubicBezTo>
                  <a:close/>
                </a:path>
              </a:pathLst>
            </a:custGeom>
            <a:solidFill>
              <a:srgbClr val="CAEEEF"/>
            </a:solidFill>
          </p:spPr>
        </p:sp>
        <p:sp>
          <p:nvSpPr>
            <p:cNvPr name="Freeform 16" id="16"/>
            <p:cNvSpPr/>
            <p:nvPr/>
          </p:nvSpPr>
          <p:spPr>
            <a:xfrm flipH="false" flipV="false" rot="0">
              <a:off x="251460" y="1104900"/>
              <a:ext cx="3409950" cy="3274060"/>
            </a:xfrm>
            <a:custGeom>
              <a:avLst/>
              <a:gdLst/>
              <a:ahLst/>
              <a:cxnLst/>
              <a:rect r="r" b="b" t="t" l="l"/>
              <a:pathLst>
                <a:path h="3274060" w="3409950">
                  <a:moveTo>
                    <a:pt x="3395980" y="0"/>
                  </a:moveTo>
                  <a:lnTo>
                    <a:pt x="13970" y="0"/>
                  </a:lnTo>
                  <a:cubicBezTo>
                    <a:pt x="6350" y="0"/>
                    <a:pt x="0" y="6350"/>
                    <a:pt x="0" y="13970"/>
                  </a:cubicBezTo>
                  <a:lnTo>
                    <a:pt x="0" y="3260090"/>
                  </a:lnTo>
                  <a:cubicBezTo>
                    <a:pt x="0" y="3267710"/>
                    <a:pt x="6350" y="3274060"/>
                    <a:pt x="13970" y="3274060"/>
                  </a:cubicBezTo>
                  <a:lnTo>
                    <a:pt x="3395980" y="3274060"/>
                  </a:lnTo>
                  <a:cubicBezTo>
                    <a:pt x="3403600" y="3274060"/>
                    <a:pt x="3409950" y="3267710"/>
                    <a:pt x="3409950" y="3260090"/>
                  </a:cubicBezTo>
                  <a:lnTo>
                    <a:pt x="3409950" y="13970"/>
                  </a:lnTo>
                  <a:cubicBezTo>
                    <a:pt x="3409950" y="6350"/>
                    <a:pt x="3403600" y="0"/>
                    <a:pt x="3395980" y="0"/>
                  </a:cubicBezTo>
                  <a:close/>
                </a:path>
              </a:pathLst>
            </a:custGeom>
            <a:blipFill>
              <a:blip r:embed="rId5"/>
              <a:stretch>
                <a:fillRect l="-26109" t="0" r="-26109" b="0"/>
              </a:stretch>
            </a:blipFill>
          </p:spPr>
        </p:sp>
        <p:sp>
          <p:nvSpPr>
            <p:cNvPr name="Freeform 17" id="17"/>
            <p:cNvSpPr/>
            <p:nvPr/>
          </p:nvSpPr>
          <p:spPr>
            <a:xfrm flipH="false" flipV="false" rot="0">
              <a:off x="240030" y="1106170"/>
              <a:ext cx="3421380" cy="3274060"/>
            </a:xfrm>
            <a:custGeom>
              <a:avLst/>
              <a:gdLst/>
              <a:ahLst/>
              <a:cxnLst/>
              <a:rect r="r" b="b" t="t" l="l"/>
              <a:pathLst>
                <a:path h="3274060" w="3421380">
                  <a:moveTo>
                    <a:pt x="3421380" y="8890"/>
                  </a:moveTo>
                  <a:cubicBezTo>
                    <a:pt x="3421380" y="8890"/>
                    <a:pt x="3418840" y="1270"/>
                    <a:pt x="3408680" y="0"/>
                  </a:cubicBezTo>
                  <a:lnTo>
                    <a:pt x="13970" y="0"/>
                  </a:lnTo>
                  <a:cubicBezTo>
                    <a:pt x="7620" y="0"/>
                    <a:pt x="0" y="2540"/>
                    <a:pt x="0" y="10160"/>
                  </a:cubicBezTo>
                  <a:lnTo>
                    <a:pt x="2540" y="16510"/>
                  </a:lnTo>
                  <a:cubicBezTo>
                    <a:pt x="5080" y="12700"/>
                    <a:pt x="10160" y="11430"/>
                    <a:pt x="13970" y="11430"/>
                  </a:cubicBezTo>
                  <a:lnTo>
                    <a:pt x="3411220" y="11430"/>
                  </a:lnTo>
                  <a:lnTo>
                    <a:pt x="3411220" y="3262630"/>
                  </a:lnTo>
                  <a:cubicBezTo>
                    <a:pt x="3411220" y="3267710"/>
                    <a:pt x="3408680" y="3271520"/>
                    <a:pt x="3406140" y="3274060"/>
                  </a:cubicBezTo>
                  <a:lnTo>
                    <a:pt x="3409950" y="3274060"/>
                  </a:lnTo>
                  <a:cubicBezTo>
                    <a:pt x="3416300" y="3274060"/>
                    <a:pt x="3421380" y="3268980"/>
                    <a:pt x="3421380" y="3262630"/>
                  </a:cubicBezTo>
                  <a:lnTo>
                    <a:pt x="3421380" y="8890"/>
                  </a:lnTo>
                  <a:close/>
                </a:path>
              </a:pathLst>
            </a:custGeom>
            <a:solidFill>
              <a:srgbClr val="898888"/>
            </a:solidFill>
          </p:spPr>
        </p:sp>
        <p:sp>
          <p:nvSpPr>
            <p:cNvPr name="Freeform 18" id="18"/>
            <p:cNvSpPr/>
            <p:nvPr/>
          </p:nvSpPr>
          <p:spPr>
            <a:xfrm flipH="false" flipV="false" rot="0">
              <a:off x="81280" y="5299710"/>
              <a:ext cx="3804920" cy="27940"/>
            </a:xfrm>
            <a:custGeom>
              <a:avLst/>
              <a:gdLst/>
              <a:ahLst/>
              <a:cxnLst/>
              <a:rect r="r" b="b" t="t" l="l"/>
              <a:pathLst>
                <a:path h="27940" w="3804920">
                  <a:moveTo>
                    <a:pt x="13970" y="13970"/>
                  </a:moveTo>
                  <a:cubicBezTo>
                    <a:pt x="6350" y="13970"/>
                    <a:pt x="0" y="7620"/>
                    <a:pt x="0" y="0"/>
                  </a:cubicBezTo>
                  <a:lnTo>
                    <a:pt x="0" y="13970"/>
                  </a:lnTo>
                  <a:cubicBezTo>
                    <a:pt x="0" y="21590"/>
                    <a:pt x="6350" y="27940"/>
                    <a:pt x="13970" y="27940"/>
                  </a:cubicBezTo>
                  <a:lnTo>
                    <a:pt x="3796030" y="27940"/>
                  </a:lnTo>
                  <a:cubicBezTo>
                    <a:pt x="3799840" y="27940"/>
                    <a:pt x="3802380" y="26670"/>
                    <a:pt x="3804920" y="24130"/>
                  </a:cubicBezTo>
                  <a:lnTo>
                    <a:pt x="3790950" y="13970"/>
                  </a:lnTo>
                  <a:lnTo>
                    <a:pt x="13970" y="13970"/>
                  </a:lnTo>
                  <a:close/>
                </a:path>
              </a:pathLst>
            </a:custGeom>
            <a:solidFill>
              <a:srgbClr val="898888"/>
            </a:solidFill>
          </p:spPr>
        </p:sp>
        <p:sp>
          <p:nvSpPr>
            <p:cNvPr name="Freeform 19" id="19"/>
            <p:cNvSpPr/>
            <p:nvPr/>
          </p:nvSpPr>
          <p:spPr>
            <a:xfrm flipH="false" flipV="false" rot="0">
              <a:off x="81280" y="904240"/>
              <a:ext cx="27940" cy="4422140"/>
            </a:xfrm>
            <a:custGeom>
              <a:avLst/>
              <a:gdLst/>
              <a:ahLst/>
              <a:cxnLst/>
              <a:rect r="r" b="b" t="t" l="l"/>
              <a:pathLst>
                <a:path h="4422140" w="27940">
                  <a:moveTo>
                    <a:pt x="12700" y="4409440"/>
                  </a:moveTo>
                  <a:lnTo>
                    <a:pt x="12700" y="8890"/>
                  </a:lnTo>
                  <a:lnTo>
                    <a:pt x="3810" y="0"/>
                  </a:lnTo>
                  <a:cubicBezTo>
                    <a:pt x="1270" y="2540"/>
                    <a:pt x="0" y="5080"/>
                    <a:pt x="0" y="8890"/>
                  </a:cubicBezTo>
                  <a:lnTo>
                    <a:pt x="0" y="4408170"/>
                  </a:lnTo>
                  <a:cubicBezTo>
                    <a:pt x="0" y="4415790"/>
                    <a:pt x="6350" y="4422140"/>
                    <a:pt x="13970" y="4422140"/>
                  </a:cubicBezTo>
                  <a:lnTo>
                    <a:pt x="27940" y="4422140"/>
                  </a:lnTo>
                  <a:cubicBezTo>
                    <a:pt x="19050" y="4422140"/>
                    <a:pt x="12700" y="4415790"/>
                    <a:pt x="12700" y="4409440"/>
                  </a:cubicBezTo>
                  <a:close/>
                </a:path>
              </a:pathLst>
            </a:custGeom>
            <a:solidFill>
              <a:srgbClr val="898888"/>
            </a:solidFill>
          </p:spPr>
        </p:sp>
        <p:sp>
          <p:nvSpPr>
            <p:cNvPr name="Freeform 20" id="20"/>
            <p:cNvSpPr/>
            <p:nvPr/>
          </p:nvSpPr>
          <p:spPr>
            <a:xfrm flipH="false" flipV="false" rot="0">
              <a:off x="238760" y="1108710"/>
              <a:ext cx="27940" cy="3270250"/>
            </a:xfrm>
            <a:custGeom>
              <a:avLst/>
              <a:gdLst/>
              <a:ahLst/>
              <a:cxnLst/>
              <a:rect r="r" b="b" t="t" l="l"/>
              <a:pathLst>
                <a:path h="3270250" w="27940">
                  <a:moveTo>
                    <a:pt x="12700" y="3256280"/>
                  </a:moveTo>
                  <a:lnTo>
                    <a:pt x="12700" y="7620"/>
                  </a:lnTo>
                  <a:lnTo>
                    <a:pt x="3810" y="0"/>
                  </a:lnTo>
                  <a:cubicBezTo>
                    <a:pt x="1270" y="2540"/>
                    <a:pt x="0" y="6350"/>
                    <a:pt x="0" y="10160"/>
                  </a:cubicBezTo>
                  <a:lnTo>
                    <a:pt x="0" y="3256280"/>
                  </a:lnTo>
                  <a:cubicBezTo>
                    <a:pt x="0" y="3263900"/>
                    <a:pt x="6350" y="3270250"/>
                    <a:pt x="13970" y="3270250"/>
                  </a:cubicBezTo>
                  <a:lnTo>
                    <a:pt x="27940" y="3270250"/>
                  </a:lnTo>
                  <a:cubicBezTo>
                    <a:pt x="19050" y="3270250"/>
                    <a:pt x="12700" y="3263900"/>
                    <a:pt x="12700" y="3256280"/>
                  </a:cubicBezTo>
                  <a:close/>
                </a:path>
              </a:pathLst>
            </a:custGeom>
            <a:solidFill>
              <a:srgbClr val="FFFFFF"/>
            </a:solidFill>
          </p:spPr>
        </p:sp>
        <p:sp>
          <p:nvSpPr>
            <p:cNvPr name="Freeform 21" id="21"/>
            <p:cNvSpPr/>
            <p:nvPr/>
          </p:nvSpPr>
          <p:spPr>
            <a:xfrm flipH="false" flipV="false" rot="0">
              <a:off x="0" y="0"/>
              <a:ext cx="0" cy="0"/>
            </a:xfrm>
            <a:custGeom>
              <a:avLst/>
              <a:gdLst/>
              <a:ahLst/>
              <a:cxnLst/>
              <a:rect r="r" b="b" t="t" l="l"/>
              <a:pathLst>
                <a:path h="0" w="0"/>
              </a:pathLst>
            </a:custGeom>
            <a:solidFill>
              <a:srgbClr val="FFFFFF"/>
            </a:solidFill>
          </p:spPr>
        </p:sp>
        <p:sp>
          <p:nvSpPr>
            <p:cNvPr name="Freeform 22" id="22"/>
            <p:cNvSpPr/>
            <p:nvPr/>
          </p:nvSpPr>
          <p:spPr>
            <a:xfrm flipH="false" flipV="false" rot="0">
              <a:off x="240030" y="4354830"/>
              <a:ext cx="3417570" cy="27940"/>
            </a:xfrm>
            <a:custGeom>
              <a:avLst/>
              <a:gdLst/>
              <a:ahLst/>
              <a:cxnLst/>
              <a:rect r="r" b="b" t="t" l="l"/>
              <a:pathLst>
                <a:path h="27940" w="3417570">
                  <a:moveTo>
                    <a:pt x="3411220" y="12700"/>
                  </a:moveTo>
                  <a:cubicBezTo>
                    <a:pt x="3409950" y="12700"/>
                    <a:pt x="3408680" y="13970"/>
                    <a:pt x="3407410" y="13970"/>
                  </a:cubicBezTo>
                  <a:lnTo>
                    <a:pt x="13970" y="13970"/>
                  </a:lnTo>
                  <a:cubicBezTo>
                    <a:pt x="6350" y="13970"/>
                    <a:pt x="0" y="7620"/>
                    <a:pt x="0" y="0"/>
                  </a:cubicBezTo>
                  <a:lnTo>
                    <a:pt x="0" y="13970"/>
                  </a:lnTo>
                  <a:cubicBezTo>
                    <a:pt x="0" y="21590"/>
                    <a:pt x="6350" y="27940"/>
                    <a:pt x="13970" y="27940"/>
                  </a:cubicBezTo>
                  <a:lnTo>
                    <a:pt x="3407410" y="27940"/>
                  </a:lnTo>
                  <a:cubicBezTo>
                    <a:pt x="3411220" y="27940"/>
                    <a:pt x="3415030" y="25400"/>
                    <a:pt x="3417570" y="22860"/>
                  </a:cubicBezTo>
                  <a:lnTo>
                    <a:pt x="3411220" y="12700"/>
                  </a:lnTo>
                  <a:close/>
                </a:path>
              </a:pathLst>
            </a:custGeom>
            <a:solidFill>
              <a:srgbClr val="FFFFFF"/>
            </a:solidFill>
          </p:spPr>
        </p:sp>
        <p:sp>
          <p:nvSpPr>
            <p:cNvPr name="Freeform 23" id="23"/>
            <p:cNvSpPr/>
            <p:nvPr/>
          </p:nvSpPr>
          <p:spPr>
            <a:xfrm flipH="false" flipV="false" rot="0">
              <a:off x="93980" y="909320"/>
              <a:ext cx="1270" cy="3810"/>
            </a:xfrm>
            <a:custGeom>
              <a:avLst/>
              <a:gdLst/>
              <a:ahLst/>
              <a:cxnLst/>
              <a:rect r="r" b="b" t="t" l="l"/>
              <a:pathLst>
                <a:path h="3810" w="1270">
                  <a:moveTo>
                    <a:pt x="0" y="3810"/>
                  </a:moveTo>
                  <a:lnTo>
                    <a:pt x="1270" y="0"/>
                  </a:lnTo>
                  <a:cubicBezTo>
                    <a:pt x="0" y="1270"/>
                    <a:pt x="0" y="2540"/>
                    <a:pt x="0" y="3810"/>
                  </a:cubicBezTo>
                  <a:close/>
                </a:path>
              </a:pathLst>
            </a:custGeom>
            <a:solidFill>
              <a:srgbClr val="FFFFFF"/>
            </a:solidFill>
          </p:spPr>
        </p:sp>
        <p:sp>
          <p:nvSpPr>
            <p:cNvPr name="Freeform 24" id="24"/>
            <p:cNvSpPr/>
            <p:nvPr/>
          </p:nvSpPr>
          <p:spPr>
            <a:xfrm flipH="false" flipV="false" rot="0">
              <a:off x="85090" y="899160"/>
              <a:ext cx="3806190" cy="27940"/>
            </a:xfrm>
            <a:custGeom>
              <a:avLst/>
              <a:gdLst/>
              <a:ahLst/>
              <a:cxnLst/>
              <a:rect r="r" b="b" t="t" l="l"/>
              <a:pathLst>
                <a:path h="27940" w="3806190">
                  <a:moveTo>
                    <a:pt x="3790950" y="0"/>
                  </a:moveTo>
                  <a:lnTo>
                    <a:pt x="10160" y="0"/>
                  </a:lnTo>
                  <a:cubicBezTo>
                    <a:pt x="6350" y="0"/>
                    <a:pt x="2540" y="2540"/>
                    <a:pt x="0" y="5080"/>
                  </a:cubicBezTo>
                  <a:lnTo>
                    <a:pt x="8890" y="13970"/>
                  </a:lnTo>
                  <a:lnTo>
                    <a:pt x="3792220" y="13970"/>
                  </a:lnTo>
                  <a:cubicBezTo>
                    <a:pt x="3799840" y="13970"/>
                    <a:pt x="3806190" y="20320"/>
                    <a:pt x="3806190" y="27940"/>
                  </a:cubicBezTo>
                  <a:lnTo>
                    <a:pt x="3806190" y="13970"/>
                  </a:lnTo>
                  <a:cubicBezTo>
                    <a:pt x="3804920" y="6350"/>
                    <a:pt x="3798570" y="0"/>
                    <a:pt x="3790950" y="0"/>
                  </a:cubicBezTo>
                  <a:close/>
                </a:path>
              </a:pathLst>
            </a:custGeom>
            <a:solidFill>
              <a:srgbClr val="FFFFFF"/>
            </a:solidFill>
          </p:spPr>
        </p:sp>
        <p:sp>
          <p:nvSpPr>
            <p:cNvPr name="Freeform 25" id="25"/>
            <p:cNvSpPr/>
            <p:nvPr/>
          </p:nvSpPr>
          <p:spPr>
            <a:xfrm flipH="false" flipV="false" rot="0">
              <a:off x="3869690" y="910590"/>
              <a:ext cx="20320" cy="4413250"/>
            </a:xfrm>
            <a:custGeom>
              <a:avLst/>
              <a:gdLst/>
              <a:ahLst/>
              <a:cxnLst/>
              <a:rect r="r" b="b" t="t" l="l"/>
              <a:pathLst>
                <a:path h="4413250" w="20320">
                  <a:moveTo>
                    <a:pt x="20320" y="4401820"/>
                  </a:moveTo>
                  <a:lnTo>
                    <a:pt x="20320" y="12700"/>
                  </a:lnTo>
                  <a:cubicBezTo>
                    <a:pt x="20320" y="12700"/>
                    <a:pt x="11430" y="5080"/>
                    <a:pt x="8890" y="2540"/>
                  </a:cubicBezTo>
                  <a:cubicBezTo>
                    <a:pt x="8890" y="2540"/>
                    <a:pt x="6350" y="0"/>
                    <a:pt x="0" y="0"/>
                  </a:cubicBezTo>
                  <a:lnTo>
                    <a:pt x="0" y="4403090"/>
                  </a:lnTo>
                  <a:lnTo>
                    <a:pt x="15240" y="4413250"/>
                  </a:lnTo>
                  <a:cubicBezTo>
                    <a:pt x="19050" y="4410710"/>
                    <a:pt x="20320" y="4406900"/>
                    <a:pt x="20320" y="4401820"/>
                  </a:cubicBezTo>
                  <a:close/>
                </a:path>
              </a:pathLst>
            </a:custGeom>
            <a:solidFill>
              <a:srgbClr val="FFFFFF"/>
            </a:solidFill>
          </p:spPr>
        </p:sp>
      </p:grpSp>
      <p:sp>
        <p:nvSpPr>
          <p:cNvPr name="Freeform 26" id="26"/>
          <p:cNvSpPr/>
          <p:nvPr/>
        </p:nvSpPr>
        <p:spPr>
          <a:xfrm flipH="false" flipV="false" rot="-7790088">
            <a:off x="-1139290" y="8291080"/>
            <a:ext cx="6332063" cy="4881445"/>
          </a:xfrm>
          <a:custGeom>
            <a:avLst/>
            <a:gdLst/>
            <a:ahLst/>
            <a:cxnLst/>
            <a:rect r="r" b="b" t="t" l="l"/>
            <a:pathLst>
              <a:path h="4881445" w="6332063">
                <a:moveTo>
                  <a:pt x="0" y="0"/>
                </a:moveTo>
                <a:lnTo>
                  <a:pt x="6332063" y="0"/>
                </a:lnTo>
                <a:lnTo>
                  <a:pt x="6332063" y="4881445"/>
                </a:lnTo>
                <a:lnTo>
                  <a:pt x="0" y="4881445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27" id="27"/>
          <p:cNvSpPr txBox="true"/>
          <p:nvPr/>
        </p:nvSpPr>
        <p:spPr>
          <a:xfrm rot="0">
            <a:off x="1740845" y="1910820"/>
            <a:ext cx="7221237" cy="1299362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9889"/>
              </a:lnSpc>
            </a:pPr>
            <a:r>
              <a:rPr lang="en-US" sz="9330">
                <a:solidFill>
                  <a:srgbClr val="112838"/>
                </a:solidFill>
                <a:latin typeface="Lazydog"/>
                <a:ea typeface="Lazydog"/>
                <a:cs typeface="Lazydog"/>
                <a:sym typeface="Lazydog"/>
              </a:rPr>
              <a:t>КАРТКА 3</a:t>
            </a:r>
          </a:p>
        </p:txBody>
      </p:sp>
      <p:sp>
        <p:nvSpPr>
          <p:cNvPr name="TextBox 28" id="28"/>
          <p:cNvSpPr txBox="true"/>
          <p:nvPr/>
        </p:nvSpPr>
        <p:spPr>
          <a:xfrm rot="0">
            <a:off x="1028700" y="3094576"/>
            <a:ext cx="8467381" cy="7705444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4713"/>
              </a:lnSpc>
            </a:pPr>
            <a:r>
              <a:rPr lang="en-US" sz="3142">
                <a:solidFill>
                  <a:srgbClr val="112838"/>
                </a:solidFill>
                <a:latin typeface="Rubik"/>
                <a:ea typeface="Rubik"/>
                <a:cs typeface="Rubik"/>
                <a:sym typeface="Rubik"/>
              </a:rPr>
              <a:t>•Фіакри та дрожки (диліжанс) з’явилися у другій половині XVIII cтоліття. У Львові була своя класифі­кація назв, яку легко просте­жити вже за першим друкова­ним путівником по місту. Фіакр — екіпаж парокінний, дрожки — однокінний. Обидва — з довіль­ним шляхом руху на вимогу па­сажирів.</a:t>
            </a:r>
          </a:p>
          <a:p>
            <a:pPr algn="l">
              <a:lnSpc>
                <a:spcPts val="4713"/>
              </a:lnSpc>
            </a:pPr>
            <a:r>
              <a:rPr lang="en-US" sz="3142">
                <a:solidFill>
                  <a:srgbClr val="112838"/>
                </a:solidFill>
                <a:latin typeface="Rubik"/>
                <a:ea typeface="Rubik"/>
                <a:cs typeface="Rubik"/>
                <a:sym typeface="Rubik"/>
              </a:rPr>
              <a:t>•Ваша команда вирушає до міста Чернівці (від міста Києва до міста Чернівці 548 км) зупинка в містах Хмельницький, Кам`янець-Подільський</a:t>
            </a:r>
          </a:p>
          <a:p>
            <a:pPr algn="l">
              <a:lnSpc>
                <a:spcPts val="4713"/>
              </a:lnSpc>
            </a:pPr>
          </a:p>
        </p:txBody>
      </p:sp>
    </p:spTree>
  </p:cSld>
  <p:clrMapOvr>
    <a:masterClrMapping/>
  </p:clrMapOvr>
</p:sld>
</file>

<file path=ppt/slides/slide15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FFF6EE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6509022" y="6093441"/>
            <a:ext cx="10079039" cy="3847283"/>
            <a:chOff x="0" y="0"/>
            <a:chExt cx="13504972" cy="5155000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13504971" cy="5155000"/>
            </a:xfrm>
            <a:custGeom>
              <a:avLst/>
              <a:gdLst/>
              <a:ahLst/>
              <a:cxnLst/>
              <a:rect r="r" b="b" t="t" l="l"/>
              <a:pathLst>
                <a:path h="5155000" w="13504971">
                  <a:moveTo>
                    <a:pt x="0" y="4295833"/>
                  </a:moveTo>
                  <a:lnTo>
                    <a:pt x="0" y="859167"/>
                  </a:lnTo>
                  <a:cubicBezTo>
                    <a:pt x="0" y="384907"/>
                    <a:pt x="605023" y="0"/>
                    <a:pt x="1350497" y="0"/>
                  </a:cubicBezTo>
                  <a:lnTo>
                    <a:pt x="12154474" y="0"/>
                  </a:lnTo>
                  <a:cubicBezTo>
                    <a:pt x="12899949" y="0"/>
                    <a:pt x="13504971" y="384907"/>
                    <a:pt x="13504971" y="859167"/>
                  </a:cubicBezTo>
                  <a:lnTo>
                    <a:pt x="13504971" y="4295833"/>
                  </a:lnTo>
                  <a:cubicBezTo>
                    <a:pt x="13504971" y="4770093"/>
                    <a:pt x="12899949" y="5155000"/>
                    <a:pt x="12154474" y="5155000"/>
                  </a:cubicBezTo>
                  <a:lnTo>
                    <a:pt x="1350497" y="5155000"/>
                  </a:lnTo>
                  <a:cubicBezTo>
                    <a:pt x="605023" y="5155000"/>
                    <a:pt x="0" y="4770093"/>
                    <a:pt x="0" y="4295833"/>
                  </a:cubicBezTo>
                  <a:close/>
                </a:path>
              </a:pathLst>
            </a:custGeom>
            <a:blipFill>
              <a:blip r:embed="rId2"/>
              <a:stretch>
                <a:fillRect l="0" t="-41364" r="0" b="-41364"/>
              </a:stretch>
            </a:blipFill>
          </p:spPr>
        </p:sp>
      </p:grpSp>
      <p:grpSp>
        <p:nvGrpSpPr>
          <p:cNvPr name="Group 4" id="4"/>
          <p:cNvGrpSpPr/>
          <p:nvPr/>
        </p:nvGrpSpPr>
        <p:grpSpPr>
          <a:xfrm rot="0">
            <a:off x="6825825" y="1338720"/>
            <a:ext cx="9762236" cy="3804780"/>
            <a:chOff x="0" y="0"/>
            <a:chExt cx="13080485" cy="5098051"/>
          </a:xfrm>
        </p:grpSpPr>
        <p:sp>
          <p:nvSpPr>
            <p:cNvPr name="Freeform 5" id="5"/>
            <p:cNvSpPr/>
            <p:nvPr/>
          </p:nvSpPr>
          <p:spPr>
            <a:xfrm flipH="false" flipV="false" rot="0">
              <a:off x="0" y="0"/>
              <a:ext cx="13080485" cy="5098050"/>
            </a:xfrm>
            <a:custGeom>
              <a:avLst/>
              <a:gdLst/>
              <a:ahLst/>
              <a:cxnLst/>
              <a:rect r="r" b="b" t="t" l="l"/>
              <a:pathLst>
                <a:path h="5098050" w="13080485">
                  <a:moveTo>
                    <a:pt x="0" y="4248376"/>
                  </a:moveTo>
                  <a:lnTo>
                    <a:pt x="0" y="849675"/>
                  </a:lnTo>
                  <a:cubicBezTo>
                    <a:pt x="0" y="380654"/>
                    <a:pt x="586006" y="0"/>
                    <a:pt x="1308049" y="0"/>
                  </a:cubicBezTo>
                  <a:lnTo>
                    <a:pt x="11772437" y="0"/>
                  </a:lnTo>
                  <a:cubicBezTo>
                    <a:pt x="12494480" y="0"/>
                    <a:pt x="13080485" y="380654"/>
                    <a:pt x="13080485" y="849675"/>
                  </a:cubicBezTo>
                  <a:lnTo>
                    <a:pt x="13080485" y="4248376"/>
                  </a:lnTo>
                  <a:cubicBezTo>
                    <a:pt x="13080485" y="4717396"/>
                    <a:pt x="12494480" y="5098050"/>
                    <a:pt x="11772437" y="5098050"/>
                  </a:cubicBezTo>
                  <a:lnTo>
                    <a:pt x="1308049" y="5098050"/>
                  </a:lnTo>
                  <a:cubicBezTo>
                    <a:pt x="586006" y="5098050"/>
                    <a:pt x="0" y="4717396"/>
                    <a:pt x="0" y="4248376"/>
                  </a:cubicBezTo>
                  <a:close/>
                </a:path>
              </a:pathLst>
            </a:custGeom>
            <a:blipFill>
              <a:blip r:embed="rId3"/>
              <a:stretch>
                <a:fillRect l="-3943" t="0" r="-3943" b="0"/>
              </a:stretch>
            </a:blipFill>
          </p:spPr>
        </p:sp>
      </p:grpSp>
      <p:pic>
        <p:nvPicPr>
          <p:cNvPr name="Picture 6" id="6"/>
          <p:cNvPicPr>
            <a:picLocks noChangeAspect="true"/>
          </p:cNvPicPr>
          <p:nvPr/>
        </p:nvPicPr>
        <p:blipFill>
          <a:blip r:embed="rId4"/>
          <a:srcRect l="0" t="0" r="0" b="0"/>
          <a:stretch>
            <a:fillRect/>
          </a:stretch>
        </p:blipFill>
        <p:spPr>
          <a:xfrm flipH="false" flipV="false" rot="0">
            <a:off x="43785" y="4616822"/>
            <a:ext cx="6782040" cy="5323902"/>
          </a:xfrm>
          <a:prstGeom prst="rect">
            <a:avLst/>
          </a:prstGeom>
        </p:spPr>
      </p:pic>
      <p:sp>
        <p:nvSpPr>
          <p:cNvPr name="TextBox 7" id="7"/>
          <p:cNvSpPr txBox="true"/>
          <p:nvPr/>
        </p:nvSpPr>
        <p:spPr>
          <a:xfrm rot="0">
            <a:off x="814900" y="1833807"/>
            <a:ext cx="4936511" cy="3505663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9113"/>
              </a:lnSpc>
            </a:pPr>
            <a:r>
              <a:rPr lang="en-US" sz="8597">
                <a:solidFill>
                  <a:srgbClr val="112838"/>
                </a:solidFill>
                <a:latin typeface="Lazydog"/>
                <a:ea typeface="Lazydog"/>
                <a:cs typeface="Lazydog"/>
                <a:sym typeface="Lazydog"/>
              </a:rPr>
              <a:t>ПАРОТЯГ 20 КМ/ГОД.</a:t>
            </a:r>
          </a:p>
        </p:txBody>
      </p:sp>
    </p:spTree>
  </p:cSld>
  <p:clrMapOvr>
    <a:masterClrMapping/>
  </p:clrMapOvr>
</p:sld>
</file>

<file path=ppt/slides/slide16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FFF6EE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2770006">
            <a:off x="12402970" y="-1293185"/>
            <a:ext cx="9712659" cy="9712659"/>
          </a:xfrm>
          <a:custGeom>
            <a:avLst/>
            <a:gdLst/>
            <a:ahLst/>
            <a:cxnLst/>
            <a:rect r="r" b="b" t="t" l="l"/>
            <a:pathLst>
              <a:path h="9712659" w="9712659">
                <a:moveTo>
                  <a:pt x="0" y="0"/>
                </a:moveTo>
                <a:lnTo>
                  <a:pt x="9712660" y="0"/>
                </a:lnTo>
                <a:lnTo>
                  <a:pt x="9712660" y="9712659"/>
                </a:lnTo>
                <a:lnTo>
                  <a:pt x="0" y="9712659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grpSp>
        <p:nvGrpSpPr>
          <p:cNvPr name="Group 3" id="3"/>
          <p:cNvGrpSpPr>
            <a:grpSpLocks noChangeAspect="true"/>
          </p:cNvGrpSpPr>
          <p:nvPr/>
        </p:nvGrpSpPr>
        <p:grpSpPr>
          <a:xfrm rot="-359558">
            <a:off x="9622222" y="-378768"/>
            <a:ext cx="8187556" cy="9589845"/>
            <a:chOff x="0" y="0"/>
            <a:chExt cx="4597400" cy="5384800"/>
          </a:xfrm>
        </p:grpSpPr>
        <p:sp>
          <p:nvSpPr>
            <p:cNvPr name="Freeform 4" id="4"/>
            <p:cNvSpPr/>
            <p:nvPr/>
          </p:nvSpPr>
          <p:spPr>
            <a:xfrm flipH="false" flipV="false" rot="0">
              <a:off x="350520" y="69850"/>
              <a:ext cx="4161790" cy="4737100"/>
            </a:xfrm>
            <a:custGeom>
              <a:avLst/>
              <a:gdLst/>
              <a:ahLst/>
              <a:cxnLst/>
              <a:rect r="r" b="b" t="t" l="l"/>
              <a:pathLst>
                <a:path h="4737100" w="4161790">
                  <a:moveTo>
                    <a:pt x="4149090" y="327660"/>
                  </a:moveTo>
                  <a:lnTo>
                    <a:pt x="398780" y="1270"/>
                  </a:lnTo>
                  <a:cubicBezTo>
                    <a:pt x="391160" y="0"/>
                    <a:pt x="384810" y="6350"/>
                    <a:pt x="383540" y="13970"/>
                  </a:cubicBezTo>
                  <a:lnTo>
                    <a:pt x="1270" y="4395470"/>
                  </a:lnTo>
                  <a:cubicBezTo>
                    <a:pt x="0" y="4403090"/>
                    <a:pt x="6350" y="4409440"/>
                    <a:pt x="13970" y="4409440"/>
                  </a:cubicBezTo>
                  <a:lnTo>
                    <a:pt x="3764280" y="4735830"/>
                  </a:lnTo>
                  <a:cubicBezTo>
                    <a:pt x="3771900" y="4737100"/>
                    <a:pt x="3778250" y="4730750"/>
                    <a:pt x="3779520" y="4723130"/>
                  </a:cubicBezTo>
                  <a:lnTo>
                    <a:pt x="4161790" y="341630"/>
                  </a:lnTo>
                  <a:cubicBezTo>
                    <a:pt x="4161790" y="335280"/>
                    <a:pt x="4156710" y="328930"/>
                    <a:pt x="4149090" y="327660"/>
                  </a:cubicBezTo>
                  <a:close/>
                  <a:moveTo>
                    <a:pt x="3934460" y="529590"/>
                  </a:moveTo>
                  <a:lnTo>
                    <a:pt x="3652520" y="3763010"/>
                  </a:lnTo>
                  <a:cubicBezTo>
                    <a:pt x="3651250" y="3770630"/>
                    <a:pt x="3644900" y="3775710"/>
                    <a:pt x="3638550" y="3775710"/>
                  </a:cubicBezTo>
                  <a:lnTo>
                    <a:pt x="269240" y="3482340"/>
                  </a:lnTo>
                  <a:cubicBezTo>
                    <a:pt x="261620" y="3481070"/>
                    <a:pt x="256540" y="3474720"/>
                    <a:pt x="256540" y="3468370"/>
                  </a:cubicBezTo>
                  <a:lnTo>
                    <a:pt x="538480" y="233680"/>
                  </a:lnTo>
                  <a:cubicBezTo>
                    <a:pt x="539750" y="226060"/>
                    <a:pt x="546100" y="220980"/>
                    <a:pt x="553720" y="220980"/>
                  </a:cubicBezTo>
                  <a:lnTo>
                    <a:pt x="3921760" y="514350"/>
                  </a:lnTo>
                  <a:cubicBezTo>
                    <a:pt x="3929380" y="515620"/>
                    <a:pt x="3934460" y="521970"/>
                    <a:pt x="3934460" y="529590"/>
                  </a:cubicBezTo>
                  <a:close/>
                </a:path>
              </a:pathLst>
            </a:custGeom>
            <a:solidFill>
              <a:srgbClr val="E2CEFB"/>
            </a:solidFill>
          </p:spPr>
        </p:sp>
        <p:sp>
          <p:nvSpPr>
            <p:cNvPr name="Freeform 5" id="5"/>
            <p:cNvSpPr/>
            <p:nvPr/>
          </p:nvSpPr>
          <p:spPr>
            <a:xfrm flipH="false" flipV="false" rot="0">
              <a:off x="605790" y="289560"/>
              <a:ext cx="3679190" cy="3557270"/>
            </a:xfrm>
            <a:custGeom>
              <a:avLst/>
              <a:gdLst/>
              <a:ahLst/>
              <a:cxnLst/>
              <a:rect r="r" b="b" t="t" l="l"/>
              <a:pathLst>
                <a:path h="3557270" w="3679190">
                  <a:moveTo>
                    <a:pt x="3666490" y="294640"/>
                  </a:moveTo>
                  <a:lnTo>
                    <a:pt x="297180" y="1270"/>
                  </a:lnTo>
                  <a:cubicBezTo>
                    <a:pt x="289560" y="0"/>
                    <a:pt x="283210" y="6350"/>
                    <a:pt x="281940" y="13970"/>
                  </a:cubicBezTo>
                  <a:lnTo>
                    <a:pt x="1270" y="3247390"/>
                  </a:lnTo>
                  <a:cubicBezTo>
                    <a:pt x="0" y="3255010"/>
                    <a:pt x="6350" y="3261360"/>
                    <a:pt x="13970" y="3262630"/>
                  </a:cubicBezTo>
                  <a:lnTo>
                    <a:pt x="3382010" y="3556000"/>
                  </a:lnTo>
                  <a:cubicBezTo>
                    <a:pt x="3389630" y="3557270"/>
                    <a:pt x="3395980" y="3550920"/>
                    <a:pt x="3397250" y="3543300"/>
                  </a:cubicBezTo>
                  <a:lnTo>
                    <a:pt x="3679190" y="309880"/>
                  </a:lnTo>
                  <a:cubicBezTo>
                    <a:pt x="3679190" y="302260"/>
                    <a:pt x="3674110" y="295910"/>
                    <a:pt x="3666490" y="294640"/>
                  </a:cubicBezTo>
                  <a:close/>
                </a:path>
              </a:pathLst>
            </a:custGeom>
            <a:blipFill>
              <a:blip r:embed="rId4"/>
              <a:stretch>
                <a:fillRect l="0" t="-14609" r="0" b="-14609"/>
              </a:stretch>
            </a:blipFill>
          </p:spPr>
        </p:sp>
        <p:sp>
          <p:nvSpPr>
            <p:cNvPr name="Freeform 6" id="6"/>
            <p:cNvSpPr/>
            <p:nvPr/>
          </p:nvSpPr>
          <p:spPr>
            <a:xfrm flipH="false" flipV="false" rot="0">
              <a:off x="877570" y="289560"/>
              <a:ext cx="3407410" cy="3554730"/>
            </a:xfrm>
            <a:custGeom>
              <a:avLst/>
              <a:gdLst/>
              <a:ahLst/>
              <a:cxnLst/>
              <a:rect r="r" b="b" t="t" l="l"/>
              <a:pathLst>
                <a:path h="3554730" w="3407410">
                  <a:moveTo>
                    <a:pt x="3407410" y="304800"/>
                  </a:moveTo>
                  <a:cubicBezTo>
                    <a:pt x="3407410" y="304800"/>
                    <a:pt x="3406140" y="297180"/>
                    <a:pt x="3395980" y="294640"/>
                  </a:cubicBezTo>
                  <a:lnTo>
                    <a:pt x="3394710" y="294640"/>
                  </a:lnTo>
                  <a:lnTo>
                    <a:pt x="3383280" y="293370"/>
                  </a:lnTo>
                  <a:lnTo>
                    <a:pt x="15240" y="0"/>
                  </a:lnTo>
                  <a:cubicBezTo>
                    <a:pt x="8890" y="0"/>
                    <a:pt x="1270" y="1270"/>
                    <a:pt x="0" y="8890"/>
                  </a:cubicBezTo>
                  <a:lnTo>
                    <a:pt x="1270" y="15240"/>
                  </a:lnTo>
                  <a:cubicBezTo>
                    <a:pt x="3810" y="12700"/>
                    <a:pt x="8890" y="10160"/>
                    <a:pt x="13970" y="10160"/>
                  </a:cubicBezTo>
                  <a:lnTo>
                    <a:pt x="3393440" y="304800"/>
                  </a:lnTo>
                  <a:lnTo>
                    <a:pt x="3398520" y="304800"/>
                  </a:lnTo>
                  <a:lnTo>
                    <a:pt x="3116580" y="3543300"/>
                  </a:lnTo>
                  <a:cubicBezTo>
                    <a:pt x="3116580" y="3548380"/>
                    <a:pt x="3114040" y="3552190"/>
                    <a:pt x="3110230" y="3554730"/>
                  </a:cubicBezTo>
                  <a:lnTo>
                    <a:pt x="3114040" y="3554730"/>
                  </a:lnTo>
                  <a:cubicBezTo>
                    <a:pt x="3120390" y="3554730"/>
                    <a:pt x="3126740" y="3550920"/>
                    <a:pt x="3126740" y="3544570"/>
                  </a:cubicBezTo>
                  <a:lnTo>
                    <a:pt x="3407410" y="304800"/>
                  </a:lnTo>
                  <a:close/>
                </a:path>
              </a:pathLst>
            </a:custGeom>
            <a:solidFill>
              <a:srgbClr val="74A8CB"/>
            </a:solidFill>
          </p:spPr>
        </p:sp>
        <p:sp>
          <p:nvSpPr>
            <p:cNvPr name="Freeform 7" id="7"/>
            <p:cNvSpPr/>
            <p:nvPr/>
          </p:nvSpPr>
          <p:spPr>
            <a:xfrm flipH="false" flipV="false" rot="0">
              <a:off x="353060" y="4452620"/>
              <a:ext cx="3789680" cy="356870"/>
            </a:xfrm>
            <a:custGeom>
              <a:avLst/>
              <a:gdLst/>
              <a:ahLst/>
              <a:cxnLst/>
              <a:rect r="r" b="b" t="t" l="l"/>
              <a:pathLst>
                <a:path h="356870" w="3789680">
                  <a:moveTo>
                    <a:pt x="15240" y="15240"/>
                  </a:moveTo>
                  <a:cubicBezTo>
                    <a:pt x="7620" y="13970"/>
                    <a:pt x="2540" y="7620"/>
                    <a:pt x="2540" y="0"/>
                  </a:cubicBezTo>
                  <a:lnTo>
                    <a:pt x="1270" y="13970"/>
                  </a:lnTo>
                  <a:cubicBezTo>
                    <a:pt x="0" y="21590"/>
                    <a:pt x="6350" y="27940"/>
                    <a:pt x="13970" y="29210"/>
                  </a:cubicBezTo>
                  <a:lnTo>
                    <a:pt x="3780790" y="356870"/>
                  </a:lnTo>
                  <a:cubicBezTo>
                    <a:pt x="3784600" y="356870"/>
                    <a:pt x="3787140" y="355600"/>
                    <a:pt x="3789680" y="354330"/>
                  </a:cubicBezTo>
                  <a:lnTo>
                    <a:pt x="3775710" y="342900"/>
                  </a:lnTo>
                  <a:lnTo>
                    <a:pt x="15240" y="15240"/>
                  </a:lnTo>
                  <a:close/>
                </a:path>
              </a:pathLst>
            </a:custGeom>
            <a:solidFill>
              <a:srgbClr val="74A8CB"/>
            </a:solidFill>
          </p:spPr>
        </p:sp>
        <p:sp>
          <p:nvSpPr>
            <p:cNvPr name="Freeform 8" id="8"/>
            <p:cNvSpPr/>
            <p:nvPr/>
          </p:nvSpPr>
          <p:spPr>
            <a:xfrm flipH="false" flipV="false" rot="0">
              <a:off x="353060" y="74930"/>
              <a:ext cx="396240" cy="4408170"/>
            </a:xfrm>
            <a:custGeom>
              <a:avLst/>
              <a:gdLst/>
              <a:ahLst/>
              <a:cxnLst/>
              <a:rect r="r" b="b" t="t" l="l"/>
              <a:pathLst>
                <a:path h="4408170" w="396240">
                  <a:moveTo>
                    <a:pt x="13970" y="4392930"/>
                  </a:moveTo>
                  <a:lnTo>
                    <a:pt x="396240" y="8890"/>
                  </a:lnTo>
                  <a:lnTo>
                    <a:pt x="387350" y="0"/>
                  </a:lnTo>
                  <a:cubicBezTo>
                    <a:pt x="384810" y="1270"/>
                    <a:pt x="383540" y="5080"/>
                    <a:pt x="382270" y="8890"/>
                  </a:cubicBezTo>
                  <a:lnTo>
                    <a:pt x="1270" y="4391660"/>
                  </a:lnTo>
                  <a:cubicBezTo>
                    <a:pt x="0" y="4399280"/>
                    <a:pt x="6350" y="4405630"/>
                    <a:pt x="13970" y="4406900"/>
                  </a:cubicBezTo>
                  <a:lnTo>
                    <a:pt x="27940" y="4408170"/>
                  </a:lnTo>
                  <a:cubicBezTo>
                    <a:pt x="19050" y="4406900"/>
                    <a:pt x="13970" y="4400550"/>
                    <a:pt x="13970" y="4392930"/>
                  </a:cubicBezTo>
                  <a:close/>
                </a:path>
              </a:pathLst>
            </a:custGeom>
            <a:solidFill>
              <a:srgbClr val="74A8CB"/>
            </a:solidFill>
          </p:spPr>
        </p:sp>
        <p:sp>
          <p:nvSpPr>
            <p:cNvPr name="Freeform 9" id="9"/>
            <p:cNvSpPr/>
            <p:nvPr/>
          </p:nvSpPr>
          <p:spPr>
            <a:xfrm flipH="false" flipV="false" rot="0">
              <a:off x="591820" y="292100"/>
              <a:ext cx="297180" cy="3260090"/>
            </a:xfrm>
            <a:custGeom>
              <a:avLst/>
              <a:gdLst/>
              <a:ahLst/>
              <a:cxnLst/>
              <a:rect r="r" b="b" t="t" l="l"/>
              <a:pathLst>
                <a:path h="3260090" w="297180">
                  <a:moveTo>
                    <a:pt x="15240" y="3244850"/>
                  </a:moveTo>
                  <a:lnTo>
                    <a:pt x="297180" y="11430"/>
                  </a:lnTo>
                  <a:lnTo>
                    <a:pt x="297180" y="8890"/>
                  </a:lnTo>
                  <a:lnTo>
                    <a:pt x="288290" y="0"/>
                  </a:lnTo>
                  <a:cubicBezTo>
                    <a:pt x="285750" y="2540"/>
                    <a:pt x="283210" y="5080"/>
                    <a:pt x="283210" y="10160"/>
                  </a:cubicBezTo>
                  <a:lnTo>
                    <a:pt x="1270" y="3243580"/>
                  </a:lnTo>
                  <a:cubicBezTo>
                    <a:pt x="0" y="3251200"/>
                    <a:pt x="6350" y="3257550"/>
                    <a:pt x="13970" y="3258820"/>
                  </a:cubicBezTo>
                  <a:lnTo>
                    <a:pt x="27940" y="3260090"/>
                  </a:lnTo>
                  <a:cubicBezTo>
                    <a:pt x="20320" y="3258820"/>
                    <a:pt x="13970" y="3252470"/>
                    <a:pt x="15240" y="3244850"/>
                  </a:cubicBezTo>
                  <a:close/>
                </a:path>
              </a:pathLst>
            </a:custGeom>
            <a:solidFill>
              <a:srgbClr val="FFFFFF"/>
            </a:solidFill>
          </p:spPr>
        </p:sp>
        <p:sp>
          <p:nvSpPr>
            <p:cNvPr name="Freeform 10" id="10"/>
            <p:cNvSpPr/>
            <p:nvPr/>
          </p:nvSpPr>
          <p:spPr>
            <a:xfrm flipH="false" flipV="false" rot="0">
              <a:off x="0" y="0"/>
              <a:ext cx="0" cy="0"/>
            </a:xfrm>
            <a:custGeom>
              <a:avLst/>
              <a:gdLst/>
              <a:ahLst/>
              <a:cxnLst/>
              <a:rect r="r" b="b" t="t" l="l"/>
              <a:pathLst>
                <a:path h="0" w="0"/>
              </a:pathLst>
            </a:custGeom>
            <a:solidFill>
              <a:srgbClr val="FFFFFF"/>
            </a:solidFill>
          </p:spPr>
        </p:sp>
        <p:sp>
          <p:nvSpPr>
            <p:cNvPr name="Freeform 11" id="11"/>
            <p:cNvSpPr/>
            <p:nvPr/>
          </p:nvSpPr>
          <p:spPr>
            <a:xfrm flipH="false" flipV="false" rot="0">
              <a:off x="593090" y="3526790"/>
              <a:ext cx="3404870" cy="322580"/>
            </a:xfrm>
            <a:custGeom>
              <a:avLst/>
              <a:gdLst/>
              <a:ahLst/>
              <a:cxnLst/>
              <a:rect r="r" b="b" t="t" l="l"/>
              <a:pathLst>
                <a:path h="322580" w="3404870">
                  <a:moveTo>
                    <a:pt x="3399790" y="308610"/>
                  </a:moveTo>
                  <a:lnTo>
                    <a:pt x="3395980" y="308610"/>
                  </a:lnTo>
                  <a:lnTo>
                    <a:pt x="15240" y="13970"/>
                  </a:lnTo>
                  <a:cubicBezTo>
                    <a:pt x="7620" y="12700"/>
                    <a:pt x="2540" y="6350"/>
                    <a:pt x="2540" y="0"/>
                  </a:cubicBezTo>
                  <a:lnTo>
                    <a:pt x="1270" y="13970"/>
                  </a:lnTo>
                  <a:cubicBezTo>
                    <a:pt x="0" y="21590"/>
                    <a:pt x="6350" y="27940"/>
                    <a:pt x="13970" y="29210"/>
                  </a:cubicBezTo>
                  <a:lnTo>
                    <a:pt x="3394710" y="322580"/>
                  </a:lnTo>
                  <a:cubicBezTo>
                    <a:pt x="3398520" y="322580"/>
                    <a:pt x="3402330" y="321310"/>
                    <a:pt x="3404870" y="318770"/>
                  </a:cubicBezTo>
                  <a:lnTo>
                    <a:pt x="3399790" y="308610"/>
                  </a:lnTo>
                  <a:close/>
                </a:path>
              </a:pathLst>
            </a:custGeom>
            <a:solidFill>
              <a:srgbClr val="FFFFFF"/>
            </a:solidFill>
          </p:spPr>
        </p:sp>
        <p:sp>
          <p:nvSpPr>
            <p:cNvPr name="Freeform 12" id="12"/>
            <p:cNvSpPr/>
            <p:nvPr/>
          </p:nvSpPr>
          <p:spPr>
            <a:xfrm flipH="false" flipV="false" rot="0">
              <a:off x="749300" y="80010"/>
              <a:ext cx="1270" cy="3810"/>
            </a:xfrm>
            <a:custGeom>
              <a:avLst/>
              <a:gdLst/>
              <a:ahLst/>
              <a:cxnLst/>
              <a:rect r="r" b="b" t="t" l="l"/>
              <a:pathLst>
                <a:path h="3810" w="1270">
                  <a:moveTo>
                    <a:pt x="0" y="3810"/>
                  </a:moveTo>
                  <a:lnTo>
                    <a:pt x="1270" y="0"/>
                  </a:lnTo>
                  <a:cubicBezTo>
                    <a:pt x="0" y="1270"/>
                    <a:pt x="0" y="2540"/>
                    <a:pt x="0" y="3810"/>
                  </a:cubicBezTo>
                  <a:close/>
                </a:path>
              </a:pathLst>
            </a:custGeom>
            <a:solidFill>
              <a:srgbClr val="FFFFFF"/>
            </a:solidFill>
          </p:spPr>
        </p:sp>
        <p:sp>
          <p:nvSpPr>
            <p:cNvPr name="Freeform 13" id="13"/>
            <p:cNvSpPr/>
            <p:nvPr/>
          </p:nvSpPr>
          <p:spPr>
            <a:xfrm flipH="false" flipV="false" rot="0">
              <a:off x="741680" y="71120"/>
              <a:ext cx="3789680" cy="355600"/>
            </a:xfrm>
            <a:custGeom>
              <a:avLst/>
              <a:gdLst/>
              <a:ahLst/>
              <a:cxnLst/>
              <a:rect r="r" b="b" t="t" l="l"/>
              <a:pathLst>
                <a:path h="355600" w="3789680">
                  <a:moveTo>
                    <a:pt x="3776980" y="327660"/>
                  </a:moveTo>
                  <a:lnTo>
                    <a:pt x="22860" y="1270"/>
                  </a:lnTo>
                  <a:lnTo>
                    <a:pt x="10160" y="0"/>
                  </a:lnTo>
                  <a:cubicBezTo>
                    <a:pt x="6350" y="0"/>
                    <a:pt x="2540" y="1270"/>
                    <a:pt x="0" y="3810"/>
                  </a:cubicBezTo>
                  <a:lnTo>
                    <a:pt x="7620" y="12700"/>
                  </a:lnTo>
                  <a:lnTo>
                    <a:pt x="8890" y="12700"/>
                  </a:lnTo>
                  <a:lnTo>
                    <a:pt x="3775710" y="340360"/>
                  </a:lnTo>
                  <a:cubicBezTo>
                    <a:pt x="3783330" y="341630"/>
                    <a:pt x="3788410" y="347980"/>
                    <a:pt x="3788410" y="355600"/>
                  </a:cubicBezTo>
                  <a:lnTo>
                    <a:pt x="3789680" y="341630"/>
                  </a:lnTo>
                  <a:cubicBezTo>
                    <a:pt x="3789680" y="335280"/>
                    <a:pt x="3784600" y="328930"/>
                    <a:pt x="3776980" y="327660"/>
                  </a:cubicBezTo>
                  <a:close/>
                </a:path>
              </a:pathLst>
            </a:custGeom>
            <a:solidFill>
              <a:srgbClr val="FFFFFF"/>
            </a:solidFill>
          </p:spPr>
        </p:sp>
        <p:sp>
          <p:nvSpPr>
            <p:cNvPr name="Freeform 14" id="14"/>
            <p:cNvSpPr/>
            <p:nvPr/>
          </p:nvSpPr>
          <p:spPr>
            <a:xfrm flipH="false" flipV="false" rot="0">
              <a:off x="4130040" y="408940"/>
              <a:ext cx="400050" cy="4396740"/>
            </a:xfrm>
            <a:custGeom>
              <a:avLst/>
              <a:gdLst/>
              <a:ahLst/>
              <a:cxnLst/>
              <a:rect r="r" b="b" t="t" l="l"/>
              <a:pathLst>
                <a:path h="4396740" w="400050">
                  <a:moveTo>
                    <a:pt x="19050" y="4387850"/>
                  </a:moveTo>
                  <a:lnTo>
                    <a:pt x="400050" y="13970"/>
                  </a:lnTo>
                  <a:cubicBezTo>
                    <a:pt x="400050" y="13970"/>
                    <a:pt x="392430" y="5080"/>
                    <a:pt x="389890" y="2540"/>
                  </a:cubicBezTo>
                  <a:cubicBezTo>
                    <a:pt x="389890" y="2540"/>
                    <a:pt x="387350" y="0"/>
                    <a:pt x="382270" y="0"/>
                  </a:cubicBezTo>
                  <a:lnTo>
                    <a:pt x="0" y="4385310"/>
                  </a:lnTo>
                  <a:lnTo>
                    <a:pt x="13970" y="4396740"/>
                  </a:lnTo>
                  <a:cubicBezTo>
                    <a:pt x="16510" y="4395470"/>
                    <a:pt x="19050" y="4391660"/>
                    <a:pt x="19050" y="4387850"/>
                  </a:cubicBezTo>
                  <a:close/>
                </a:path>
              </a:pathLst>
            </a:custGeom>
            <a:solidFill>
              <a:srgbClr val="FFFFFF"/>
            </a:solidFill>
          </p:spPr>
        </p:sp>
        <p:sp>
          <p:nvSpPr>
            <p:cNvPr name="Freeform 15" id="15"/>
            <p:cNvSpPr/>
            <p:nvPr/>
          </p:nvSpPr>
          <p:spPr>
            <a:xfrm flipH="false" flipV="false" rot="0">
              <a:off x="78740" y="900430"/>
              <a:ext cx="3792220" cy="4425950"/>
            </a:xfrm>
            <a:custGeom>
              <a:avLst/>
              <a:gdLst/>
              <a:ahLst/>
              <a:cxnLst/>
              <a:rect r="r" b="b" t="t" l="l"/>
              <a:pathLst>
                <a:path h="4425950" w="3792220">
                  <a:moveTo>
                    <a:pt x="3778250" y="0"/>
                  </a:moveTo>
                  <a:lnTo>
                    <a:pt x="13970" y="0"/>
                  </a:lnTo>
                  <a:cubicBezTo>
                    <a:pt x="6350" y="0"/>
                    <a:pt x="0" y="6350"/>
                    <a:pt x="0" y="13970"/>
                  </a:cubicBezTo>
                  <a:lnTo>
                    <a:pt x="0" y="4411980"/>
                  </a:lnTo>
                  <a:cubicBezTo>
                    <a:pt x="0" y="4419600"/>
                    <a:pt x="6350" y="4425950"/>
                    <a:pt x="13970" y="4425950"/>
                  </a:cubicBezTo>
                  <a:lnTo>
                    <a:pt x="3778250" y="4425950"/>
                  </a:lnTo>
                  <a:cubicBezTo>
                    <a:pt x="3785870" y="4425950"/>
                    <a:pt x="3792220" y="4419600"/>
                    <a:pt x="3792220" y="4411980"/>
                  </a:cubicBezTo>
                  <a:lnTo>
                    <a:pt x="3792220" y="12700"/>
                  </a:lnTo>
                  <a:cubicBezTo>
                    <a:pt x="3792220" y="5080"/>
                    <a:pt x="3785870" y="0"/>
                    <a:pt x="3778250" y="0"/>
                  </a:cubicBezTo>
                  <a:close/>
                  <a:moveTo>
                    <a:pt x="3582670" y="218440"/>
                  </a:moveTo>
                  <a:lnTo>
                    <a:pt x="3582670" y="3464560"/>
                  </a:lnTo>
                  <a:cubicBezTo>
                    <a:pt x="3582670" y="3472180"/>
                    <a:pt x="3576320" y="3478530"/>
                    <a:pt x="3568700" y="3478530"/>
                  </a:cubicBezTo>
                  <a:lnTo>
                    <a:pt x="186690" y="3478530"/>
                  </a:lnTo>
                  <a:cubicBezTo>
                    <a:pt x="179070" y="3478530"/>
                    <a:pt x="172720" y="3472180"/>
                    <a:pt x="172720" y="3464560"/>
                  </a:cubicBezTo>
                  <a:lnTo>
                    <a:pt x="172720" y="218440"/>
                  </a:lnTo>
                  <a:cubicBezTo>
                    <a:pt x="172720" y="210820"/>
                    <a:pt x="179070" y="204470"/>
                    <a:pt x="186690" y="204470"/>
                  </a:cubicBezTo>
                  <a:lnTo>
                    <a:pt x="3568700" y="204470"/>
                  </a:lnTo>
                  <a:cubicBezTo>
                    <a:pt x="3576320" y="204470"/>
                    <a:pt x="3582670" y="210820"/>
                    <a:pt x="3582670" y="218440"/>
                  </a:cubicBezTo>
                  <a:close/>
                </a:path>
              </a:pathLst>
            </a:custGeom>
            <a:solidFill>
              <a:srgbClr val="CAEEEF"/>
            </a:solidFill>
          </p:spPr>
        </p:sp>
        <p:sp>
          <p:nvSpPr>
            <p:cNvPr name="Freeform 16" id="16"/>
            <p:cNvSpPr/>
            <p:nvPr/>
          </p:nvSpPr>
          <p:spPr>
            <a:xfrm flipH="false" flipV="false" rot="0">
              <a:off x="251460" y="1104900"/>
              <a:ext cx="3409950" cy="3274060"/>
            </a:xfrm>
            <a:custGeom>
              <a:avLst/>
              <a:gdLst/>
              <a:ahLst/>
              <a:cxnLst/>
              <a:rect r="r" b="b" t="t" l="l"/>
              <a:pathLst>
                <a:path h="3274060" w="3409950">
                  <a:moveTo>
                    <a:pt x="3395980" y="0"/>
                  </a:moveTo>
                  <a:lnTo>
                    <a:pt x="13970" y="0"/>
                  </a:lnTo>
                  <a:cubicBezTo>
                    <a:pt x="6350" y="0"/>
                    <a:pt x="0" y="6350"/>
                    <a:pt x="0" y="13970"/>
                  </a:cubicBezTo>
                  <a:lnTo>
                    <a:pt x="0" y="3260090"/>
                  </a:lnTo>
                  <a:cubicBezTo>
                    <a:pt x="0" y="3267710"/>
                    <a:pt x="6350" y="3274060"/>
                    <a:pt x="13970" y="3274060"/>
                  </a:cubicBezTo>
                  <a:lnTo>
                    <a:pt x="3395980" y="3274060"/>
                  </a:lnTo>
                  <a:cubicBezTo>
                    <a:pt x="3403600" y="3274060"/>
                    <a:pt x="3409950" y="3267710"/>
                    <a:pt x="3409950" y="3260090"/>
                  </a:cubicBezTo>
                  <a:lnTo>
                    <a:pt x="3409950" y="13970"/>
                  </a:lnTo>
                  <a:cubicBezTo>
                    <a:pt x="3409950" y="6350"/>
                    <a:pt x="3403600" y="0"/>
                    <a:pt x="3395980" y="0"/>
                  </a:cubicBezTo>
                  <a:close/>
                </a:path>
              </a:pathLst>
            </a:custGeom>
            <a:blipFill>
              <a:blip r:embed="rId5"/>
              <a:stretch>
                <a:fillRect l="-18827" t="0" r="-18827" b="0"/>
              </a:stretch>
            </a:blipFill>
          </p:spPr>
        </p:sp>
        <p:sp>
          <p:nvSpPr>
            <p:cNvPr name="Freeform 17" id="17"/>
            <p:cNvSpPr/>
            <p:nvPr/>
          </p:nvSpPr>
          <p:spPr>
            <a:xfrm flipH="false" flipV="false" rot="0">
              <a:off x="240030" y="1106170"/>
              <a:ext cx="3421380" cy="3274060"/>
            </a:xfrm>
            <a:custGeom>
              <a:avLst/>
              <a:gdLst/>
              <a:ahLst/>
              <a:cxnLst/>
              <a:rect r="r" b="b" t="t" l="l"/>
              <a:pathLst>
                <a:path h="3274060" w="3421380">
                  <a:moveTo>
                    <a:pt x="3421380" y="8890"/>
                  </a:moveTo>
                  <a:cubicBezTo>
                    <a:pt x="3421380" y="8890"/>
                    <a:pt x="3418840" y="1270"/>
                    <a:pt x="3408680" y="0"/>
                  </a:cubicBezTo>
                  <a:lnTo>
                    <a:pt x="13970" y="0"/>
                  </a:lnTo>
                  <a:cubicBezTo>
                    <a:pt x="7620" y="0"/>
                    <a:pt x="0" y="2540"/>
                    <a:pt x="0" y="10160"/>
                  </a:cubicBezTo>
                  <a:lnTo>
                    <a:pt x="2540" y="16510"/>
                  </a:lnTo>
                  <a:cubicBezTo>
                    <a:pt x="5080" y="12700"/>
                    <a:pt x="10160" y="11430"/>
                    <a:pt x="13970" y="11430"/>
                  </a:cubicBezTo>
                  <a:lnTo>
                    <a:pt x="3411220" y="11430"/>
                  </a:lnTo>
                  <a:lnTo>
                    <a:pt x="3411220" y="3262630"/>
                  </a:lnTo>
                  <a:cubicBezTo>
                    <a:pt x="3411220" y="3267710"/>
                    <a:pt x="3408680" y="3271520"/>
                    <a:pt x="3406140" y="3274060"/>
                  </a:cubicBezTo>
                  <a:lnTo>
                    <a:pt x="3409950" y="3274060"/>
                  </a:lnTo>
                  <a:cubicBezTo>
                    <a:pt x="3416300" y="3274060"/>
                    <a:pt x="3421380" y="3268980"/>
                    <a:pt x="3421380" y="3262630"/>
                  </a:cubicBezTo>
                  <a:lnTo>
                    <a:pt x="3421380" y="8890"/>
                  </a:lnTo>
                  <a:close/>
                </a:path>
              </a:pathLst>
            </a:custGeom>
            <a:solidFill>
              <a:srgbClr val="898888"/>
            </a:solidFill>
          </p:spPr>
        </p:sp>
        <p:sp>
          <p:nvSpPr>
            <p:cNvPr name="Freeform 18" id="18"/>
            <p:cNvSpPr/>
            <p:nvPr/>
          </p:nvSpPr>
          <p:spPr>
            <a:xfrm flipH="false" flipV="false" rot="0">
              <a:off x="81280" y="5299710"/>
              <a:ext cx="3804920" cy="27940"/>
            </a:xfrm>
            <a:custGeom>
              <a:avLst/>
              <a:gdLst/>
              <a:ahLst/>
              <a:cxnLst/>
              <a:rect r="r" b="b" t="t" l="l"/>
              <a:pathLst>
                <a:path h="27940" w="3804920">
                  <a:moveTo>
                    <a:pt x="13970" y="13970"/>
                  </a:moveTo>
                  <a:cubicBezTo>
                    <a:pt x="6350" y="13970"/>
                    <a:pt x="0" y="7620"/>
                    <a:pt x="0" y="0"/>
                  </a:cubicBezTo>
                  <a:lnTo>
                    <a:pt x="0" y="13970"/>
                  </a:lnTo>
                  <a:cubicBezTo>
                    <a:pt x="0" y="21590"/>
                    <a:pt x="6350" y="27940"/>
                    <a:pt x="13970" y="27940"/>
                  </a:cubicBezTo>
                  <a:lnTo>
                    <a:pt x="3796030" y="27940"/>
                  </a:lnTo>
                  <a:cubicBezTo>
                    <a:pt x="3799840" y="27940"/>
                    <a:pt x="3802380" y="26670"/>
                    <a:pt x="3804920" y="24130"/>
                  </a:cubicBezTo>
                  <a:lnTo>
                    <a:pt x="3790950" y="13970"/>
                  </a:lnTo>
                  <a:lnTo>
                    <a:pt x="13970" y="13970"/>
                  </a:lnTo>
                  <a:close/>
                </a:path>
              </a:pathLst>
            </a:custGeom>
            <a:solidFill>
              <a:srgbClr val="898888"/>
            </a:solidFill>
          </p:spPr>
        </p:sp>
        <p:sp>
          <p:nvSpPr>
            <p:cNvPr name="Freeform 19" id="19"/>
            <p:cNvSpPr/>
            <p:nvPr/>
          </p:nvSpPr>
          <p:spPr>
            <a:xfrm flipH="false" flipV="false" rot="0">
              <a:off x="81280" y="904240"/>
              <a:ext cx="27940" cy="4422140"/>
            </a:xfrm>
            <a:custGeom>
              <a:avLst/>
              <a:gdLst/>
              <a:ahLst/>
              <a:cxnLst/>
              <a:rect r="r" b="b" t="t" l="l"/>
              <a:pathLst>
                <a:path h="4422140" w="27940">
                  <a:moveTo>
                    <a:pt x="12700" y="4409440"/>
                  </a:moveTo>
                  <a:lnTo>
                    <a:pt x="12700" y="8890"/>
                  </a:lnTo>
                  <a:lnTo>
                    <a:pt x="3810" y="0"/>
                  </a:lnTo>
                  <a:cubicBezTo>
                    <a:pt x="1270" y="2540"/>
                    <a:pt x="0" y="5080"/>
                    <a:pt x="0" y="8890"/>
                  </a:cubicBezTo>
                  <a:lnTo>
                    <a:pt x="0" y="4408170"/>
                  </a:lnTo>
                  <a:cubicBezTo>
                    <a:pt x="0" y="4415790"/>
                    <a:pt x="6350" y="4422140"/>
                    <a:pt x="13970" y="4422140"/>
                  </a:cubicBezTo>
                  <a:lnTo>
                    <a:pt x="27940" y="4422140"/>
                  </a:lnTo>
                  <a:cubicBezTo>
                    <a:pt x="19050" y="4422140"/>
                    <a:pt x="12700" y="4415790"/>
                    <a:pt x="12700" y="4409440"/>
                  </a:cubicBezTo>
                  <a:close/>
                </a:path>
              </a:pathLst>
            </a:custGeom>
            <a:solidFill>
              <a:srgbClr val="898888"/>
            </a:solidFill>
          </p:spPr>
        </p:sp>
        <p:sp>
          <p:nvSpPr>
            <p:cNvPr name="Freeform 20" id="20"/>
            <p:cNvSpPr/>
            <p:nvPr/>
          </p:nvSpPr>
          <p:spPr>
            <a:xfrm flipH="false" flipV="false" rot="0">
              <a:off x="238760" y="1108710"/>
              <a:ext cx="27940" cy="3270250"/>
            </a:xfrm>
            <a:custGeom>
              <a:avLst/>
              <a:gdLst/>
              <a:ahLst/>
              <a:cxnLst/>
              <a:rect r="r" b="b" t="t" l="l"/>
              <a:pathLst>
                <a:path h="3270250" w="27940">
                  <a:moveTo>
                    <a:pt x="12700" y="3256280"/>
                  </a:moveTo>
                  <a:lnTo>
                    <a:pt x="12700" y="7620"/>
                  </a:lnTo>
                  <a:lnTo>
                    <a:pt x="3810" y="0"/>
                  </a:lnTo>
                  <a:cubicBezTo>
                    <a:pt x="1270" y="2540"/>
                    <a:pt x="0" y="6350"/>
                    <a:pt x="0" y="10160"/>
                  </a:cubicBezTo>
                  <a:lnTo>
                    <a:pt x="0" y="3256280"/>
                  </a:lnTo>
                  <a:cubicBezTo>
                    <a:pt x="0" y="3263900"/>
                    <a:pt x="6350" y="3270250"/>
                    <a:pt x="13970" y="3270250"/>
                  </a:cubicBezTo>
                  <a:lnTo>
                    <a:pt x="27940" y="3270250"/>
                  </a:lnTo>
                  <a:cubicBezTo>
                    <a:pt x="19050" y="3270250"/>
                    <a:pt x="12700" y="3263900"/>
                    <a:pt x="12700" y="3256280"/>
                  </a:cubicBezTo>
                  <a:close/>
                </a:path>
              </a:pathLst>
            </a:custGeom>
            <a:solidFill>
              <a:srgbClr val="FFFFFF"/>
            </a:solidFill>
          </p:spPr>
        </p:sp>
        <p:sp>
          <p:nvSpPr>
            <p:cNvPr name="Freeform 21" id="21"/>
            <p:cNvSpPr/>
            <p:nvPr/>
          </p:nvSpPr>
          <p:spPr>
            <a:xfrm flipH="false" flipV="false" rot="0">
              <a:off x="0" y="0"/>
              <a:ext cx="0" cy="0"/>
            </a:xfrm>
            <a:custGeom>
              <a:avLst/>
              <a:gdLst/>
              <a:ahLst/>
              <a:cxnLst/>
              <a:rect r="r" b="b" t="t" l="l"/>
              <a:pathLst>
                <a:path h="0" w="0"/>
              </a:pathLst>
            </a:custGeom>
            <a:solidFill>
              <a:srgbClr val="FFFFFF"/>
            </a:solidFill>
          </p:spPr>
        </p:sp>
        <p:sp>
          <p:nvSpPr>
            <p:cNvPr name="Freeform 22" id="22"/>
            <p:cNvSpPr/>
            <p:nvPr/>
          </p:nvSpPr>
          <p:spPr>
            <a:xfrm flipH="false" flipV="false" rot="0">
              <a:off x="240030" y="4354830"/>
              <a:ext cx="3417570" cy="27940"/>
            </a:xfrm>
            <a:custGeom>
              <a:avLst/>
              <a:gdLst/>
              <a:ahLst/>
              <a:cxnLst/>
              <a:rect r="r" b="b" t="t" l="l"/>
              <a:pathLst>
                <a:path h="27940" w="3417570">
                  <a:moveTo>
                    <a:pt x="3411220" y="12700"/>
                  </a:moveTo>
                  <a:cubicBezTo>
                    <a:pt x="3409950" y="12700"/>
                    <a:pt x="3408680" y="13970"/>
                    <a:pt x="3407410" y="13970"/>
                  </a:cubicBezTo>
                  <a:lnTo>
                    <a:pt x="13970" y="13970"/>
                  </a:lnTo>
                  <a:cubicBezTo>
                    <a:pt x="6350" y="13970"/>
                    <a:pt x="0" y="7620"/>
                    <a:pt x="0" y="0"/>
                  </a:cubicBezTo>
                  <a:lnTo>
                    <a:pt x="0" y="13970"/>
                  </a:lnTo>
                  <a:cubicBezTo>
                    <a:pt x="0" y="21590"/>
                    <a:pt x="6350" y="27940"/>
                    <a:pt x="13970" y="27940"/>
                  </a:cubicBezTo>
                  <a:lnTo>
                    <a:pt x="3407410" y="27940"/>
                  </a:lnTo>
                  <a:cubicBezTo>
                    <a:pt x="3411220" y="27940"/>
                    <a:pt x="3415030" y="25400"/>
                    <a:pt x="3417570" y="22860"/>
                  </a:cubicBezTo>
                  <a:lnTo>
                    <a:pt x="3411220" y="12700"/>
                  </a:lnTo>
                  <a:close/>
                </a:path>
              </a:pathLst>
            </a:custGeom>
            <a:solidFill>
              <a:srgbClr val="FFFFFF"/>
            </a:solidFill>
          </p:spPr>
        </p:sp>
        <p:sp>
          <p:nvSpPr>
            <p:cNvPr name="Freeform 23" id="23"/>
            <p:cNvSpPr/>
            <p:nvPr/>
          </p:nvSpPr>
          <p:spPr>
            <a:xfrm flipH="false" flipV="false" rot="0">
              <a:off x="93980" y="909320"/>
              <a:ext cx="1270" cy="3810"/>
            </a:xfrm>
            <a:custGeom>
              <a:avLst/>
              <a:gdLst/>
              <a:ahLst/>
              <a:cxnLst/>
              <a:rect r="r" b="b" t="t" l="l"/>
              <a:pathLst>
                <a:path h="3810" w="1270">
                  <a:moveTo>
                    <a:pt x="0" y="3810"/>
                  </a:moveTo>
                  <a:lnTo>
                    <a:pt x="1270" y="0"/>
                  </a:lnTo>
                  <a:cubicBezTo>
                    <a:pt x="0" y="1270"/>
                    <a:pt x="0" y="2540"/>
                    <a:pt x="0" y="3810"/>
                  </a:cubicBezTo>
                  <a:close/>
                </a:path>
              </a:pathLst>
            </a:custGeom>
            <a:solidFill>
              <a:srgbClr val="FFFFFF"/>
            </a:solidFill>
          </p:spPr>
        </p:sp>
        <p:sp>
          <p:nvSpPr>
            <p:cNvPr name="Freeform 24" id="24"/>
            <p:cNvSpPr/>
            <p:nvPr/>
          </p:nvSpPr>
          <p:spPr>
            <a:xfrm flipH="false" flipV="false" rot="0">
              <a:off x="85090" y="899160"/>
              <a:ext cx="3806190" cy="27940"/>
            </a:xfrm>
            <a:custGeom>
              <a:avLst/>
              <a:gdLst/>
              <a:ahLst/>
              <a:cxnLst/>
              <a:rect r="r" b="b" t="t" l="l"/>
              <a:pathLst>
                <a:path h="27940" w="3806190">
                  <a:moveTo>
                    <a:pt x="3790950" y="0"/>
                  </a:moveTo>
                  <a:lnTo>
                    <a:pt x="10160" y="0"/>
                  </a:lnTo>
                  <a:cubicBezTo>
                    <a:pt x="6350" y="0"/>
                    <a:pt x="2540" y="2540"/>
                    <a:pt x="0" y="5080"/>
                  </a:cubicBezTo>
                  <a:lnTo>
                    <a:pt x="8890" y="13970"/>
                  </a:lnTo>
                  <a:lnTo>
                    <a:pt x="3792220" y="13970"/>
                  </a:lnTo>
                  <a:cubicBezTo>
                    <a:pt x="3799840" y="13970"/>
                    <a:pt x="3806190" y="20320"/>
                    <a:pt x="3806190" y="27940"/>
                  </a:cubicBezTo>
                  <a:lnTo>
                    <a:pt x="3806190" y="13970"/>
                  </a:lnTo>
                  <a:cubicBezTo>
                    <a:pt x="3804920" y="6350"/>
                    <a:pt x="3798570" y="0"/>
                    <a:pt x="3790950" y="0"/>
                  </a:cubicBezTo>
                  <a:close/>
                </a:path>
              </a:pathLst>
            </a:custGeom>
            <a:solidFill>
              <a:srgbClr val="FFFFFF"/>
            </a:solidFill>
          </p:spPr>
        </p:sp>
        <p:sp>
          <p:nvSpPr>
            <p:cNvPr name="Freeform 25" id="25"/>
            <p:cNvSpPr/>
            <p:nvPr/>
          </p:nvSpPr>
          <p:spPr>
            <a:xfrm flipH="false" flipV="false" rot="0">
              <a:off x="3869690" y="910590"/>
              <a:ext cx="20320" cy="4413250"/>
            </a:xfrm>
            <a:custGeom>
              <a:avLst/>
              <a:gdLst/>
              <a:ahLst/>
              <a:cxnLst/>
              <a:rect r="r" b="b" t="t" l="l"/>
              <a:pathLst>
                <a:path h="4413250" w="20320">
                  <a:moveTo>
                    <a:pt x="20320" y="4401820"/>
                  </a:moveTo>
                  <a:lnTo>
                    <a:pt x="20320" y="12700"/>
                  </a:lnTo>
                  <a:cubicBezTo>
                    <a:pt x="20320" y="12700"/>
                    <a:pt x="11430" y="5080"/>
                    <a:pt x="8890" y="2540"/>
                  </a:cubicBezTo>
                  <a:cubicBezTo>
                    <a:pt x="8890" y="2540"/>
                    <a:pt x="6350" y="0"/>
                    <a:pt x="0" y="0"/>
                  </a:cubicBezTo>
                  <a:lnTo>
                    <a:pt x="0" y="4403090"/>
                  </a:lnTo>
                  <a:lnTo>
                    <a:pt x="15240" y="4413250"/>
                  </a:lnTo>
                  <a:cubicBezTo>
                    <a:pt x="19050" y="4410710"/>
                    <a:pt x="20320" y="4406900"/>
                    <a:pt x="20320" y="4401820"/>
                  </a:cubicBezTo>
                  <a:close/>
                </a:path>
              </a:pathLst>
            </a:custGeom>
            <a:solidFill>
              <a:srgbClr val="FFFFFF"/>
            </a:solidFill>
          </p:spPr>
        </p:sp>
      </p:grpSp>
      <p:sp>
        <p:nvSpPr>
          <p:cNvPr name="Freeform 26" id="26"/>
          <p:cNvSpPr/>
          <p:nvPr/>
        </p:nvSpPr>
        <p:spPr>
          <a:xfrm flipH="false" flipV="false" rot="-7790088">
            <a:off x="-1139290" y="8291080"/>
            <a:ext cx="6332063" cy="4881445"/>
          </a:xfrm>
          <a:custGeom>
            <a:avLst/>
            <a:gdLst/>
            <a:ahLst/>
            <a:cxnLst/>
            <a:rect r="r" b="b" t="t" l="l"/>
            <a:pathLst>
              <a:path h="4881445" w="6332063">
                <a:moveTo>
                  <a:pt x="0" y="0"/>
                </a:moveTo>
                <a:lnTo>
                  <a:pt x="6332063" y="0"/>
                </a:lnTo>
                <a:lnTo>
                  <a:pt x="6332063" y="4881445"/>
                </a:lnTo>
                <a:lnTo>
                  <a:pt x="0" y="4881445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27" id="27"/>
          <p:cNvSpPr txBox="true"/>
          <p:nvPr/>
        </p:nvSpPr>
        <p:spPr>
          <a:xfrm rot="0">
            <a:off x="1740845" y="1910820"/>
            <a:ext cx="7221237" cy="1299362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9889"/>
              </a:lnSpc>
            </a:pPr>
            <a:r>
              <a:rPr lang="en-US" sz="9330">
                <a:solidFill>
                  <a:srgbClr val="112838"/>
                </a:solidFill>
                <a:latin typeface="Lazydog"/>
                <a:ea typeface="Lazydog"/>
                <a:cs typeface="Lazydog"/>
                <a:sym typeface="Lazydog"/>
              </a:rPr>
              <a:t>КАРТКА 4</a:t>
            </a:r>
          </a:p>
        </p:txBody>
      </p:sp>
      <p:sp>
        <p:nvSpPr>
          <p:cNvPr name="TextBox 28" id="28"/>
          <p:cNvSpPr txBox="true"/>
          <p:nvPr/>
        </p:nvSpPr>
        <p:spPr>
          <a:xfrm rot="0">
            <a:off x="1028700" y="3094576"/>
            <a:ext cx="8467381" cy="7111568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4713"/>
              </a:lnSpc>
            </a:pPr>
            <a:r>
              <a:rPr lang="en-US" sz="3142">
                <a:solidFill>
                  <a:srgbClr val="112838"/>
                </a:solidFill>
                <a:latin typeface="Rubik"/>
                <a:ea typeface="Rubik"/>
                <a:cs typeface="Rubik"/>
                <a:sym typeface="Rubik"/>
              </a:rPr>
              <a:t>•Паротяг, якому першим довелося подолати новозведену залізничну колію, о 14:30 за місцевим часом приїхав до Львова, де на той час, 1861 року, була кінцева станція. Складався поїзд із паротяга "Ярослав" – два вагончики й чотири візочки. А їхала першим поїздом урочиста делегація.</a:t>
            </a:r>
          </a:p>
          <a:p>
            <a:pPr algn="l">
              <a:lnSpc>
                <a:spcPts val="4713"/>
              </a:lnSpc>
            </a:pPr>
            <a:r>
              <a:rPr lang="en-US" sz="3142">
                <a:solidFill>
                  <a:srgbClr val="112838"/>
                </a:solidFill>
                <a:latin typeface="Rubik"/>
                <a:ea typeface="Rubik"/>
                <a:cs typeface="Rubik"/>
                <a:sym typeface="Rubik"/>
              </a:rPr>
              <a:t>•І ви напевно зрозуміли, що вирушаєте до міста Львова (від міста Києва до міста Львів 547 км) зупинка в містах Житомир, Рівне</a:t>
            </a:r>
          </a:p>
          <a:p>
            <a:pPr algn="l">
              <a:lnSpc>
                <a:spcPts val="4713"/>
              </a:lnSpc>
            </a:pPr>
          </a:p>
        </p:txBody>
      </p:sp>
    </p:spTree>
  </p:cSld>
  <p:clrMapOvr>
    <a:masterClrMapping/>
  </p:clrMapOvr>
</p:sld>
</file>

<file path=ppt/slides/slide17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FFF6EE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476260" y="510030"/>
            <a:ext cx="17335479" cy="9266939"/>
            <a:chOff x="0" y="0"/>
            <a:chExt cx="4565723" cy="2440675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4565723" cy="2440675"/>
            </a:xfrm>
            <a:custGeom>
              <a:avLst/>
              <a:gdLst/>
              <a:ahLst/>
              <a:cxnLst/>
              <a:rect r="r" b="b" t="t" l="l"/>
              <a:pathLst>
                <a:path h="2440675" w="4565723">
                  <a:moveTo>
                    <a:pt x="24116" y="0"/>
                  </a:moveTo>
                  <a:lnTo>
                    <a:pt x="4541607" y="0"/>
                  </a:lnTo>
                  <a:cubicBezTo>
                    <a:pt x="4554926" y="0"/>
                    <a:pt x="4565723" y="10797"/>
                    <a:pt x="4565723" y="24116"/>
                  </a:cubicBezTo>
                  <a:lnTo>
                    <a:pt x="4565723" y="2416559"/>
                  </a:lnTo>
                  <a:cubicBezTo>
                    <a:pt x="4565723" y="2429878"/>
                    <a:pt x="4554926" y="2440675"/>
                    <a:pt x="4541607" y="2440675"/>
                  </a:cubicBezTo>
                  <a:lnTo>
                    <a:pt x="24116" y="2440675"/>
                  </a:lnTo>
                  <a:cubicBezTo>
                    <a:pt x="10797" y="2440675"/>
                    <a:pt x="0" y="2429878"/>
                    <a:pt x="0" y="2416559"/>
                  </a:cubicBezTo>
                  <a:lnTo>
                    <a:pt x="0" y="24116"/>
                  </a:lnTo>
                  <a:cubicBezTo>
                    <a:pt x="0" y="10797"/>
                    <a:pt x="10797" y="0"/>
                    <a:pt x="24116" y="0"/>
                  </a:cubicBezTo>
                  <a:close/>
                </a:path>
              </a:pathLst>
            </a:custGeom>
            <a:solidFill>
              <a:srgbClr val="000000">
                <a:alpha val="0"/>
              </a:srgbClr>
            </a:solidFill>
            <a:ln w="95250" cap="rnd">
              <a:solidFill>
                <a:srgbClr val="D38D29"/>
              </a:solidFill>
              <a:prstDash val="solid"/>
              <a:round/>
            </a:ln>
          </p:spPr>
        </p:sp>
        <p:sp>
          <p:nvSpPr>
            <p:cNvPr name="TextBox 4" id="4"/>
            <p:cNvSpPr txBox="true"/>
            <p:nvPr/>
          </p:nvSpPr>
          <p:spPr>
            <a:xfrm>
              <a:off x="0" y="-38100"/>
              <a:ext cx="4565723" cy="2478775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grpSp>
        <p:nvGrpSpPr>
          <p:cNvPr name="Group 5" id="5"/>
          <p:cNvGrpSpPr/>
          <p:nvPr/>
        </p:nvGrpSpPr>
        <p:grpSpPr>
          <a:xfrm rot="0">
            <a:off x="1234763" y="4032974"/>
            <a:ext cx="5101789" cy="3061074"/>
            <a:chOff x="0" y="0"/>
            <a:chExt cx="6350000" cy="3810000"/>
          </a:xfrm>
        </p:grpSpPr>
        <p:sp>
          <p:nvSpPr>
            <p:cNvPr name="Freeform 6" id="6"/>
            <p:cNvSpPr/>
            <p:nvPr/>
          </p:nvSpPr>
          <p:spPr>
            <a:xfrm flipH="false" flipV="false" rot="0">
              <a:off x="0" y="0"/>
              <a:ext cx="6350000" cy="3810000"/>
            </a:xfrm>
            <a:custGeom>
              <a:avLst/>
              <a:gdLst/>
              <a:ahLst/>
              <a:cxnLst/>
              <a:rect r="r" b="b" t="t" l="l"/>
              <a:pathLst>
                <a:path h="3810000" w="6350000">
                  <a:moveTo>
                    <a:pt x="0" y="3175000"/>
                  </a:moveTo>
                  <a:lnTo>
                    <a:pt x="0" y="635000"/>
                  </a:lnTo>
                  <a:cubicBezTo>
                    <a:pt x="0" y="284480"/>
                    <a:pt x="284480" y="0"/>
                    <a:pt x="635000" y="0"/>
                  </a:cubicBezTo>
                  <a:lnTo>
                    <a:pt x="5715000" y="0"/>
                  </a:lnTo>
                  <a:cubicBezTo>
                    <a:pt x="6065520" y="0"/>
                    <a:pt x="6350000" y="284480"/>
                    <a:pt x="6350000" y="635000"/>
                  </a:cubicBezTo>
                  <a:lnTo>
                    <a:pt x="6350000" y="3175000"/>
                  </a:lnTo>
                  <a:cubicBezTo>
                    <a:pt x="6350000" y="3525520"/>
                    <a:pt x="6065520" y="3810000"/>
                    <a:pt x="5715000" y="3810000"/>
                  </a:cubicBezTo>
                  <a:lnTo>
                    <a:pt x="635000" y="3810000"/>
                  </a:lnTo>
                  <a:cubicBezTo>
                    <a:pt x="284480" y="3810000"/>
                    <a:pt x="0" y="3525520"/>
                    <a:pt x="0" y="3175000"/>
                  </a:cubicBezTo>
                  <a:close/>
                </a:path>
              </a:pathLst>
            </a:custGeom>
            <a:blipFill>
              <a:blip r:embed="rId2"/>
              <a:stretch>
                <a:fillRect l="-32312" t="0" r="-30952" b="0"/>
              </a:stretch>
            </a:blipFill>
          </p:spPr>
        </p:sp>
      </p:grpSp>
      <p:grpSp>
        <p:nvGrpSpPr>
          <p:cNvPr name="Group 7" id="7"/>
          <p:cNvGrpSpPr/>
          <p:nvPr/>
        </p:nvGrpSpPr>
        <p:grpSpPr>
          <a:xfrm rot="0">
            <a:off x="6525093" y="4032974"/>
            <a:ext cx="5366004" cy="3219602"/>
            <a:chOff x="0" y="0"/>
            <a:chExt cx="6350000" cy="3810000"/>
          </a:xfrm>
        </p:grpSpPr>
        <p:sp>
          <p:nvSpPr>
            <p:cNvPr name="Freeform 8" id="8"/>
            <p:cNvSpPr/>
            <p:nvPr/>
          </p:nvSpPr>
          <p:spPr>
            <a:xfrm flipH="false" flipV="false" rot="0">
              <a:off x="0" y="0"/>
              <a:ext cx="6350000" cy="3810000"/>
            </a:xfrm>
            <a:custGeom>
              <a:avLst/>
              <a:gdLst/>
              <a:ahLst/>
              <a:cxnLst/>
              <a:rect r="r" b="b" t="t" l="l"/>
              <a:pathLst>
                <a:path h="3810000" w="6350000">
                  <a:moveTo>
                    <a:pt x="0" y="3175000"/>
                  </a:moveTo>
                  <a:lnTo>
                    <a:pt x="0" y="635000"/>
                  </a:lnTo>
                  <a:cubicBezTo>
                    <a:pt x="0" y="284480"/>
                    <a:pt x="284480" y="0"/>
                    <a:pt x="635000" y="0"/>
                  </a:cubicBezTo>
                  <a:lnTo>
                    <a:pt x="5715000" y="0"/>
                  </a:lnTo>
                  <a:cubicBezTo>
                    <a:pt x="6065520" y="0"/>
                    <a:pt x="6350000" y="284480"/>
                    <a:pt x="6350000" y="635000"/>
                  </a:cubicBezTo>
                  <a:lnTo>
                    <a:pt x="6350000" y="3175000"/>
                  </a:lnTo>
                  <a:cubicBezTo>
                    <a:pt x="6350000" y="3525520"/>
                    <a:pt x="6065520" y="3810000"/>
                    <a:pt x="5715000" y="3810000"/>
                  </a:cubicBezTo>
                  <a:lnTo>
                    <a:pt x="635000" y="3810000"/>
                  </a:lnTo>
                  <a:cubicBezTo>
                    <a:pt x="284480" y="3810000"/>
                    <a:pt x="0" y="3525520"/>
                    <a:pt x="0" y="3175000"/>
                  </a:cubicBezTo>
                  <a:close/>
                </a:path>
              </a:pathLst>
            </a:custGeom>
            <a:blipFill>
              <a:blip r:embed="rId3"/>
              <a:stretch>
                <a:fillRect l="0" t="-3333" r="0" b="-3333"/>
              </a:stretch>
            </a:blipFill>
          </p:spPr>
        </p:sp>
      </p:grpSp>
      <p:grpSp>
        <p:nvGrpSpPr>
          <p:cNvPr name="Group 9" id="9"/>
          <p:cNvGrpSpPr/>
          <p:nvPr/>
        </p:nvGrpSpPr>
        <p:grpSpPr>
          <a:xfrm rot="0">
            <a:off x="12324129" y="3921170"/>
            <a:ext cx="4935171" cy="2961103"/>
            <a:chOff x="0" y="0"/>
            <a:chExt cx="6350000" cy="3810000"/>
          </a:xfrm>
        </p:grpSpPr>
        <p:sp>
          <p:nvSpPr>
            <p:cNvPr name="Freeform 10" id="10"/>
            <p:cNvSpPr/>
            <p:nvPr/>
          </p:nvSpPr>
          <p:spPr>
            <a:xfrm flipH="false" flipV="false" rot="0">
              <a:off x="0" y="0"/>
              <a:ext cx="6350000" cy="3810000"/>
            </a:xfrm>
            <a:custGeom>
              <a:avLst/>
              <a:gdLst/>
              <a:ahLst/>
              <a:cxnLst/>
              <a:rect r="r" b="b" t="t" l="l"/>
              <a:pathLst>
                <a:path h="3810000" w="6350000">
                  <a:moveTo>
                    <a:pt x="0" y="3175000"/>
                  </a:moveTo>
                  <a:lnTo>
                    <a:pt x="0" y="635000"/>
                  </a:lnTo>
                  <a:cubicBezTo>
                    <a:pt x="0" y="284480"/>
                    <a:pt x="284480" y="0"/>
                    <a:pt x="635000" y="0"/>
                  </a:cubicBezTo>
                  <a:lnTo>
                    <a:pt x="5715000" y="0"/>
                  </a:lnTo>
                  <a:cubicBezTo>
                    <a:pt x="6065520" y="0"/>
                    <a:pt x="6350000" y="284480"/>
                    <a:pt x="6350000" y="635000"/>
                  </a:cubicBezTo>
                  <a:lnTo>
                    <a:pt x="6350000" y="3175000"/>
                  </a:lnTo>
                  <a:cubicBezTo>
                    <a:pt x="6350000" y="3525520"/>
                    <a:pt x="6065520" y="3810000"/>
                    <a:pt x="5715000" y="3810000"/>
                  </a:cubicBezTo>
                  <a:lnTo>
                    <a:pt x="635000" y="3810000"/>
                  </a:lnTo>
                  <a:cubicBezTo>
                    <a:pt x="284480" y="3810000"/>
                    <a:pt x="0" y="3525520"/>
                    <a:pt x="0" y="3175000"/>
                  </a:cubicBezTo>
                  <a:close/>
                </a:path>
              </a:pathLst>
            </a:custGeom>
            <a:blipFill>
              <a:blip r:embed="rId4"/>
              <a:stretch>
                <a:fillRect l="0" t="-5792" r="0" b="-5792"/>
              </a:stretch>
            </a:blipFill>
          </p:spPr>
        </p:sp>
      </p:grpSp>
      <p:sp>
        <p:nvSpPr>
          <p:cNvPr name="Freeform 11" id="11"/>
          <p:cNvSpPr/>
          <p:nvPr/>
        </p:nvSpPr>
        <p:spPr>
          <a:xfrm flipH="false" flipV="false" rot="0">
            <a:off x="12886443" y="-348488"/>
            <a:ext cx="7068408" cy="3534204"/>
          </a:xfrm>
          <a:custGeom>
            <a:avLst/>
            <a:gdLst/>
            <a:ahLst/>
            <a:cxnLst/>
            <a:rect r="r" b="b" t="t" l="l"/>
            <a:pathLst>
              <a:path h="3534204" w="7068408">
                <a:moveTo>
                  <a:pt x="0" y="0"/>
                </a:moveTo>
                <a:lnTo>
                  <a:pt x="7068408" y="0"/>
                </a:lnTo>
                <a:lnTo>
                  <a:pt x="7068408" y="3534204"/>
                </a:lnTo>
                <a:lnTo>
                  <a:pt x="0" y="3534204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2" id="12"/>
          <p:cNvSpPr/>
          <p:nvPr/>
        </p:nvSpPr>
        <p:spPr>
          <a:xfrm flipH="false" flipV="false" rot="957752">
            <a:off x="-1179752" y="7497508"/>
            <a:ext cx="5331199" cy="3421661"/>
          </a:xfrm>
          <a:custGeom>
            <a:avLst/>
            <a:gdLst/>
            <a:ahLst/>
            <a:cxnLst/>
            <a:rect r="r" b="b" t="t" l="l"/>
            <a:pathLst>
              <a:path h="3421661" w="5331199">
                <a:moveTo>
                  <a:pt x="0" y="0"/>
                </a:moveTo>
                <a:lnTo>
                  <a:pt x="5331199" y="0"/>
                </a:lnTo>
                <a:lnTo>
                  <a:pt x="5331199" y="3421661"/>
                </a:lnTo>
                <a:lnTo>
                  <a:pt x="0" y="3421661"/>
                </a:lnTo>
                <a:lnTo>
                  <a:pt x="0" y="0"/>
                </a:lnTo>
                <a:close/>
              </a:path>
            </a:pathLst>
          </a:custGeom>
          <a:blipFill>
            <a:blip r:embed="rId7">
              <a:extLs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3" id="13"/>
          <p:cNvSpPr/>
          <p:nvPr/>
        </p:nvSpPr>
        <p:spPr>
          <a:xfrm flipH="false" flipV="false" rot="-7790088">
            <a:off x="13419554" y="7898789"/>
            <a:ext cx="6858727" cy="5287455"/>
          </a:xfrm>
          <a:custGeom>
            <a:avLst/>
            <a:gdLst/>
            <a:ahLst/>
            <a:cxnLst/>
            <a:rect r="r" b="b" t="t" l="l"/>
            <a:pathLst>
              <a:path h="5287455" w="6858727">
                <a:moveTo>
                  <a:pt x="0" y="0"/>
                </a:moveTo>
                <a:lnTo>
                  <a:pt x="6858727" y="0"/>
                </a:lnTo>
                <a:lnTo>
                  <a:pt x="6858727" y="5287456"/>
                </a:lnTo>
                <a:lnTo>
                  <a:pt x="0" y="5287456"/>
                </a:lnTo>
                <a:lnTo>
                  <a:pt x="0" y="0"/>
                </a:lnTo>
                <a:close/>
              </a:path>
            </a:pathLst>
          </a:custGeom>
          <a:blipFill>
            <a:blip r:embed="rId9">
              <a:extLst>
                <a:ext uri="{96DAC541-7B7A-43D3-8B79-37D633B846F1}">
                  <asvg:svgBlip xmlns:asvg="http://schemas.microsoft.com/office/drawing/2016/SVG/main" r:embed="rId10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14" id="14"/>
          <p:cNvSpPr txBox="true"/>
          <p:nvPr/>
        </p:nvSpPr>
        <p:spPr>
          <a:xfrm rot="0">
            <a:off x="1673926" y="1475764"/>
            <a:ext cx="10765844" cy="1425917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5509"/>
              </a:lnSpc>
            </a:pPr>
            <a:r>
              <a:rPr lang="en-US" sz="5197">
                <a:solidFill>
                  <a:srgbClr val="112838"/>
                </a:solidFill>
                <a:latin typeface="Lazydog"/>
                <a:ea typeface="Lazydog"/>
                <a:cs typeface="Lazydog"/>
                <a:sym typeface="Lazydog"/>
              </a:rPr>
              <a:t>ЛІТАЛЬНИЙ АПАРАТ (ЛІТАК) ЗА 59 СЕКУНД 262 МЕТРИ. 10 КМ/ГОД</a:t>
            </a:r>
          </a:p>
        </p:txBody>
      </p:sp>
    </p:spTree>
  </p:cSld>
  <p:clrMapOvr>
    <a:masterClrMapping/>
  </p:clrMapOvr>
</p:sld>
</file>

<file path=ppt/slides/slide18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FFF6EE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2770006">
            <a:off x="12402970" y="-1293185"/>
            <a:ext cx="9712659" cy="9712659"/>
          </a:xfrm>
          <a:custGeom>
            <a:avLst/>
            <a:gdLst/>
            <a:ahLst/>
            <a:cxnLst/>
            <a:rect r="r" b="b" t="t" l="l"/>
            <a:pathLst>
              <a:path h="9712659" w="9712659">
                <a:moveTo>
                  <a:pt x="0" y="0"/>
                </a:moveTo>
                <a:lnTo>
                  <a:pt x="9712660" y="0"/>
                </a:lnTo>
                <a:lnTo>
                  <a:pt x="9712660" y="9712659"/>
                </a:lnTo>
                <a:lnTo>
                  <a:pt x="0" y="9712659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grpSp>
        <p:nvGrpSpPr>
          <p:cNvPr name="Group 3" id="3"/>
          <p:cNvGrpSpPr>
            <a:grpSpLocks noChangeAspect="true"/>
          </p:cNvGrpSpPr>
          <p:nvPr/>
        </p:nvGrpSpPr>
        <p:grpSpPr>
          <a:xfrm rot="-359558">
            <a:off x="9622222" y="-378768"/>
            <a:ext cx="8187556" cy="9589845"/>
            <a:chOff x="0" y="0"/>
            <a:chExt cx="4597400" cy="5384800"/>
          </a:xfrm>
        </p:grpSpPr>
        <p:sp>
          <p:nvSpPr>
            <p:cNvPr name="Freeform 4" id="4"/>
            <p:cNvSpPr/>
            <p:nvPr/>
          </p:nvSpPr>
          <p:spPr>
            <a:xfrm flipH="false" flipV="false" rot="0">
              <a:off x="350520" y="69850"/>
              <a:ext cx="4161790" cy="4737100"/>
            </a:xfrm>
            <a:custGeom>
              <a:avLst/>
              <a:gdLst/>
              <a:ahLst/>
              <a:cxnLst/>
              <a:rect r="r" b="b" t="t" l="l"/>
              <a:pathLst>
                <a:path h="4737100" w="4161790">
                  <a:moveTo>
                    <a:pt x="4149090" y="327660"/>
                  </a:moveTo>
                  <a:lnTo>
                    <a:pt x="398780" y="1270"/>
                  </a:lnTo>
                  <a:cubicBezTo>
                    <a:pt x="391160" y="0"/>
                    <a:pt x="384810" y="6350"/>
                    <a:pt x="383540" y="13970"/>
                  </a:cubicBezTo>
                  <a:lnTo>
                    <a:pt x="1270" y="4395470"/>
                  </a:lnTo>
                  <a:cubicBezTo>
                    <a:pt x="0" y="4403090"/>
                    <a:pt x="6350" y="4409440"/>
                    <a:pt x="13970" y="4409440"/>
                  </a:cubicBezTo>
                  <a:lnTo>
                    <a:pt x="3764280" y="4735830"/>
                  </a:lnTo>
                  <a:cubicBezTo>
                    <a:pt x="3771900" y="4737100"/>
                    <a:pt x="3778250" y="4730750"/>
                    <a:pt x="3779520" y="4723130"/>
                  </a:cubicBezTo>
                  <a:lnTo>
                    <a:pt x="4161790" y="341630"/>
                  </a:lnTo>
                  <a:cubicBezTo>
                    <a:pt x="4161790" y="335280"/>
                    <a:pt x="4156710" y="328930"/>
                    <a:pt x="4149090" y="327660"/>
                  </a:cubicBezTo>
                  <a:close/>
                  <a:moveTo>
                    <a:pt x="3934460" y="529590"/>
                  </a:moveTo>
                  <a:lnTo>
                    <a:pt x="3652520" y="3763010"/>
                  </a:lnTo>
                  <a:cubicBezTo>
                    <a:pt x="3651250" y="3770630"/>
                    <a:pt x="3644900" y="3775710"/>
                    <a:pt x="3638550" y="3775710"/>
                  </a:cubicBezTo>
                  <a:lnTo>
                    <a:pt x="269240" y="3482340"/>
                  </a:lnTo>
                  <a:cubicBezTo>
                    <a:pt x="261620" y="3481070"/>
                    <a:pt x="256540" y="3474720"/>
                    <a:pt x="256540" y="3468370"/>
                  </a:cubicBezTo>
                  <a:lnTo>
                    <a:pt x="538480" y="233680"/>
                  </a:lnTo>
                  <a:cubicBezTo>
                    <a:pt x="539750" y="226060"/>
                    <a:pt x="546100" y="220980"/>
                    <a:pt x="553720" y="220980"/>
                  </a:cubicBezTo>
                  <a:lnTo>
                    <a:pt x="3921760" y="514350"/>
                  </a:lnTo>
                  <a:cubicBezTo>
                    <a:pt x="3929380" y="515620"/>
                    <a:pt x="3934460" y="521970"/>
                    <a:pt x="3934460" y="529590"/>
                  </a:cubicBezTo>
                  <a:close/>
                </a:path>
              </a:pathLst>
            </a:custGeom>
            <a:solidFill>
              <a:srgbClr val="E2CEFB"/>
            </a:solidFill>
          </p:spPr>
        </p:sp>
        <p:sp>
          <p:nvSpPr>
            <p:cNvPr name="Freeform 5" id="5"/>
            <p:cNvSpPr/>
            <p:nvPr/>
          </p:nvSpPr>
          <p:spPr>
            <a:xfrm flipH="false" flipV="false" rot="0">
              <a:off x="605790" y="289560"/>
              <a:ext cx="3679190" cy="3557270"/>
            </a:xfrm>
            <a:custGeom>
              <a:avLst/>
              <a:gdLst/>
              <a:ahLst/>
              <a:cxnLst/>
              <a:rect r="r" b="b" t="t" l="l"/>
              <a:pathLst>
                <a:path h="3557270" w="3679190">
                  <a:moveTo>
                    <a:pt x="3666490" y="294640"/>
                  </a:moveTo>
                  <a:lnTo>
                    <a:pt x="297180" y="1270"/>
                  </a:lnTo>
                  <a:cubicBezTo>
                    <a:pt x="289560" y="0"/>
                    <a:pt x="283210" y="6350"/>
                    <a:pt x="281940" y="13970"/>
                  </a:cubicBezTo>
                  <a:lnTo>
                    <a:pt x="1270" y="3247390"/>
                  </a:lnTo>
                  <a:cubicBezTo>
                    <a:pt x="0" y="3255010"/>
                    <a:pt x="6350" y="3261360"/>
                    <a:pt x="13970" y="3262630"/>
                  </a:cubicBezTo>
                  <a:lnTo>
                    <a:pt x="3382010" y="3556000"/>
                  </a:lnTo>
                  <a:cubicBezTo>
                    <a:pt x="3389630" y="3557270"/>
                    <a:pt x="3395980" y="3550920"/>
                    <a:pt x="3397250" y="3543300"/>
                  </a:cubicBezTo>
                  <a:lnTo>
                    <a:pt x="3679190" y="309880"/>
                  </a:lnTo>
                  <a:cubicBezTo>
                    <a:pt x="3679190" y="302260"/>
                    <a:pt x="3674110" y="295910"/>
                    <a:pt x="3666490" y="294640"/>
                  </a:cubicBezTo>
                  <a:close/>
                </a:path>
              </a:pathLst>
            </a:custGeom>
            <a:blipFill>
              <a:blip r:embed="rId4"/>
              <a:stretch>
                <a:fillRect l="0" t="-14609" r="0" b="-14609"/>
              </a:stretch>
            </a:blipFill>
          </p:spPr>
        </p:sp>
        <p:sp>
          <p:nvSpPr>
            <p:cNvPr name="Freeform 6" id="6"/>
            <p:cNvSpPr/>
            <p:nvPr/>
          </p:nvSpPr>
          <p:spPr>
            <a:xfrm flipH="false" flipV="false" rot="0">
              <a:off x="877570" y="289560"/>
              <a:ext cx="3407410" cy="3554730"/>
            </a:xfrm>
            <a:custGeom>
              <a:avLst/>
              <a:gdLst/>
              <a:ahLst/>
              <a:cxnLst/>
              <a:rect r="r" b="b" t="t" l="l"/>
              <a:pathLst>
                <a:path h="3554730" w="3407410">
                  <a:moveTo>
                    <a:pt x="3407410" y="304800"/>
                  </a:moveTo>
                  <a:cubicBezTo>
                    <a:pt x="3407410" y="304800"/>
                    <a:pt x="3406140" y="297180"/>
                    <a:pt x="3395980" y="294640"/>
                  </a:cubicBezTo>
                  <a:lnTo>
                    <a:pt x="3394710" y="294640"/>
                  </a:lnTo>
                  <a:lnTo>
                    <a:pt x="3383280" y="293370"/>
                  </a:lnTo>
                  <a:lnTo>
                    <a:pt x="15240" y="0"/>
                  </a:lnTo>
                  <a:cubicBezTo>
                    <a:pt x="8890" y="0"/>
                    <a:pt x="1270" y="1270"/>
                    <a:pt x="0" y="8890"/>
                  </a:cubicBezTo>
                  <a:lnTo>
                    <a:pt x="1270" y="15240"/>
                  </a:lnTo>
                  <a:cubicBezTo>
                    <a:pt x="3810" y="12700"/>
                    <a:pt x="8890" y="10160"/>
                    <a:pt x="13970" y="10160"/>
                  </a:cubicBezTo>
                  <a:lnTo>
                    <a:pt x="3393440" y="304800"/>
                  </a:lnTo>
                  <a:lnTo>
                    <a:pt x="3398520" y="304800"/>
                  </a:lnTo>
                  <a:lnTo>
                    <a:pt x="3116580" y="3543300"/>
                  </a:lnTo>
                  <a:cubicBezTo>
                    <a:pt x="3116580" y="3548380"/>
                    <a:pt x="3114040" y="3552190"/>
                    <a:pt x="3110230" y="3554730"/>
                  </a:cubicBezTo>
                  <a:lnTo>
                    <a:pt x="3114040" y="3554730"/>
                  </a:lnTo>
                  <a:cubicBezTo>
                    <a:pt x="3120390" y="3554730"/>
                    <a:pt x="3126740" y="3550920"/>
                    <a:pt x="3126740" y="3544570"/>
                  </a:cubicBezTo>
                  <a:lnTo>
                    <a:pt x="3407410" y="304800"/>
                  </a:lnTo>
                  <a:close/>
                </a:path>
              </a:pathLst>
            </a:custGeom>
            <a:solidFill>
              <a:srgbClr val="74A8CB"/>
            </a:solidFill>
          </p:spPr>
        </p:sp>
        <p:sp>
          <p:nvSpPr>
            <p:cNvPr name="Freeform 7" id="7"/>
            <p:cNvSpPr/>
            <p:nvPr/>
          </p:nvSpPr>
          <p:spPr>
            <a:xfrm flipH="false" flipV="false" rot="0">
              <a:off x="353060" y="4452620"/>
              <a:ext cx="3789680" cy="356870"/>
            </a:xfrm>
            <a:custGeom>
              <a:avLst/>
              <a:gdLst/>
              <a:ahLst/>
              <a:cxnLst/>
              <a:rect r="r" b="b" t="t" l="l"/>
              <a:pathLst>
                <a:path h="356870" w="3789680">
                  <a:moveTo>
                    <a:pt x="15240" y="15240"/>
                  </a:moveTo>
                  <a:cubicBezTo>
                    <a:pt x="7620" y="13970"/>
                    <a:pt x="2540" y="7620"/>
                    <a:pt x="2540" y="0"/>
                  </a:cubicBezTo>
                  <a:lnTo>
                    <a:pt x="1270" y="13970"/>
                  </a:lnTo>
                  <a:cubicBezTo>
                    <a:pt x="0" y="21590"/>
                    <a:pt x="6350" y="27940"/>
                    <a:pt x="13970" y="29210"/>
                  </a:cubicBezTo>
                  <a:lnTo>
                    <a:pt x="3780790" y="356870"/>
                  </a:lnTo>
                  <a:cubicBezTo>
                    <a:pt x="3784600" y="356870"/>
                    <a:pt x="3787140" y="355600"/>
                    <a:pt x="3789680" y="354330"/>
                  </a:cubicBezTo>
                  <a:lnTo>
                    <a:pt x="3775710" y="342900"/>
                  </a:lnTo>
                  <a:lnTo>
                    <a:pt x="15240" y="15240"/>
                  </a:lnTo>
                  <a:close/>
                </a:path>
              </a:pathLst>
            </a:custGeom>
            <a:solidFill>
              <a:srgbClr val="74A8CB"/>
            </a:solidFill>
          </p:spPr>
        </p:sp>
        <p:sp>
          <p:nvSpPr>
            <p:cNvPr name="Freeform 8" id="8"/>
            <p:cNvSpPr/>
            <p:nvPr/>
          </p:nvSpPr>
          <p:spPr>
            <a:xfrm flipH="false" flipV="false" rot="0">
              <a:off x="353060" y="74930"/>
              <a:ext cx="396240" cy="4408170"/>
            </a:xfrm>
            <a:custGeom>
              <a:avLst/>
              <a:gdLst/>
              <a:ahLst/>
              <a:cxnLst/>
              <a:rect r="r" b="b" t="t" l="l"/>
              <a:pathLst>
                <a:path h="4408170" w="396240">
                  <a:moveTo>
                    <a:pt x="13970" y="4392930"/>
                  </a:moveTo>
                  <a:lnTo>
                    <a:pt x="396240" y="8890"/>
                  </a:lnTo>
                  <a:lnTo>
                    <a:pt x="387350" y="0"/>
                  </a:lnTo>
                  <a:cubicBezTo>
                    <a:pt x="384810" y="1270"/>
                    <a:pt x="383540" y="5080"/>
                    <a:pt x="382270" y="8890"/>
                  </a:cubicBezTo>
                  <a:lnTo>
                    <a:pt x="1270" y="4391660"/>
                  </a:lnTo>
                  <a:cubicBezTo>
                    <a:pt x="0" y="4399280"/>
                    <a:pt x="6350" y="4405630"/>
                    <a:pt x="13970" y="4406900"/>
                  </a:cubicBezTo>
                  <a:lnTo>
                    <a:pt x="27940" y="4408170"/>
                  </a:lnTo>
                  <a:cubicBezTo>
                    <a:pt x="19050" y="4406900"/>
                    <a:pt x="13970" y="4400550"/>
                    <a:pt x="13970" y="4392930"/>
                  </a:cubicBezTo>
                  <a:close/>
                </a:path>
              </a:pathLst>
            </a:custGeom>
            <a:solidFill>
              <a:srgbClr val="74A8CB"/>
            </a:solidFill>
          </p:spPr>
        </p:sp>
        <p:sp>
          <p:nvSpPr>
            <p:cNvPr name="Freeform 9" id="9"/>
            <p:cNvSpPr/>
            <p:nvPr/>
          </p:nvSpPr>
          <p:spPr>
            <a:xfrm flipH="false" flipV="false" rot="0">
              <a:off x="591820" y="292100"/>
              <a:ext cx="297180" cy="3260090"/>
            </a:xfrm>
            <a:custGeom>
              <a:avLst/>
              <a:gdLst/>
              <a:ahLst/>
              <a:cxnLst/>
              <a:rect r="r" b="b" t="t" l="l"/>
              <a:pathLst>
                <a:path h="3260090" w="297180">
                  <a:moveTo>
                    <a:pt x="15240" y="3244850"/>
                  </a:moveTo>
                  <a:lnTo>
                    <a:pt x="297180" y="11430"/>
                  </a:lnTo>
                  <a:lnTo>
                    <a:pt x="297180" y="8890"/>
                  </a:lnTo>
                  <a:lnTo>
                    <a:pt x="288290" y="0"/>
                  </a:lnTo>
                  <a:cubicBezTo>
                    <a:pt x="285750" y="2540"/>
                    <a:pt x="283210" y="5080"/>
                    <a:pt x="283210" y="10160"/>
                  </a:cubicBezTo>
                  <a:lnTo>
                    <a:pt x="1270" y="3243580"/>
                  </a:lnTo>
                  <a:cubicBezTo>
                    <a:pt x="0" y="3251200"/>
                    <a:pt x="6350" y="3257550"/>
                    <a:pt x="13970" y="3258820"/>
                  </a:cubicBezTo>
                  <a:lnTo>
                    <a:pt x="27940" y="3260090"/>
                  </a:lnTo>
                  <a:cubicBezTo>
                    <a:pt x="20320" y="3258820"/>
                    <a:pt x="13970" y="3252470"/>
                    <a:pt x="15240" y="3244850"/>
                  </a:cubicBezTo>
                  <a:close/>
                </a:path>
              </a:pathLst>
            </a:custGeom>
            <a:solidFill>
              <a:srgbClr val="FFFFFF"/>
            </a:solidFill>
          </p:spPr>
        </p:sp>
        <p:sp>
          <p:nvSpPr>
            <p:cNvPr name="Freeform 10" id="10"/>
            <p:cNvSpPr/>
            <p:nvPr/>
          </p:nvSpPr>
          <p:spPr>
            <a:xfrm flipH="false" flipV="false" rot="0">
              <a:off x="0" y="0"/>
              <a:ext cx="0" cy="0"/>
            </a:xfrm>
            <a:custGeom>
              <a:avLst/>
              <a:gdLst/>
              <a:ahLst/>
              <a:cxnLst/>
              <a:rect r="r" b="b" t="t" l="l"/>
              <a:pathLst>
                <a:path h="0" w="0"/>
              </a:pathLst>
            </a:custGeom>
            <a:solidFill>
              <a:srgbClr val="FFFFFF"/>
            </a:solidFill>
          </p:spPr>
        </p:sp>
        <p:sp>
          <p:nvSpPr>
            <p:cNvPr name="Freeform 11" id="11"/>
            <p:cNvSpPr/>
            <p:nvPr/>
          </p:nvSpPr>
          <p:spPr>
            <a:xfrm flipH="false" flipV="false" rot="0">
              <a:off x="593090" y="3526790"/>
              <a:ext cx="3404870" cy="322580"/>
            </a:xfrm>
            <a:custGeom>
              <a:avLst/>
              <a:gdLst/>
              <a:ahLst/>
              <a:cxnLst/>
              <a:rect r="r" b="b" t="t" l="l"/>
              <a:pathLst>
                <a:path h="322580" w="3404870">
                  <a:moveTo>
                    <a:pt x="3399790" y="308610"/>
                  </a:moveTo>
                  <a:lnTo>
                    <a:pt x="3395980" y="308610"/>
                  </a:lnTo>
                  <a:lnTo>
                    <a:pt x="15240" y="13970"/>
                  </a:lnTo>
                  <a:cubicBezTo>
                    <a:pt x="7620" y="12700"/>
                    <a:pt x="2540" y="6350"/>
                    <a:pt x="2540" y="0"/>
                  </a:cubicBezTo>
                  <a:lnTo>
                    <a:pt x="1270" y="13970"/>
                  </a:lnTo>
                  <a:cubicBezTo>
                    <a:pt x="0" y="21590"/>
                    <a:pt x="6350" y="27940"/>
                    <a:pt x="13970" y="29210"/>
                  </a:cubicBezTo>
                  <a:lnTo>
                    <a:pt x="3394710" y="322580"/>
                  </a:lnTo>
                  <a:cubicBezTo>
                    <a:pt x="3398520" y="322580"/>
                    <a:pt x="3402330" y="321310"/>
                    <a:pt x="3404870" y="318770"/>
                  </a:cubicBezTo>
                  <a:lnTo>
                    <a:pt x="3399790" y="308610"/>
                  </a:lnTo>
                  <a:close/>
                </a:path>
              </a:pathLst>
            </a:custGeom>
            <a:solidFill>
              <a:srgbClr val="FFFFFF"/>
            </a:solidFill>
          </p:spPr>
        </p:sp>
        <p:sp>
          <p:nvSpPr>
            <p:cNvPr name="Freeform 12" id="12"/>
            <p:cNvSpPr/>
            <p:nvPr/>
          </p:nvSpPr>
          <p:spPr>
            <a:xfrm flipH="false" flipV="false" rot="0">
              <a:off x="749300" y="80010"/>
              <a:ext cx="1270" cy="3810"/>
            </a:xfrm>
            <a:custGeom>
              <a:avLst/>
              <a:gdLst/>
              <a:ahLst/>
              <a:cxnLst/>
              <a:rect r="r" b="b" t="t" l="l"/>
              <a:pathLst>
                <a:path h="3810" w="1270">
                  <a:moveTo>
                    <a:pt x="0" y="3810"/>
                  </a:moveTo>
                  <a:lnTo>
                    <a:pt x="1270" y="0"/>
                  </a:lnTo>
                  <a:cubicBezTo>
                    <a:pt x="0" y="1270"/>
                    <a:pt x="0" y="2540"/>
                    <a:pt x="0" y="3810"/>
                  </a:cubicBezTo>
                  <a:close/>
                </a:path>
              </a:pathLst>
            </a:custGeom>
            <a:solidFill>
              <a:srgbClr val="FFFFFF"/>
            </a:solidFill>
          </p:spPr>
        </p:sp>
        <p:sp>
          <p:nvSpPr>
            <p:cNvPr name="Freeform 13" id="13"/>
            <p:cNvSpPr/>
            <p:nvPr/>
          </p:nvSpPr>
          <p:spPr>
            <a:xfrm flipH="false" flipV="false" rot="0">
              <a:off x="741680" y="71120"/>
              <a:ext cx="3789680" cy="355600"/>
            </a:xfrm>
            <a:custGeom>
              <a:avLst/>
              <a:gdLst/>
              <a:ahLst/>
              <a:cxnLst/>
              <a:rect r="r" b="b" t="t" l="l"/>
              <a:pathLst>
                <a:path h="355600" w="3789680">
                  <a:moveTo>
                    <a:pt x="3776980" y="327660"/>
                  </a:moveTo>
                  <a:lnTo>
                    <a:pt x="22860" y="1270"/>
                  </a:lnTo>
                  <a:lnTo>
                    <a:pt x="10160" y="0"/>
                  </a:lnTo>
                  <a:cubicBezTo>
                    <a:pt x="6350" y="0"/>
                    <a:pt x="2540" y="1270"/>
                    <a:pt x="0" y="3810"/>
                  </a:cubicBezTo>
                  <a:lnTo>
                    <a:pt x="7620" y="12700"/>
                  </a:lnTo>
                  <a:lnTo>
                    <a:pt x="8890" y="12700"/>
                  </a:lnTo>
                  <a:lnTo>
                    <a:pt x="3775710" y="340360"/>
                  </a:lnTo>
                  <a:cubicBezTo>
                    <a:pt x="3783330" y="341630"/>
                    <a:pt x="3788410" y="347980"/>
                    <a:pt x="3788410" y="355600"/>
                  </a:cubicBezTo>
                  <a:lnTo>
                    <a:pt x="3789680" y="341630"/>
                  </a:lnTo>
                  <a:cubicBezTo>
                    <a:pt x="3789680" y="335280"/>
                    <a:pt x="3784600" y="328930"/>
                    <a:pt x="3776980" y="327660"/>
                  </a:cubicBezTo>
                  <a:close/>
                </a:path>
              </a:pathLst>
            </a:custGeom>
            <a:solidFill>
              <a:srgbClr val="FFFFFF"/>
            </a:solidFill>
          </p:spPr>
        </p:sp>
        <p:sp>
          <p:nvSpPr>
            <p:cNvPr name="Freeform 14" id="14"/>
            <p:cNvSpPr/>
            <p:nvPr/>
          </p:nvSpPr>
          <p:spPr>
            <a:xfrm flipH="false" flipV="false" rot="0">
              <a:off x="4130040" y="408940"/>
              <a:ext cx="400050" cy="4396740"/>
            </a:xfrm>
            <a:custGeom>
              <a:avLst/>
              <a:gdLst/>
              <a:ahLst/>
              <a:cxnLst/>
              <a:rect r="r" b="b" t="t" l="l"/>
              <a:pathLst>
                <a:path h="4396740" w="400050">
                  <a:moveTo>
                    <a:pt x="19050" y="4387850"/>
                  </a:moveTo>
                  <a:lnTo>
                    <a:pt x="400050" y="13970"/>
                  </a:lnTo>
                  <a:cubicBezTo>
                    <a:pt x="400050" y="13970"/>
                    <a:pt x="392430" y="5080"/>
                    <a:pt x="389890" y="2540"/>
                  </a:cubicBezTo>
                  <a:cubicBezTo>
                    <a:pt x="389890" y="2540"/>
                    <a:pt x="387350" y="0"/>
                    <a:pt x="382270" y="0"/>
                  </a:cubicBezTo>
                  <a:lnTo>
                    <a:pt x="0" y="4385310"/>
                  </a:lnTo>
                  <a:lnTo>
                    <a:pt x="13970" y="4396740"/>
                  </a:lnTo>
                  <a:cubicBezTo>
                    <a:pt x="16510" y="4395470"/>
                    <a:pt x="19050" y="4391660"/>
                    <a:pt x="19050" y="4387850"/>
                  </a:cubicBezTo>
                  <a:close/>
                </a:path>
              </a:pathLst>
            </a:custGeom>
            <a:solidFill>
              <a:srgbClr val="FFFFFF"/>
            </a:solidFill>
          </p:spPr>
        </p:sp>
        <p:sp>
          <p:nvSpPr>
            <p:cNvPr name="Freeform 15" id="15"/>
            <p:cNvSpPr/>
            <p:nvPr/>
          </p:nvSpPr>
          <p:spPr>
            <a:xfrm flipH="false" flipV="false" rot="0">
              <a:off x="78740" y="900430"/>
              <a:ext cx="3792220" cy="4425950"/>
            </a:xfrm>
            <a:custGeom>
              <a:avLst/>
              <a:gdLst/>
              <a:ahLst/>
              <a:cxnLst/>
              <a:rect r="r" b="b" t="t" l="l"/>
              <a:pathLst>
                <a:path h="4425950" w="3792220">
                  <a:moveTo>
                    <a:pt x="3778250" y="0"/>
                  </a:moveTo>
                  <a:lnTo>
                    <a:pt x="13970" y="0"/>
                  </a:lnTo>
                  <a:cubicBezTo>
                    <a:pt x="6350" y="0"/>
                    <a:pt x="0" y="6350"/>
                    <a:pt x="0" y="13970"/>
                  </a:cubicBezTo>
                  <a:lnTo>
                    <a:pt x="0" y="4411980"/>
                  </a:lnTo>
                  <a:cubicBezTo>
                    <a:pt x="0" y="4419600"/>
                    <a:pt x="6350" y="4425950"/>
                    <a:pt x="13970" y="4425950"/>
                  </a:cubicBezTo>
                  <a:lnTo>
                    <a:pt x="3778250" y="4425950"/>
                  </a:lnTo>
                  <a:cubicBezTo>
                    <a:pt x="3785870" y="4425950"/>
                    <a:pt x="3792220" y="4419600"/>
                    <a:pt x="3792220" y="4411980"/>
                  </a:cubicBezTo>
                  <a:lnTo>
                    <a:pt x="3792220" y="12700"/>
                  </a:lnTo>
                  <a:cubicBezTo>
                    <a:pt x="3792220" y="5080"/>
                    <a:pt x="3785870" y="0"/>
                    <a:pt x="3778250" y="0"/>
                  </a:cubicBezTo>
                  <a:close/>
                  <a:moveTo>
                    <a:pt x="3582670" y="218440"/>
                  </a:moveTo>
                  <a:lnTo>
                    <a:pt x="3582670" y="3464560"/>
                  </a:lnTo>
                  <a:cubicBezTo>
                    <a:pt x="3582670" y="3472180"/>
                    <a:pt x="3576320" y="3478530"/>
                    <a:pt x="3568700" y="3478530"/>
                  </a:cubicBezTo>
                  <a:lnTo>
                    <a:pt x="186690" y="3478530"/>
                  </a:lnTo>
                  <a:cubicBezTo>
                    <a:pt x="179070" y="3478530"/>
                    <a:pt x="172720" y="3472180"/>
                    <a:pt x="172720" y="3464560"/>
                  </a:cubicBezTo>
                  <a:lnTo>
                    <a:pt x="172720" y="218440"/>
                  </a:lnTo>
                  <a:cubicBezTo>
                    <a:pt x="172720" y="210820"/>
                    <a:pt x="179070" y="204470"/>
                    <a:pt x="186690" y="204470"/>
                  </a:cubicBezTo>
                  <a:lnTo>
                    <a:pt x="3568700" y="204470"/>
                  </a:lnTo>
                  <a:cubicBezTo>
                    <a:pt x="3576320" y="204470"/>
                    <a:pt x="3582670" y="210820"/>
                    <a:pt x="3582670" y="218440"/>
                  </a:cubicBezTo>
                  <a:close/>
                </a:path>
              </a:pathLst>
            </a:custGeom>
            <a:solidFill>
              <a:srgbClr val="CAEEEF"/>
            </a:solidFill>
          </p:spPr>
        </p:sp>
        <p:sp>
          <p:nvSpPr>
            <p:cNvPr name="Freeform 16" id="16"/>
            <p:cNvSpPr/>
            <p:nvPr/>
          </p:nvSpPr>
          <p:spPr>
            <a:xfrm flipH="false" flipV="false" rot="0">
              <a:off x="251460" y="1104900"/>
              <a:ext cx="3409950" cy="3274060"/>
            </a:xfrm>
            <a:custGeom>
              <a:avLst/>
              <a:gdLst/>
              <a:ahLst/>
              <a:cxnLst/>
              <a:rect r="r" b="b" t="t" l="l"/>
              <a:pathLst>
                <a:path h="3274060" w="3409950">
                  <a:moveTo>
                    <a:pt x="3395980" y="0"/>
                  </a:moveTo>
                  <a:lnTo>
                    <a:pt x="13970" y="0"/>
                  </a:lnTo>
                  <a:cubicBezTo>
                    <a:pt x="6350" y="0"/>
                    <a:pt x="0" y="6350"/>
                    <a:pt x="0" y="13970"/>
                  </a:cubicBezTo>
                  <a:lnTo>
                    <a:pt x="0" y="3260090"/>
                  </a:lnTo>
                  <a:cubicBezTo>
                    <a:pt x="0" y="3267710"/>
                    <a:pt x="6350" y="3274060"/>
                    <a:pt x="13970" y="3274060"/>
                  </a:cubicBezTo>
                  <a:lnTo>
                    <a:pt x="3395980" y="3274060"/>
                  </a:lnTo>
                  <a:cubicBezTo>
                    <a:pt x="3403600" y="3274060"/>
                    <a:pt x="3409950" y="3267710"/>
                    <a:pt x="3409950" y="3260090"/>
                  </a:cubicBezTo>
                  <a:lnTo>
                    <a:pt x="3409950" y="13970"/>
                  </a:lnTo>
                  <a:cubicBezTo>
                    <a:pt x="3409950" y="6350"/>
                    <a:pt x="3403600" y="0"/>
                    <a:pt x="3395980" y="0"/>
                  </a:cubicBezTo>
                  <a:close/>
                </a:path>
              </a:pathLst>
            </a:custGeom>
            <a:blipFill>
              <a:blip r:embed="rId5"/>
              <a:stretch>
                <a:fillRect l="-42100" t="0" r="-42100" b="0"/>
              </a:stretch>
            </a:blipFill>
          </p:spPr>
        </p:sp>
        <p:sp>
          <p:nvSpPr>
            <p:cNvPr name="Freeform 17" id="17"/>
            <p:cNvSpPr/>
            <p:nvPr/>
          </p:nvSpPr>
          <p:spPr>
            <a:xfrm flipH="false" flipV="false" rot="0">
              <a:off x="240030" y="1106170"/>
              <a:ext cx="3421380" cy="3274060"/>
            </a:xfrm>
            <a:custGeom>
              <a:avLst/>
              <a:gdLst/>
              <a:ahLst/>
              <a:cxnLst/>
              <a:rect r="r" b="b" t="t" l="l"/>
              <a:pathLst>
                <a:path h="3274060" w="3421380">
                  <a:moveTo>
                    <a:pt x="3421380" y="8890"/>
                  </a:moveTo>
                  <a:cubicBezTo>
                    <a:pt x="3421380" y="8890"/>
                    <a:pt x="3418840" y="1270"/>
                    <a:pt x="3408680" y="0"/>
                  </a:cubicBezTo>
                  <a:lnTo>
                    <a:pt x="13970" y="0"/>
                  </a:lnTo>
                  <a:cubicBezTo>
                    <a:pt x="7620" y="0"/>
                    <a:pt x="0" y="2540"/>
                    <a:pt x="0" y="10160"/>
                  </a:cubicBezTo>
                  <a:lnTo>
                    <a:pt x="2540" y="16510"/>
                  </a:lnTo>
                  <a:cubicBezTo>
                    <a:pt x="5080" y="12700"/>
                    <a:pt x="10160" y="11430"/>
                    <a:pt x="13970" y="11430"/>
                  </a:cubicBezTo>
                  <a:lnTo>
                    <a:pt x="3411220" y="11430"/>
                  </a:lnTo>
                  <a:lnTo>
                    <a:pt x="3411220" y="3262630"/>
                  </a:lnTo>
                  <a:cubicBezTo>
                    <a:pt x="3411220" y="3267710"/>
                    <a:pt x="3408680" y="3271520"/>
                    <a:pt x="3406140" y="3274060"/>
                  </a:cubicBezTo>
                  <a:lnTo>
                    <a:pt x="3409950" y="3274060"/>
                  </a:lnTo>
                  <a:cubicBezTo>
                    <a:pt x="3416300" y="3274060"/>
                    <a:pt x="3421380" y="3268980"/>
                    <a:pt x="3421380" y="3262630"/>
                  </a:cubicBezTo>
                  <a:lnTo>
                    <a:pt x="3421380" y="8890"/>
                  </a:lnTo>
                  <a:close/>
                </a:path>
              </a:pathLst>
            </a:custGeom>
            <a:solidFill>
              <a:srgbClr val="898888"/>
            </a:solidFill>
          </p:spPr>
        </p:sp>
        <p:sp>
          <p:nvSpPr>
            <p:cNvPr name="Freeform 18" id="18"/>
            <p:cNvSpPr/>
            <p:nvPr/>
          </p:nvSpPr>
          <p:spPr>
            <a:xfrm flipH="false" flipV="false" rot="0">
              <a:off x="81280" y="5299710"/>
              <a:ext cx="3804920" cy="27940"/>
            </a:xfrm>
            <a:custGeom>
              <a:avLst/>
              <a:gdLst/>
              <a:ahLst/>
              <a:cxnLst/>
              <a:rect r="r" b="b" t="t" l="l"/>
              <a:pathLst>
                <a:path h="27940" w="3804920">
                  <a:moveTo>
                    <a:pt x="13970" y="13970"/>
                  </a:moveTo>
                  <a:cubicBezTo>
                    <a:pt x="6350" y="13970"/>
                    <a:pt x="0" y="7620"/>
                    <a:pt x="0" y="0"/>
                  </a:cubicBezTo>
                  <a:lnTo>
                    <a:pt x="0" y="13970"/>
                  </a:lnTo>
                  <a:cubicBezTo>
                    <a:pt x="0" y="21590"/>
                    <a:pt x="6350" y="27940"/>
                    <a:pt x="13970" y="27940"/>
                  </a:cubicBezTo>
                  <a:lnTo>
                    <a:pt x="3796030" y="27940"/>
                  </a:lnTo>
                  <a:cubicBezTo>
                    <a:pt x="3799840" y="27940"/>
                    <a:pt x="3802380" y="26670"/>
                    <a:pt x="3804920" y="24130"/>
                  </a:cubicBezTo>
                  <a:lnTo>
                    <a:pt x="3790950" y="13970"/>
                  </a:lnTo>
                  <a:lnTo>
                    <a:pt x="13970" y="13970"/>
                  </a:lnTo>
                  <a:close/>
                </a:path>
              </a:pathLst>
            </a:custGeom>
            <a:solidFill>
              <a:srgbClr val="898888"/>
            </a:solidFill>
          </p:spPr>
        </p:sp>
        <p:sp>
          <p:nvSpPr>
            <p:cNvPr name="Freeform 19" id="19"/>
            <p:cNvSpPr/>
            <p:nvPr/>
          </p:nvSpPr>
          <p:spPr>
            <a:xfrm flipH="false" flipV="false" rot="0">
              <a:off x="81280" y="904240"/>
              <a:ext cx="27940" cy="4422140"/>
            </a:xfrm>
            <a:custGeom>
              <a:avLst/>
              <a:gdLst/>
              <a:ahLst/>
              <a:cxnLst/>
              <a:rect r="r" b="b" t="t" l="l"/>
              <a:pathLst>
                <a:path h="4422140" w="27940">
                  <a:moveTo>
                    <a:pt x="12700" y="4409440"/>
                  </a:moveTo>
                  <a:lnTo>
                    <a:pt x="12700" y="8890"/>
                  </a:lnTo>
                  <a:lnTo>
                    <a:pt x="3810" y="0"/>
                  </a:lnTo>
                  <a:cubicBezTo>
                    <a:pt x="1270" y="2540"/>
                    <a:pt x="0" y="5080"/>
                    <a:pt x="0" y="8890"/>
                  </a:cubicBezTo>
                  <a:lnTo>
                    <a:pt x="0" y="4408170"/>
                  </a:lnTo>
                  <a:cubicBezTo>
                    <a:pt x="0" y="4415790"/>
                    <a:pt x="6350" y="4422140"/>
                    <a:pt x="13970" y="4422140"/>
                  </a:cubicBezTo>
                  <a:lnTo>
                    <a:pt x="27940" y="4422140"/>
                  </a:lnTo>
                  <a:cubicBezTo>
                    <a:pt x="19050" y="4422140"/>
                    <a:pt x="12700" y="4415790"/>
                    <a:pt x="12700" y="4409440"/>
                  </a:cubicBezTo>
                  <a:close/>
                </a:path>
              </a:pathLst>
            </a:custGeom>
            <a:solidFill>
              <a:srgbClr val="898888"/>
            </a:solidFill>
          </p:spPr>
        </p:sp>
        <p:sp>
          <p:nvSpPr>
            <p:cNvPr name="Freeform 20" id="20"/>
            <p:cNvSpPr/>
            <p:nvPr/>
          </p:nvSpPr>
          <p:spPr>
            <a:xfrm flipH="false" flipV="false" rot="0">
              <a:off x="238760" y="1108710"/>
              <a:ext cx="27940" cy="3270250"/>
            </a:xfrm>
            <a:custGeom>
              <a:avLst/>
              <a:gdLst/>
              <a:ahLst/>
              <a:cxnLst/>
              <a:rect r="r" b="b" t="t" l="l"/>
              <a:pathLst>
                <a:path h="3270250" w="27940">
                  <a:moveTo>
                    <a:pt x="12700" y="3256280"/>
                  </a:moveTo>
                  <a:lnTo>
                    <a:pt x="12700" y="7620"/>
                  </a:lnTo>
                  <a:lnTo>
                    <a:pt x="3810" y="0"/>
                  </a:lnTo>
                  <a:cubicBezTo>
                    <a:pt x="1270" y="2540"/>
                    <a:pt x="0" y="6350"/>
                    <a:pt x="0" y="10160"/>
                  </a:cubicBezTo>
                  <a:lnTo>
                    <a:pt x="0" y="3256280"/>
                  </a:lnTo>
                  <a:cubicBezTo>
                    <a:pt x="0" y="3263900"/>
                    <a:pt x="6350" y="3270250"/>
                    <a:pt x="13970" y="3270250"/>
                  </a:cubicBezTo>
                  <a:lnTo>
                    <a:pt x="27940" y="3270250"/>
                  </a:lnTo>
                  <a:cubicBezTo>
                    <a:pt x="19050" y="3270250"/>
                    <a:pt x="12700" y="3263900"/>
                    <a:pt x="12700" y="3256280"/>
                  </a:cubicBezTo>
                  <a:close/>
                </a:path>
              </a:pathLst>
            </a:custGeom>
            <a:solidFill>
              <a:srgbClr val="FFFFFF"/>
            </a:solidFill>
          </p:spPr>
        </p:sp>
        <p:sp>
          <p:nvSpPr>
            <p:cNvPr name="Freeform 21" id="21"/>
            <p:cNvSpPr/>
            <p:nvPr/>
          </p:nvSpPr>
          <p:spPr>
            <a:xfrm flipH="false" flipV="false" rot="0">
              <a:off x="0" y="0"/>
              <a:ext cx="0" cy="0"/>
            </a:xfrm>
            <a:custGeom>
              <a:avLst/>
              <a:gdLst/>
              <a:ahLst/>
              <a:cxnLst/>
              <a:rect r="r" b="b" t="t" l="l"/>
              <a:pathLst>
                <a:path h="0" w="0"/>
              </a:pathLst>
            </a:custGeom>
            <a:solidFill>
              <a:srgbClr val="FFFFFF"/>
            </a:solidFill>
          </p:spPr>
        </p:sp>
        <p:sp>
          <p:nvSpPr>
            <p:cNvPr name="Freeform 22" id="22"/>
            <p:cNvSpPr/>
            <p:nvPr/>
          </p:nvSpPr>
          <p:spPr>
            <a:xfrm flipH="false" flipV="false" rot="0">
              <a:off x="240030" y="4354830"/>
              <a:ext cx="3417570" cy="27940"/>
            </a:xfrm>
            <a:custGeom>
              <a:avLst/>
              <a:gdLst/>
              <a:ahLst/>
              <a:cxnLst/>
              <a:rect r="r" b="b" t="t" l="l"/>
              <a:pathLst>
                <a:path h="27940" w="3417570">
                  <a:moveTo>
                    <a:pt x="3411220" y="12700"/>
                  </a:moveTo>
                  <a:cubicBezTo>
                    <a:pt x="3409950" y="12700"/>
                    <a:pt x="3408680" y="13970"/>
                    <a:pt x="3407410" y="13970"/>
                  </a:cubicBezTo>
                  <a:lnTo>
                    <a:pt x="13970" y="13970"/>
                  </a:lnTo>
                  <a:cubicBezTo>
                    <a:pt x="6350" y="13970"/>
                    <a:pt x="0" y="7620"/>
                    <a:pt x="0" y="0"/>
                  </a:cubicBezTo>
                  <a:lnTo>
                    <a:pt x="0" y="13970"/>
                  </a:lnTo>
                  <a:cubicBezTo>
                    <a:pt x="0" y="21590"/>
                    <a:pt x="6350" y="27940"/>
                    <a:pt x="13970" y="27940"/>
                  </a:cubicBezTo>
                  <a:lnTo>
                    <a:pt x="3407410" y="27940"/>
                  </a:lnTo>
                  <a:cubicBezTo>
                    <a:pt x="3411220" y="27940"/>
                    <a:pt x="3415030" y="25400"/>
                    <a:pt x="3417570" y="22860"/>
                  </a:cubicBezTo>
                  <a:lnTo>
                    <a:pt x="3411220" y="12700"/>
                  </a:lnTo>
                  <a:close/>
                </a:path>
              </a:pathLst>
            </a:custGeom>
            <a:solidFill>
              <a:srgbClr val="FFFFFF"/>
            </a:solidFill>
          </p:spPr>
        </p:sp>
        <p:sp>
          <p:nvSpPr>
            <p:cNvPr name="Freeform 23" id="23"/>
            <p:cNvSpPr/>
            <p:nvPr/>
          </p:nvSpPr>
          <p:spPr>
            <a:xfrm flipH="false" flipV="false" rot="0">
              <a:off x="93980" y="909320"/>
              <a:ext cx="1270" cy="3810"/>
            </a:xfrm>
            <a:custGeom>
              <a:avLst/>
              <a:gdLst/>
              <a:ahLst/>
              <a:cxnLst/>
              <a:rect r="r" b="b" t="t" l="l"/>
              <a:pathLst>
                <a:path h="3810" w="1270">
                  <a:moveTo>
                    <a:pt x="0" y="3810"/>
                  </a:moveTo>
                  <a:lnTo>
                    <a:pt x="1270" y="0"/>
                  </a:lnTo>
                  <a:cubicBezTo>
                    <a:pt x="0" y="1270"/>
                    <a:pt x="0" y="2540"/>
                    <a:pt x="0" y="3810"/>
                  </a:cubicBezTo>
                  <a:close/>
                </a:path>
              </a:pathLst>
            </a:custGeom>
            <a:solidFill>
              <a:srgbClr val="FFFFFF"/>
            </a:solidFill>
          </p:spPr>
        </p:sp>
        <p:sp>
          <p:nvSpPr>
            <p:cNvPr name="Freeform 24" id="24"/>
            <p:cNvSpPr/>
            <p:nvPr/>
          </p:nvSpPr>
          <p:spPr>
            <a:xfrm flipH="false" flipV="false" rot="0">
              <a:off x="85090" y="899160"/>
              <a:ext cx="3806190" cy="27940"/>
            </a:xfrm>
            <a:custGeom>
              <a:avLst/>
              <a:gdLst/>
              <a:ahLst/>
              <a:cxnLst/>
              <a:rect r="r" b="b" t="t" l="l"/>
              <a:pathLst>
                <a:path h="27940" w="3806190">
                  <a:moveTo>
                    <a:pt x="3790950" y="0"/>
                  </a:moveTo>
                  <a:lnTo>
                    <a:pt x="10160" y="0"/>
                  </a:lnTo>
                  <a:cubicBezTo>
                    <a:pt x="6350" y="0"/>
                    <a:pt x="2540" y="2540"/>
                    <a:pt x="0" y="5080"/>
                  </a:cubicBezTo>
                  <a:lnTo>
                    <a:pt x="8890" y="13970"/>
                  </a:lnTo>
                  <a:lnTo>
                    <a:pt x="3792220" y="13970"/>
                  </a:lnTo>
                  <a:cubicBezTo>
                    <a:pt x="3799840" y="13970"/>
                    <a:pt x="3806190" y="20320"/>
                    <a:pt x="3806190" y="27940"/>
                  </a:cubicBezTo>
                  <a:lnTo>
                    <a:pt x="3806190" y="13970"/>
                  </a:lnTo>
                  <a:cubicBezTo>
                    <a:pt x="3804920" y="6350"/>
                    <a:pt x="3798570" y="0"/>
                    <a:pt x="3790950" y="0"/>
                  </a:cubicBezTo>
                  <a:close/>
                </a:path>
              </a:pathLst>
            </a:custGeom>
            <a:solidFill>
              <a:srgbClr val="FFFFFF"/>
            </a:solidFill>
          </p:spPr>
        </p:sp>
        <p:sp>
          <p:nvSpPr>
            <p:cNvPr name="Freeform 25" id="25"/>
            <p:cNvSpPr/>
            <p:nvPr/>
          </p:nvSpPr>
          <p:spPr>
            <a:xfrm flipH="false" flipV="false" rot="0">
              <a:off x="3869690" y="910590"/>
              <a:ext cx="20320" cy="4413250"/>
            </a:xfrm>
            <a:custGeom>
              <a:avLst/>
              <a:gdLst/>
              <a:ahLst/>
              <a:cxnLst/>
              <a:rect r="r" b="b" t="t" l="l"/>
              <a:pathLst>
                <a:path h="4413250" w="20320">
                  <a:moveTo>
                    <a:pt x="20320" y="4401820"/>
                  </a:moveTo>
                  <a:lnTo>
                    <a:pt x="20320" y="12700"/>
                  </a:lnTo>
                  <a:cubicBezTo>
                    <a:pt x="20320" y="12700"/>
                    <a:pt x="11430" y="5080"/>
                    <a:pt x="8890" y="2540"/>
                  </a:cubicBezTo>
                  <a:cubicBezTo>
                    <a:pt x="8890" y="2540"/>
                    <a:pt x="6350" y="0"/>
                    <a:pt x="0" y="0"/>
                  </a:cubicBezTo>
                  <a:lnTo>
                    <a:pt x="0" y="4403090"/>
                  </a:lnTo>
                  <a:lnTo>
                    <a:pt x="15240" y="4413250"/>
                  </a:lnTo>
                  <a:cubicBezTo>
                    <a:pt x="19050" y="4410710"/>
                    <a:pt x="20320" y="4406900"/>
                    <a:pt x="20320" y="4401820"/>
                  </a:cubicBezTo>
                  <a:close/>
                </a:path>
              </a:pathLst>
            </a:custGeom>
            <a:solidFill>
              <a:srgbClr val="FFFFFF"/>
            </a:solidFill>
          </p:spPr>
        </p:sp>
      </p:grpSp>
      <p:sp>
        <p:nvSpPr>
          <p:cNvPr name="Freeform 26" id="26"/>
          <p:cNvSpPr/>
          <p:nvPr/>
        </p:nvSpPr>
        <p:spPr>
          <a:xfrm flipH="false" flipV="false" rot="-7790088">
            <a:off x="-1139290" y="8291080"/>
            <a:ext cx="6332063" cy="4881445"/>
          </a:xfrm>
          <a:custGeom>
            <a:avLst/>
            <a:gdLst/>
            <a:ahLst/>
            <a:cxnLst/>
            <a:rect r="r" b="b" t="t" l="l"/>
            <a:pathLst>
              <a:path h="4881445" w="6332063">
                <a:moveTo>
                  <a:pt x="0" y="0"/>
                </a:moveTo>
                <a:lnTo>
                  <a:pt x="6332063" y="0"/>
                </a:lnTo>
                <a:lnTo>
                  <a:pt x="6332063" y="4881445"/>
                </a:lnTo>
                <a:lnTo>
                  <a:pt x="0" y="4881445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27" id="27"/>
          <p:cNvSpPr txBox="true"/>
          <p:nvPr/>
        </p:nvSpPr>
        <p:spPr>
          <a:xfrm rot="0">
            <a:off x="1740845" y="1910820"/>
            <a:ext cx="7221237" cy="1299362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9889"/>
              </a:lnSpc>
            </a:pPr>
            <a:r>
              <a:rPr lang="en-US" sz="9330">
                <a:solidFill>
                  <a:srgbClr val="112838"/>
                </a:solidFill>
                <a:latin typeface="Lazydog"/>
                <a:ea typeface="Lazydog"/>
                <a:cs typeface="Lazydog"/>
                <a:sym typeface="Lazydog"/>
              </a:rPr>
              <a:t>КАРТКА 5</a:t>
            </a:r>
          </a:p>
        </p:txBody>
      </p:sp>
      <p:sp>
        <p:nvSpPr>
          <p:cNvPr name="TextBox 28" id="28"/>
          <p:cNvSpPr txBox="true"/>
          <p:nvPr/>
        </p:nvSpPr>
        <p:spPr>
          <a:xfrm rot="0">
            <a:off x="1028700" y="3094576"/>
            <a:ext cx="8467381" cy="7705444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4713"/>
              </a:lnSpc>
            </a:pPr>
            <a:r>
              <a:rPr lang="en-US" sz="3142">
                <a:solidFill>
                  <a:srgbClr val="112838"/>
                </a:solidFill>
                <a:latin typeface="Rubik"/>
                <a:ea typeface="Rubik"/>
                <a:cs typeface="Rubik"/>
                <a:sym typeface="Rubik"/>
              </a:rPr>
              <a:t>•3 червня 1910 року в присутності спортивних комісарів Київського товариства повітроплавання Ігор Сікорський виконав вдалий політ по прямій довжиною в 182 м на висоті 1,2 м тривалістю 12 с. Надалі було здійснено близько 50 польотів на висоті 10 м, але з малою тривалістю.</a:t>
            </a:r>
          </a:p>
          <a:p>
            <a:pPr algn="l">
              <a:lnSpc>
                <a:spcPts val="4713"/>
              </a:lnSpc>
            </a:pPr>
            <a:r>
              <a:rPr lang="en-US" sz="3142">
                <a:solidFill>
                  <a:srgbClr val="112838"/>
                </a:solidFill>
                <a:latin typeface="Rubik"/>
                <a:ea typeface="Rubik"/>
                <a:cs typeface="Rubik"/>
                <a:sym typeface="Rubik"/>
              </a:rPr>
              <a:t>•Наступна команда вирушає до міста Сімферополь (від міста Києва до міста Сімферополь 1008 км) зупинка в містах Кам`янське, Мелітополь.</a:t>
            </a:r>
          </a:p>
          <a:p>
            <a:pPr algn="l">
              <a:lnSpc>
                <a:spcPts val="4713"/>
              </a:lnSpc>
            </a:pPr>
          </a:p>
        </p:txBody>
      </p:sp>
    </p:spTree>
  </p:cSld>
  <p:clrMapOvr>
    <a:masterClrMapping/>
  </p:clrMapOvr>
</p:sld>
</file>

<file path=ppt/slides/slide19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FFF6EE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1848223" y="7749635"/>
            <a:ext cx="14591553" cy="6667884"/>
            <a:chOff x="0" y="0"/>
            <a:chExt cx="2273988" cy="1039141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2273988" cy="1039141"/>
            </a:xfrm>
            <a:custGeom>
              <a:avLst/>
              <a:gdLst/>
              <a:ahLst/>
              <a:cxnLst/>
              <a:rect r="r" b="b" t="t" l="l"/>
              <a:pathLst>
                <a:path h="1039141" w="2273988">
                  <a:moveTo>
                    <a:pt x="1136994" y="0"/>
                  </a:moveTo>
                  <a:cubicBezTo>
                    <a:pt x="509049" y="0"/>
                    <a:pt x="0" y="232620"/>
                    <a:pt x="0" y="519571"/>
                  </a:cubicBezTo>
                  <a:cubicBezTo>
                    <a:pt x="0" y="806522"/>
                    <a:pt x="509049" y="1039141"/>
                    <a:pt x="1136994" y="1039141"/>
                  </a:cubicBezTo>
                  <a:cubicBezTo>
                    <a:pt x="1764938" y="1039141"/>
                    <a:pt x="2273988" y="806522"/>
                    <a:pt x="2273988" y="519571"/>
                  </a:cubicBezTo>
                  <a:cubicBezTo>
                    <a:pt x="2273988" y="232620"/>
                    <a:pt x="1764938" y="0"/>
                    <a:pt x="1136994" y="0"/>
                  </a:cubicBezTo>
                  <a:close/>
                </a:path>
              </a:pathLst>
            </a:custGeom>
            <a:solidFill>
              <a:srgbClr val="74A8CB"/>
            </a:solidFill>
          </p:spPr>
        </p:sp>
        <p:sp>
          <p:nvSpPr>
            <p:cNvPr name="TextBox 4" id="4"/>
            <p:cNvSpPr txBox="true"/>
            <p:nvPr/>
          </p:nvSpPr>
          <p:spPr>
            <a:xfrm>
              <a:off x="213186" y="59320"/>
              <a:ext cx="1847615" cy="882402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sp>
        <p:nvSpPr>
          <p:cNvPr name="Freeform 5" id="5"/>
          <p:cNvSpPr/>
          <p:nvPr/>
        </p:nvSpPr>
        <p:spPr>
          <a:xfrm flipH="false" flipV="false" rot="349766">
            <a:off x="9099188" y="6358647"/>
            <a:ext cx="7418388" cy="3560826"/>
          </a:xfrm>
          <a:custGeom>
            <a:avLst/>
            <a:gdLst/>
            <a:ahLst/>
            <a:cxnLst/>
            <a:rect r="r" b="b" t="t" l="l"/>
            <a:pathLst>
              <a:path h="3560826" w="7418388">
                <a:moveTo>
                  <a:pt x="0" y="0"/>
                </a:moveTo>
                <a:lnTo>
                  <a:pt x="7418389" y="0"/>
                </a:lnTo>
                <a:lnTo>
                  <a:pt x="7418389" y="3560827"/>
                </a:lnTo>
                <a:lnTo>
                  <a:pt x="0" y="3560827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6" id="6"/>
          <p:cNvSpPr/>
          <p:nvPr/>
        </p:nvSpPr>
        <p:spPr>
          <a:xfrm flipH="false" flipV="false" rot="0">
            <a:off x="-2091680" y="1822561"/>
            <a:ext cx="5414911" cy="3061886"/>
          </a:xfrm>
          <a:custGeom>
            <a:avLst/>
            <a:gdLst/>
            <a:ahLst/>
            <a:cxnLst/>
            <a:rect r="r" b="b" t="t" l="l"/>
            <a:pathLst>
              <a:path h="3061886" w="5414911">
                <a:moveTo>
                  <a:pt x="0" y="0"/>
                </a:moveTo>
                <a:lnTo>
                  <a:pt x="5414911" y="0"/>
                </a:lnTo>
                <a:lnTo>
                  <a:pt x="5414911" y="3061886"/>
                </a:lnTo>
                <a:lnTo>
                  <a:pt x="0" y="3061886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7" id="7"/>
          <p:cNvSpPr/>
          <p:nvPr/>
        </p:nvSpPr>
        <p:spPr>
          <a:xfrm flipH="false" flipV="false" rot="0">
            <a:off x="-731976" y="2124350"/>
            <a:ext cx="3204399" cy="1951770"/>
          </a:xfrm>
          <a:custGeom>
            <a:avLst/>
            <a:gdLst/>
            <a:ahLst/>
            <a:cxnLst/>
            <a:rect r="r" b="b" t="t" l="l"/>
            <a:pathLst>
              <a:path h="1951770" w="3204399">
                <a:moveTo>
                  <a:pt x="0" y="0"/>
                </a:moveTo>
                <a:lnTo>
                  <a:pt x="3204399" y="0"/>
                </a:lnTo>
                <a:lnTo>
                  <a:pt x="3204399" y="1951770"/>
                </a:lnTo>
                <a:lnTo>
                  <a:pt x="0" y="1951770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8" id="8"/>
          <p:cNvSpPr/>
          <p:nvPr/>
        </p:nvSpPr>
        <p:spPr>
          <a:xfrm flipH="false" flipV="false" rot="0">
            <a:off x="14551845" y="0"/>
            <a:ext cx="5414911" cy="3061886"/>
          </a:xfrm>
          <a:custGeom>
            <a:avLst/>
            <a:gdLst/>
            <a:ahLst/>
            <a:cxnLst/>
            <a:rect r="r" b="b" t="t" l="l"/>
            <a:pathLst>
              <a:path h="3061886" w="5414911">
                <a:moveTo>
                  <a:pt x="0" y="0"/>
                </a:moveTo>
                <a:lnTo>
                  <a:pt x="5414910" y="0"/>
                </a:lnTo>
                <a:lnTo>
                  <a:pt x="5414910" y="3061886"/>
                </a:lnTo>
                <a:lnTo>
                  <a:pt x="0" y="3061886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9" id="9"/>
          <p:cNvSpPr/>
          <p:nvPr/>
        </p:nvSpPr>
        <p:spPr>
          <a:xfrm flipH="false" flipV="false" rot="0">
            <a:off x="15824481" y="285725"/>
            <a:ext cx="3204399" cy="1951770"/>
          </a:xfrm>
          <a:custGeom>
            <a:avLst/>
            <a:gdLst/>
            <a:ahLst/>
            <a:cxnLst/>
            <a:rect r="r" b="b" t="t" l="l"/>
            <a:pathLst>
              <a:path h="1951770" w="3204399">
                <a:moveTo>
                  <a:pt x="0" y="0"/>
                </a:moveTo>
                <a:lnTo>
                  <a:pt x="3204399" y="0"/>
                </a:lnTo>
                <a:lnTo>
                  <a:pt x="3204399" y="1951771"/>
                </a:lnTo>
                <a:lnTo>
                  <a:pt x="0" y="1951771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10" id="10"/>
          <p:cNvSpPr txBox="true"/>
          <p:nvPr/>
        </p:nvSpPr>
        <p:spPr>
          <a:xfrm rot="0">
            <a:off x="4754551" y="160073"/>
            <a:ext cx="8365974" cy="2077422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8071"/>
              </a:lnSpc>
            </a:pPr>
            <a:r>
              <a:rPr lang="en-US" sz="7615">
                <a:solidFill>
                  <a:srgbClr val="112838"/>
                </a:solidFill>
                <a:latin typeface="Lazydog"/>
                <a:ea typeface="Lazydog"/>
                <a:cs typeface="Lazydog"/>
                <a:sym typeface="Lazydog"/>
              </a:rPr>
              <a:t>TRAVELLING VOCABULARY</a:t>
            </a:r>
          </a:p>
        </p:txBody>
      </p:sp>
      <p:grpSp>
        <p:nvGrpSpPr>
          <p:cNvPr name="Group 11" id="11"/>
          <p:cNvGrpSpPr/>
          <p:nvPr/>
        </p:nvGrpSpPr>
        <p:grpSpPr>
          <a:xfrm rot="0">
            <a:off x="569461" y="2237496"/>
            <a:ext cx="8368077" cy="6019994"/>
            <a:chOff x="0" y="0"/>
            <a:chExt cx="11157435" cy="8026659"/>
          </a:xfrm>
        </p:grpSpPr>
        <p:sp>
          <p:nvSpPr>
            <p:cNvPr name="Freeform 12" id="12"/>
            <p:cNvSpPr/>
            <p:nvPr/>
          </p:nvSpPr>
          <p:spPr>
            <a:xfrm flipH="false" flipV="false" rot="0">
              <a:off x="0" y="0"/>
              <a:ext cx="11157435" cy="8026659"/>
            </a:xfrm>
            <a:custGeom>
              <a:avLst/>
              <a:gdLst/>
              <a:ahLst/>
              <a:cxnLst/>
              <a:rect r="r" b="b" t="t" l="l"/>
              <a:pathLst>
                <a:path h="8026659" w="11157435">
                  <a:moveTo>
                    <a:pt x="0" y="0"/>
                  </a:moveTo>
                  <a:lnTo>
                    <a:pt x="11157435" y="0"/>
                  </a:lnTo>
                  <a:lnTo>
                    <a:pt x="11157435" y="8026659"/>
                  </a:lnTo>
                  <a:lnTo>
                    <a:pt x="0" y="8026659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8"/>
              <a:stretch>
                <a:fillRect l="0" t="0" r="0" b="0"/>
              </a:stretch>
            </a:blipFill>
          </p:spPr>
        </p:sp>
      </p:grpSp>
    </p:spTree>
  </p:cSld>
  <p:clrMapOvr>
    <a:masterClrMapping/>
  </p:clrMapOvr>
</p:sld>
</file>

<file path=ppt/slides/slide20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FFF6EE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-175803" y="5490518"/>
            <a:ext cx="6645000" cy="4796482"/>
          </a:xfrm>
          <a:custGeom>
            <a:avLst/>
            <a:gdLst/>
            <a:ahLst/>
            <a:cxnLst/>
            <a:rect r="r" b="b" t="t" l="l"/>
            <a:pathLst>
              <a:path h="4796482" w="6645000">
                <a:moveTo>
                  <a:pt x="0" y="0"/>
                </a:moveTo>
                <a:lnTo>
                  <a:pt x="6645000" y="0"/>
                </a:lnTo>
                <a:lnTo>
                  <a:pt x="6645000" y="4796482"/>
                </a:lnTo>
                <a:lnTo>
                  <a:pt x="0" y="4796482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-1675843">
            <a:off x="15593168" y="698994"/>
            <a:ext cx="4215701" cy="4467506"/>
          </a:xfrm>
          <a:custGeom>
            <a:avLst/>
            <a:gdLst/>
            <a:ahLst/>
            <a:cxnLst/>
            <a:rect r="r" b="b" t="t" l="l"/>
            <a:pathLst>
              <a:path h="4467506" w="4215701">
                <a:moveTo>
                  <a:pt x="0" y="0"/>
                </a:moveTo>
                <a:lnTo>
                  <a:pt x="4215701" y="0"/>
                </a:lnTo>
                <a:lnTo>
                  <a:pt x="4215701" y="4467506"/>
                </a:lnTo>
                <a:lnTo>
                  <a:pt x="0" y="4467506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4" id="4"/>
          <p:cNvSpPr/>
          <p:nvPr/>
        </p:nvSpPr>
        <p:spPr>
          <a:xfrm flipH="false" flipV="false" rot="539530">
            <a:off x="-1423942" y="518476"/>
            <a:ext cx="3286842" cy="5380247"/>
          </a:xfrm>
          <a:custGeom>
            <a:avLst/>
            <a:gdLst/>
            <a:ahLst/>
            <a:cxnLst/>
            <a:rect r="r" b="b" t="t" l="l"/>
            <a:pathLst>
              <a:path h="5380247" w="3286842">
                <a:moveTo>
                  <a:pt x="0" y="0"/>
                </a:moveTo>
                <a:lnTo>
                  <a:pt x="3286842" y="0"/>
                </a:lnTo>
                <a:lnTo>
                  <a:pt x="3286842" y="5380247"/>
                </a:lnTo>
                <a:lnTo>
                  <a:pt x="0" y="5380247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5" id="5"/>
          <p:cNvSpPr txBox="true"/>
          <p:nvPr/>
        </p:nvSpPr>
        <p:spPr>
          <a:xfrm rot="0">
            <a:off x="3693953" y="1328365"/>
            <a:ext cx="10900093" cy="892174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6745"/>
              </a:lnSpc>
            </a:pPr>
            <a:r>
              <a:rPr lang="en-US" sz="6364">
                <a:solidFill>
                  <a:srgbClr val="112838"/>
                </a:solidFill>
                <a:latin typeface="Lazydog"/>
                <a:ea typeface="Lazydog"/>
                <a:cs typeface="Lazydog"/>
                <a:sym typeface="Lazydog"/>
              </a:rPr>
              <a:t>ENJOY YOUR JOURNEY</a:t>
            </a:r>
          </a:p>
        </p:txBody>
      </p:sp>
      <p:sp>
        <p:nvSpPr>
          <p:cNvPr name="Freeform 6" id="6"/>
          <p:cNvSpPr/>
          <p:nvPr/>
        </p:nvSpPr>
        <p:spPr>
          <a:xfrm flipH="false" flipV="false" rot="0">
            <a:off x="2919649" y="2932747"/>
            <a:ext cx="454096" cy="697634"/>
          </a:xfrm>
          <a:custGeom>
            <a:avLst/>
            <a:gdLst/>
            <a:ahLst/>
            <a:cxnLst/>
            <a:rect r="r" b="b" t="t" l="l"/>
            <a:pathLst>
              <a:path h="697634" w="454096">
                <a:moveTo>
                  <a:pt x="0" y="0"/>
                </a:moveTo>
                <a:lnTo>
                  <a:pt x="454096" y="0"/>
                </a:lnTo>
                <a:lnTo>
                  <a:pt x="454096" y="697634"/>
                </a:lnTo>
                <a:lnTo>
                  <a:pt x="0" y="697634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7" id="7"/>
          <p:cNvSpPr txBox="true"/>
          <p:nvPr/>
        </p:nvSpPr>
        <p:spPr>
          <a:xfrm rot="0">
            <a:off x="3913362" y="2837497"/>
            <a:ext cx="10461275" cy="313880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647690" indent="-323845" lvl="1">
              <a:lnSpc>
                <a:spcPts val="4199"/>
              </a:lnSpc>
              <a:buFont typeface="Arial"/>
              <a:buChar char="•"/>
            </a:pPr>
            <a:r>
              <a:rPr lang="en-US" sz="2999" spc="152">
                <a:solidFill>
                  <a:srgbClr val="C67DE0"/>
                </a:solidFill>
                <a:latin typeface="SCR-N Seven Bold"/>
                <a:ea typeface="SCR-N Seven Bold"/>
                <a:cs typeface="SCR-N Seven Bold"/>
                <a:sym typeface="SCR-N Seven Bold"/>
              </a:rPr>
              <a:t>ЧИ СПОДОБАЛАСЯ ВАМ НАША МАНДРІВКА?</a:t>
            </a:r>
          </a:p>
          <a:p>
            <a:pPr algn="l" marL="647690" indent="-323845" lvl="1">
              <a:lnSpc>
                <a:spcPts val="4199"/>
              </a:lnSpc>
              <a:buFont typeface="Arial"/>
              <a:buChar char="•"/>
            </a:pPr>
            <a:r>
              <a:rPr lang="en-US" sz="2999" spc="152">
                <a:solidFill>
                  <a:srgbClr val="C67DE0"/>
                </a:solidFill>
                <a:latin typeface="SCR-N Seven Bold"/>
                <a:ea typeface="SCR-N Seven Bold"/>
                <a:cs typeface="SCR-N Seven Bold"/>
                <a:sym typeface="SCR-N Seven Bold"/>
              </a:rPr>
              <a:t>Що нового ви для себе відкрили на уроці?</a:t>
            </a:r>
          </a:p>
          <a:p>
            <a:pPr algn="l" marL="647690" indent="-323845" lvl="1">
              <a:lnSpc>
                <a:spcPts val="4199"/>
              </a:lnSpc>
              <a:buFont typeface="Arial"/>
              <a:buChar char="•"/>
            </a:pPr>
            <a:r>
              <a:rPr lang="en-US" sz="2999" spc="152">
                <a:solidFill>
                  <a:srgbClr val="C67DE0"/>
                </a:solidFill>
                <a:latin typeface="SCR-N Seven Bold"/>
                <a:ea typeface="SCR-N Seven Bold"/>
                <a:cs typeface="SCR-N Seven Bold"/>
                <a:sym typeface="SCR-N Seven Bold"/>
              </a:rPr>
              <a:t>Чи хотіли б ви ще ось так подорожувати Україною?</a:t>
            </a:r>
          </a:p>
          <a:p>
            <a:pPr algn="ctr">
              <a:lnSpc>
                <a:spcPts val="3219"/>
              </a:lnSpc>
            </a:p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xsi="http://www.w3.org/2001/XMLSchema-instance">
  <dcterms:created xsi:type="dcterms:W3CDTF">2006-08-16T00:00:00Z</dcterms:created>
  <dc:identifier>DAGTAPRFzOM</dc:identifier>
  <dcterms:modified xsi:type="dcterms:W3CDTF">2011-08-01T06:04:30Z</dcterms:modified>
  <cp:revision>1</cp:revision>
  <dc:title>Подорож у часі (англійска/історія) презентація</dc:title>
</cp:coreProperties>
</file>