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61" r:id="rId2"/>
    <p:sldId id="272" r:id="rId3"/>
    <p:sldId id="269" r:id="rId4"/>
    <p:sldId id="263" r:id="rId5"/>
    <p:sldId id="270" r:id="rId6"/>
    <p:sldId id="256" r:id="rId7"/>
    <p:sldId id="264" r:id="rId8"/>
    <p:sldId id="275" r:id="rId9"/>
    <p:sldId id="276" r:id="rId10"/>
    <p:sldId id="277" r:id="rId11"/>
    <p:sldId id="260" r:id="rId12"/>
    <p:sldId id="265" r:id="rId13"/>
    <p:sldId id="278" r:id="rId14"/>
    <p:sldId id="279" r:id="rId15"/>
    <p:sldId id="280" r:id="rId16"/>
    <p:sldId id="257" r:id="rId17"/>
    <p:sldId id="266" r:id="rId18"/>
    <p:sldId id="281" r:id="rId19"/>
    <p:sldId id="282" r:id="rId20"/>
    <p:sldId id="283" r:id="rId21"/>
    <p:sldId id="258" r:id="rId22"/>
    <p:sldId id="267" r:id="rId23"/>
    <p:sldId id="284" r:id="rId24"/>
    <p:sldId id="285" r:id="rId25"/>
    <p:sldId id="286" r:id="rId26"/>
    <p:sldId id="259" r:id="rId27"/>
    <p:sldId id="268" r:id="rId28"/>
    <p:sldId id="287" r:id="rId29"/>
    <p:sldId id="288" r:id="rId30"/>
    <p:sldId id="289" r:id="rId31"/>
    <p:sldId id="271" r:id="rId3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81"/>
  </p:normalViewPr>
  <p:slideViewPr>
    <p:cSldViewPr snapToGrid="0">
      <p:cViewPr varScale="1">
        <p:scale>
          <a:sx n="107" d="100"/>
          <a:sy n="107" d="100"/>
        </p:scale>
        <p:origin x="7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2BA20-C6BB-45E4-8237-4F2375BE8402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2332FC-5E7E-48E1-AFFA-654C9B518EA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5921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2332FC-5E7E-48E1-AFFA-654C9B518EA1}" type="slidenum">
              <a:rPr lang="uk-UA" smtClean="0"/>
              <a:t>12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7495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247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7859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3772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345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3701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1923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7328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7671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2258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3592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1034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FE0E2E7-2B6E-46CC-91B0-060A7497C448}" type="datetimeFigureOut">
              <a:rPr lang="uk-UA" smtClean="0"/>
              <a:t>20.10.24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B1FB4DCB-5494-4AE1-B87E-8B785E620C9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9778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Завдяки</a:t>
            </a:r>
            <a:r>
              <a:rPr lang="ru-RU" dirty="0"/>
              <a:t> STE</a:t>
            </a:r>
            <a:r>
              <a:rPr lang="en-US" dirty="0"/>
              <a:t>A</a:t>
            </a:r>
            <a:r>
              <a:rPr lang="ru-RU" dirty="0"/>
              <a:t>M </a:t>
            </a:r>
            <a:r>
              <a:rPr lang="ru-RU" dirty="0" err="1"/>
              <a:t>подорожуємо</a:t>
            </a:r>
            <a:r>
              <a:rPr lang="ru-RU" dirty="0"/>
              <a:t> в </a:t>
            </a:r>
            <a:r>
              <a:rPr lang="ru-RU" dirty="0" err="1"/>
              <a:t>часі</a:t>
            </a:r>
            <a:r>
              <a:rPr lang="ru-RU" dirty="0"/>
              <a:t> (</a:t>
            </a:r>
            <a:r>
              <a:rPr lang="ru-RU" dirty="0" err="1"/>
              <a:t>Вступ</a:t>
            </a:r>
            <a:r>
              <a:rPr lang="ru-RU" dirty="0"/>
              <a:t> до </a:t>
            </a:r>
            <a:r>
              <a:rPr lang="ru-RU" dirty="0" err="1"/>
              <a:t>історії</a:t>
            </a:r>
            <a:br>
              <a:rPr lang="ru-RU" dirty="0"/>
            </a:br>
            <a:r>
              <a:rPr lang="ru-RU" dirty="0"/>
              <a:t> 5 </a:t>
            </a:r>
            <a:r>
              <a:rPr lang="ru-RU" dirty="0" err="1"/>
              <a:t>клас</a:t>
            </a:r>
            <a:r>
              <a:rPr lang="ru-RU" dirty="0"/>
              <a:t>)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/>
              <a:t>Історія України в </a:t>
            </a:r>
            <a:r>
              <a:rPr lang="uk-UA" dirty="0" err="1"/>
              <a:t>пам</a:t>
            </a:r>
            <a:r>
              <a:rPr lang="en-US" dirty="0"/>
              <a:t>`</a:t>
            </a:r>
            <a:r>
              <a:rPr lang="uk-UA" dirty="0"/>
              <a:t>ятках і </a:t>
            </a:r>
            <a:r>
              <a:rPr lang="uk-UA" dirty="0" err="1"/>
              <a:t>пам</a:t>
            </a:r>
            <a:r>
              <a:rPr lang="en-US" dirty="0"/>
              <a:t>`</a:t>
            </a:r>
            <a:r>
              <a:rPr lang="uk-UA" dirty="0" err="1"/>
              <a:t>ятниках</a:t>
            </a:r>
            <a:r>
              <a:rPr lang="uk-UA" dirty="0"/>
              <a:t>.</a:t>
            </a:r>
            <a:endParaRPr lang="en-US" dirty="0"/>
          </a:p>
          <a:p>
            <a:r>
              <a:rPr lang="uk-UA" dirty="0"/>
              <a:t> </a:t>
            </a:r>
            <a:r>
              <a:rPr lang="uk-UA" dirty="0" err="1"/>
              <a:t>Пам</a:t>
            </a:r>
            <a:r>
              <a:rPr lang="en-US" dirty="0"/>
              <a:t>`</a:t>
            </a:r>
            <a:r>
              <a:rPr lang="uk-UA" dirty="0"/>
              <a:t>ятки рідного краю</a:t>
            </a:r>
          </a:p>
        </p:txBody>
      </p:sp>
    </p:spTree>
    <p:extLst>
      <p:ext uri="{BB962C8B-B14F-4D97-AF65-F5344CB8AC3E}">
        <p14:creationId xmlns:p14="http://schemas.microsoft.com/office/powerpoint/2010/main" val="2370038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STEAM-</a:t>
            </a:r>
            <a:r>
              <a:rPr lang="uk-UA" b="1" dirty="0"/>
              <a:t> наука, технологія,</a:t>
            </a:r>
            <a:br>
              <a:rPr lang="uk-UA" b="1" dirty="0"/>
            </a:br>
            <a:r>
              <a:rPr lang="uk-UA" b="1" dirty="0"/>
              <a:t>інженерія, математика….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b="1" dirty="0"/>
              <a:t>Математика</a:t>
            </a:r>
          </a:p>
          <a:p>
            <a:r>
              <a:rPr lang="uk-UA" sz="2400" b="1" dirty="0"/>
              <a:t>Інтегрований курс «Довкілля»</a:t>
            </a:r>
          </a:p>
          <a:p>
            <a:r>
              <a:rPr lang="uk-UA" sz="2400" b="1" dirty="0"/>
              <a:t>Інтегрований курс «</a:t>
            </a:r>
            <a:r>
              <a:rPr lang="uk-UA" sz="2400" b="1" dirty="0" err="1"/>
              <a:t>Здоров</a:t>
            </a:r>
            <a:r>
              <a:rPr lang="en-US" sz="2400" b="1" dirty="0"/>
              <a:t>’</a:t>
            </a:r>
            <a:r>
              <a:rPr lang="uk-UA" sz="2400" b="1" dirty="0"/>
              <a:t>я, безпека та добробут»</a:t>
            </a:r>
            <a:endParaRPr lang="en-US" sz="2400" b="1" dirty="0"/>
          </a:p>
          <a:p>
            <a:r>
              <a:rPr lang="uk-UA" sz="2400" b="1" dirty="0"/>
              <a:t>Інформатика</a:t>
            </a:r>
          </a:p>
        </p:txBody>
      </p:sp>
    </p:spTree>
    <p:extLst>
      <p:ext uri="{BB962C8B-B14F-4D97-AF65-F5344CB8AC3E}">
        <p14:creationId xmlns:p14="http://schemas.microsoft.com/office/powerpoint/2010/main" val="3461239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143000" y="757382"/>
            <a:ext cx="10254673" cy="533861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2800" b="1" dirty="0"/>
              <a:t>ДО НАС ЖУРАВЛИК ПРИЛІТАВ</a:t>
            </a:r>
            <a:endParaRPr lang="uk-UA" sz="2800" dirty="0"/>
          </a:p>
          <a:p>
            <a:pPr marL="45720" indent="0" algn="ctr">
              <a:buNone/>
            </a:pPr>
            <a:r>
              <a:rPr lang="uk-UA" sz="2800" dirty="0"/>
              <a:t>До нас журавлик прилітав,</a:t>
            </a:r>
          </a:p>
          <a:p>
            <a:pPr marL="45720" indent="0" algn="ctr">
              <a:buNone/>
            </a:pPr>
            <a:r>
              <a:rPr lang="uk-UA" sz="2800" dirty="0"/>
              <a:t>Він гарні віршики читав</a:t>
            </a:r>
          </a:p>
          <a:p>
            <a:pPr marL="45720" indent="0" algn="ctr">
              <a:buNone/>
            </a:pPr>
            <a:r>
              <a:rPr lang="uk-UA" sz="2800" dirty="0"/>
              <a:t>Про синє небо і весну,</a:t>
            </a:r>
          </a:p>
          <a:p>
            <a:pPr marL="45720" indent="0" algn="ctr">
              <a:buNone/>
            </a:pPr>
            <a:r>
              <a:rPr lang="uk-UA" sz="2800" dirty="0"/>
              <a:t>Про Чорне море і Десну,</a:t>
            </a:r>
          </a:p>
          <a:p>
            <a:pPr marL="45720" indent="0" algn="ctr">
              <a:buNone/>
            </a:pPr>
            <a:r>
              <a:rPr lang="uk-UA" sz="2800" dirty="0"/>
              <a:t>Про Україну – рідний край...</a:t>
            </a:r>
          </a:p>
          <a:p>
            <a:pPr marL="45720" indent="0" algn="ctr">
              <a:buNone/>
            </a:pPr>
            <a:r>
              <a:rPr lang="uk-UA" sz="2800" dirty="0"/>
              <a:t>Ти ще раз, друже, прилітай!</a:t>
            </a:r>
          </a:p>
          <a:p>
            <a:pPr marL="45720" indent="0" algn="ctr">
              <a:buNone/>
            </a:pPr>
            <a:r>
              <a:rPr lang="uk-UA" sz="2800" dirty="0"/>
              <a:t>                                    </a:t>
            </a:r>
            <a:r>
              <a:rPr lang="uk-UA" sz="2800" b="1" dirty="0"/>
              <a:t>Ігор Січовик</a:t>
            </a:r>
            <a:endParaRPr lang="uk-UA" sz="2800" dirty="0"/>
          </a:p>
          <a:p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487286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Місце для вмісту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2655" y="628073"/>
            <a:ext cx="10612581" cy="554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114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Завдання для мандрівників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/>
              <a:t>1 . Зробити розрахунок, скільки часу потрібно виділити, щоб прибути в місце призначення. </a:t>
            </a:r>
          </a:p>
          <a:p>
            <a:r>
              <a:rPr lang="uk-UA" b="1" dirty="0"/>
              <a:t>2. При тому, що на 2 зупинки вам потрібно витратити приблизно по 1 годині часу для того, щоб ознайомитися з історичними </a:t>
            </a:r>
            <a:r>
              <a:rPr lang="uk-UA" b="1" dirty="0" err="1"/>
              <a:t>пам</a:t>
            </a:r>
            <a:r>
              <a:rPr lang="en-US" b="1" dirty="0"/>
              <a:t>`</a:t>
            </a:r>
            <a:r>
              <a:rPr lang="uk-UA" b="1" dirty="0"/>
              <a:t>ятками, до якого ви прибули.</a:t>
            </a:r>
          </a:p>
        </p:txBody>
      </p:sp>
    </p:spTree>
    <p:extLst>
      <p:ext uri="{BB962C8B-B14F-4D97-AF65-F5344CB8AC3E}">
        <p14:creationId xmlns:p14="http://schemas.microsoft.com/office/powerpoint/2010/main" val="4011721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Чумаки 10 км/год</a:t>
            </a:r>
          </a:p>
        </p:txBody>
      </p:sp>
      <p:pic>
        <p:nvPicPr>
          <p:cNvPr id="5" name="Місце для вмісту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6289" y="2137856"/>
            <a:ext cx="3167929" cy="23325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218" y="2756129"/>
            <a:ext cx="3048000" cy="38201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6420" y="2321536"/>
            <a:ext cx="3540230" cy="233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371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Картка 1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/>
              <a:t>Перші</a:t>
            </a:r>
            <a:r>
              <a:rPr lang="ru-RU" b="1" dirty="0"/>
              <a:t> </a:t>
            </a:r>
            <a:r>
              <a:rPr lang="ru-RU" b="1" dirty="0" err="1"/>
              <a:t>суто</a:t>
            </a:r>
            <a:r>
              <a:rPr lang="ru-RU" b="1" dirty="0"/>
              <a:t> </a:t>
            </a:r>
            <a:r>
              <a:rPr lang="ru-RU" b="1" dirty="0" err="1"/>
              <a:t>чумацькі</a:t>
            </a:r>
            <a:r>
              <a:rPr lang="ru-RU" b="1" dirty="0"/>
              <a:t> </a:t>
            </a:r>
            <a:r>
              <a:rPr lang="ru-RU" b="1" dirty="0" err="1"/>
              <a:t>каравани</a:t>
            </a:r>
            <a:r>
              <a:rPr lang="ru-RU" b="1" dirty="0"/>
              <a:t> рушили на </a:t>
            </a:r>
            <a:r>
              <a:rPr lang="ru-RU" b="1" dirty="0" err="1"/>
              <a:t>південь</a:t>
            </a:r>
            <a:r>
              <a:rPr lang="ru-RU" b="1" dirty="0"/>
              <a:t> в XV </a:t>
            </a:r>
            <a:r>
              <a:rPr lang="ru-RU" b="1" dirty="0" err="1"/>
              <a:t>столітті</a:t>
            </a:r>
            <a:r>
              <a:rPr lang="ru-RU" b="1" dirty="0"/>
              <a:t>. Про </a:t>
            </a:r>
            <a:r>
              <a:rPr lang="ru-RU" b="1" dirty="0" err="1"/>
              <a:t>поклади</a:t>
            </a:r>
            <a:r>
              <a:rPr lang="ru-RU" b="1" dirty="0"/>
              <a:t> </a:t>
            </a:r>
            <a:r>
              <a:rPr lang="ru-RU" b="1" dirty="0" err="1"/>
              <a:t>солі</a:t>
            </a:r>
            <a:r>
              <a:rPr lang="ru-RU" b="1" dirty="0"/>
              <a:t> в </a:t>
            </a:r>
            <a:r>
              <a:rPr lang="ru-RU" b="1" dirty="0" err="1"/>
              <a:t>центральній</a:t>
            </a:r>
            <a:r>
              <a:rPr lang="ru-RU" b="1" dirty="0"/>
              <a:t> </a:t>
            </a:r>
            <a:r>
              <a:rPr lang="ru-RU" b="1" dirty="0" err="1"/>
              <a:t>частині</a:t>
            </a:r>
            <a:r>
              <a:rPr lang="ru-RU" b="1" dirty="0"/>
              <a:t> </a:t>
            </a:r>
            <a:r>
              <a:rPr lang="ru-RU" b="1" dirty="0" err="1"/>
              <a:t>України</a:t>
            </a:r>
            <a:r>
              <a:rPr lang="ru-RU" b="1" dirty="0"/>
              <a:t> </a:t>
            </a:r>
            <a:r>
              <a:rPr lang="ru-RU" b="1" dirty="0" err="1"/>
              <a:t>тоді</a:t>
            </a:r>
            <a:r>
              <a:rPr lang="ru-RU" b="1" dirty="0"/>
              <a:t> </a:t>
            </a:r>
            <a:r>
              <a:rPr lang="ru-RU" b="1" dirty="0" err="1"/>
              <a:t>ще</a:t>
            </a:r>
            <a:r>
              <a:rPr lang="ru-RU" b="1" dirty="0"/>
              <a:t> не знали. Тому чумаки </a:t>
            </a:r>
            <a:r>
              <a:rPr lang="ru-RU" b="1" dirty="0" err="1"/>
              <a:t>їздили</a:t>
            </a:r>
            <a:r>
              <a:rPr lang="ru-RU" b="1" dirty="0"/>
              <a:t> до </a:t>
            </a:r>
            <a:r>
              <a:rPr lang="ru-RU" b="1" dirty="0" err="1"/>
              <a:t>Чорного</a:t>
            </a:r>
            <a:r>
              <a:rPr lang="ru-RU" b="1" dirty="0"/>
              <a:t> та </a:t>
            </a:r>
            <a:r>
              <a:rPr lang="ru-RU" b="1" dirty="0" err="1"/>
              <a:t>Азовського</a:t>
            </a:r>
            <a:r>
              <a:rPr lang="ru-RU" b="1" dirty="0"/>
              <a:t> </a:t>
            </a:r>
            <a:r>
              <a:rPr lang="ru-RU" b="1" dirty="0" err="1"/>
              <a:t>морів</a:t>
            </a:r>
            <a:r>
              <a:rPr lang="ru-RU" b="1" dirty="0"/>
              <a:t> (а </a:t>
            </a:r>
            <a:r>
              <a:rPr lang="ru-RU" b="1" dirty="0" err="1"/>
              <a:t>деякі</a:t>
            </a:r>
            <a:r>
              <a:rPr lang="ru-RU" b="1" dirty="0"/>
              <a:t>, </a:t>
            </a:r>
            <a:r>
              <a:rPr lang="ru-RU" b="1" dirty="0" err="1"/>
              <a:t>навіть</a:t>
            </a:r>
            <a:r>
              <a:rPr lang="ru-RU" b="1" dirty="0"/>
              <a:t>, і на </a:t>
            </a:r>
            <a:r>
              <a:rPr lang="ru-RU" b="1" dirty="0" err="1"/>
              <a:t>Каспій</a:t>
            </a:r>
            <a:r>
              <a:rPr lang="ru-RU" b="1" dirty="0"/>
              <a:t>), де в </a:t>
            </a:r>
            <a:r>
              <a:rPr lang="ru-RU" b="1" dirty="0" err="1"/>
              <a:t>природних</a:t>
            </a:r>
            <a:r>
              <a:rPr lang="ru-RU" b="1" dirty="0"/>
              <a:t> </a:t>
            </a:r>
            <a:r>
              <a:rPr lang="ru-RU" b="1" dirty="0" err="1"/>
              <a:t>солоних</a:t>
            </a:r>
            <a:r>
              <a:rPr lang="ru-RU" b="1" dirty="0"/>
              <a:t> озерах </a:t>
            </a:r>
            <a:r>
              <a:rPr lang="ru-RU" b="1" dirty="0" err="1"/>
              <a:t>видобувався</a:t>
            </a:r>
            <a:r>
              <a:rPr lang="ru-RU" b="1" dirty="0"/>
              <a:t> </a:t>
            </a:r>
            <a:r>
              <a:rPr lang="ru-RU" b="1" dirty="0" err="1"/>
              <a:t>цей</a:t>
            </a:r>
            <a:r>
              <a:rPr lang="ru-RU" b="1" dirty="0"/>
              <a:t> </a:t>
            </a:r>
            <a:r>
              <a:rPr lang="ru-RU" b="1" dirty="0" err="1"/>
              <a:t>коштовний</a:t>
            </a:r>
            <a:r>
              <a:rPr lang="ru-RU" b="1" dirty="0"/>
              <a:t> продукт.</a:t>
            </a:r>
          </a:p>
          <a:p>
            <a:r>
              <a:rPr lang="ru-RU" b="1" dirty="0"/>
              <a:t>А </a:t>
            </a:r>
            <a:r>
              <a:rPr lang="ru-RU" b="1" dirty="0" err="1"/>
              <a:t>ви</a:t>
            </a:r>
            <a:r>
              <a:rPr lang="ru-RU" b="1" dirty="0"/>
              <a:t> </a:t>
            </a:r>
            <a:r>
              <a:rPr lang="ru-RU" b="1" dirty="0" err="1"/>
              <a:t>діти</a:t>
            </a:r>
            <a:r>
              <a:rPr lang="ru-RU" b="1" dirty="0"/>
              <a:t> </a:t>
            </a:r>
            <a:r>
              <a:rPr lang="ru-RU" b="1" dirty="0" err="1"/>
              <a:t>вирушаєте</a:t>
            </a:r>
            <a:r>
              <a:rPr lang="ru-RU" b="1" dirty="0"/>
              <a:t> до </a:t>
            </a:r>
            <a:r>
              <a:rPr lang="ru-RU" b="1" dirty="0" err="1"/>
              <a:t>міста</a:t>
            </a:r>
            <a:r>
              <a:rPr lang="ru-RU" b="1" dirty="0"/>
              <a:t> </a:t>
            </a:r>
            <a:r>
              <a:rPr lang="ru-RU" b="1" dirty="0" err="1"/>
              <a:t>Харків</a:t>
            </a:r>
            <a:r>
              <a:rPr lang="ru-RU" b="1" dirty="0"/>
              <a:t> (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міста</a:t>
            </a:r>
            <a:r>
              <a:rPr lang="ru-RU" b="1" dirty="0"/>
              <a:t> </a:t>
            </a:r>
            <a:r>
              <a:rPr lang="ru-RU" b="1" dirty="0" err="1"/>
              <a:t>Києва</a:t>
            </a:r>
            <a:r>
              <a:rPr lang="ru-RU" b="1" dirty="0"/>
              <a:t> до </a:t>
            </a:r>
            <a:r>
              <a:rPr lang="ru-RU" b="1" dirty="0" err="1"/>
              <a:t>міста</a:t>
            </a:r>
            <a:r>
              <a:rPr lang="ru-RU" b="1" dirty="0"/>
              <a:t> </a:t>
            </a:r>
            <a:r>
              <a:rPr lang="ru-RU" b="1" dirty="0" err="1"/>
              <a:t>Харкова</a:t>
            </a:r>
            <a:r>
              <a:rPr lang="ru-RU" b="1" dirty="0"/>
              <a:t>  479 км) </a:t>
            </a:r>
            <a:r>
              <a:rPr lang="ru-RU" b="1" dirty="0" err="1"/>
              <a:t>зупинка</a:t>
            </a:r>
            <a:r>
              <a:rPr lang="ru-RU" b="1" dirty="0"/>
              <a:t> в </a:t>
            </a:r>
            <a:r>
              <a:rPr lang="ru-RU" b="1" dirty="0" err="1"/>
              <a:t>містах</a:t>
            </a:r>
            <a:r>
              <a:rPr lang="ru-RU" b="1" dirty="0"/>
              <a:t>  </a:t>
            </a:r>
            <a:r>
              <a:rPr lang="ru-RU" b="1" dirty="0" err="1"/>
              <a:t>Черкаси</a:t>
            </a:r>
            <a:r>
              <a:rPr lang="ru-RU" b="1" dirty="0"/>
              <a:t>, Полтава.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717269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4D2A32-F74C-40AD-86B5-29CE42213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Черкаси</a:t>
            </a:r>
            <a:br>
              <a:rPr lang="uk-UA" dirty="0"/>
            </a:br>
            <a:r>
              <a:rPr lang="uk-UA" sz="2400" dirty="0"/>
              <a:t>(</a:t>
            </a:r>
            <a:r>
              <a:rPr lang="uk-UA" sz="2400" dirty="0" err="1"/>
              <a:t>Пам</a:t>
            </a:r>
            <a:r>
              <a:rPr lang="en-US" sz="2400" dirty="0"/>
              <a:t>`</a:t>
            </a:r>
            <a:r>
              <a:rPr lang="uk-UA" sz="2400" dirty="0" err="1"/>
              <a:t>ятник</a:t>
            </a:r>
            <a:r>
              <a:rPr lang="en-US" sz="2400" dirty="0"/>
              <a:t> </a:t>
            </a:r>
            <a:r>
              <a:rPr lang="uk-UA" sz="2400" dirty="0"/>
              <a:t> Т.Г. Шевченку.  Готель </a:t>
            </a:r>
            <a:r>
              <a:rPr lang="uk-UA" sz="2400" dirty="0" err="1"/>
              <a:t>Слов</a:t>
            </a:r>
            <a:r>
              <a:rPr lang="en-US" sz="2400" dirty="0"/>
              <a:t>`</a:t>
            </a:r>
            <a:r>
              <a:rPr lang="uk-UA" sz="2400" dirty="0" err="1"/>
              <a:t>янський</a:t>
            </a:r>
            <a:r>
              <a:rPr lang="uk-UA" sz="2400" dirty="0"/>
              <a:t>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18F64A-2101-4BEA-8BCC-7D84FBCD9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695" y="3009206"/>
            <a:ext cx="4341321" cy="31240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0FFE838-6869-4DC8-A882-2A8A27A04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952" y="3009207"/>
            <a:ext cx="5277060" cy="3124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496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9B2D1E-F094-40D1-B7A2-763085710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Полтава</a:t>
            </a:r>
            <a:br>
              <a:rPr lang="uk-UA" dirty="0"/>
            </a:br>
            <a:r>
              <a:rPr lang="uk-UA" sz="2800" dirty="0"/>
              <a:t>(</a:t>
            </a:r>
            <a:r>
              <a:rPr lang="uk-UA" sz="2800" dirty="0" err="1"/>
              <a:t>Пам</a:t>
            </a:r>
            <a:r>
              <a:rPr lang="en-US" sz="2800" dirty="0"/>
              <a:t>`</a:t>
            </a:r>
            <a:r>
              <a:rPr lang="uk-UA" sz="2800" dirty="0" err="1"/>
              <a:t>ятник</a:t>
            </a:r>
            <a:r>
              <a:rPr lang="en-US" sz="2800" dirty="0"/>
              <a:t> </a:t>
            </a:r>
            <a:r>
              <a:rPr lang="uk-UA" sz="2800" dirty="0"/>
              <a:t>Галушці, Соборна площа)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FE7AF7-CDD4-48DF-B66E-D6BB8F69E5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304" y="2885573"/>
            <a:ext cx="5170515" cy="35955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539995-B725-4FC1-9F63-B354B3A64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3" y="2957584"/>
            <a:ext cx="5170515" cy="352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889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199370-E977-4AA3-B450-1E6A4354E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/>
              <a:t>Харків</a:t>
            </a:r>
            <a:br>
              <a:rPr lang="uk-UA" dirty="0"/>
            </a:br>
            <a:r>
              <a:rPr lang="uk-UA" sz="3600" dirty="0"/>
              <a:t>(</a:t>
            </a:r>
            <a:r>
              <a:rPr lang="uk-UA" sz="3600" dirty="0" err="1"/>
              <a:t>Благовіщенськи</a:t>
            </a:r>
            <a:r>
              <a:rPr lang="uk-UA" sz="3600" dirty="0"/>
              <a:t> собор, Хоральна Синагога)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3681D0-E508-49F9-A06E-D9B3838D1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391" y="3165898"/>
            <a:ext cx="4844797" cy="30825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91DF564-7FB3-4BBA-ADD3-036713BA1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38" y="3165898"/>
            <a:ext cx="5022407" cy="308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021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Козацькі чайки -</a:t>
            </a:r>
            <a:r>
              <a:rPr lang="ru-RU" b="1" dirty="0" err="1"/>
              <a:t>вісім</a:t>
            </a:r>
            <a:r>
              <a:rPr lang="ru-RU" b="1" dirty="0"/>
              <a:t> </a:t>
            </a:r>
            <a:r>
              <a:rPr lang="ru-RU" b="1" dirty="0" err="1"/>
              <a:t>вузлів</a:t>
            </a:r>
            <a:r>
              <a:rPr lang="ru-RU" b="1" dirty="0"/>
              <a:t> на веслах (за 1 годину -</a:t>
            </a:r>
            <a:r>
              <a:rPr lang="uk-UA" b="1" dirty="0"/>
              <a:t>12.87 км</a:t>
            </a:r>
            <a:r>
              <a:rPr lang="ru-RU" b="1" dirty="0"/>
              <a:t>)</a:t>
            </a:r>
            <a:endParaRPr lang="uk-UA" b="1" dirty="0"/>
          </a:p>
        </p:txBody>
      </p:sp>
      <p:pic>
        <p:nvPicPr>
          <p:cNvPr id="3076" name="Picture 4" descr="Козацька чайка &quot;Пресвята Покрова&quot;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52" y="2013527"/>
            <a:ext cx="4496617" cy="272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705" y="3770320"/>
            <a:ext cx="3105583" cy="27417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6009" y="1738631"/>
            <a:ext cx="2834361" cy="301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84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Картка 2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/>
              <a:t>Чайки – це бойові човни, видовбані з дерева, з вітрилами й веслами. Зазвичай вони були понад дванадцять метрів завдовжки й п’ять – завширшки. На кожну сідало кілька десятків невтомних веслярів. Розсікаючи воду, чайка летіла, мов на крилах.</a:t>
            </a:r>
          </a:p>
          <a:p>
            <a:r>
              <a:rPr lang="uk-UA" b="1" dirty="0"/>
              <a:t>Наступна група вирушає до  міста Херсон (від міста Києва до міста Херсон 448 км) зупинка в містах </a:t>
            </a:r>
            <a:r>
              <a:rPr lang="uk-UA" b="1" dirty="0" err="1"/>
              <a:t>Дніпно</a:t>
            </a:r>
            <a:r>
              <a:rPr lang="uk-UA" b="1" dirty="0"/>
              <a:t> (Дніпропетровськ), Запоріжжя.</a:t>
            </a:r>
          </a:p>
        </p:txBody>
      </p:sp>
    </p:spTree>
    <p:extLst>
      <p:ext uri="{BB962C8B-B14F-4D97-AF65-F5344CB8AC3E}">
        <p14:creationId xmlns:p14="http://schemas.microsoft.com/office/powerpoint/2010/main" val="2926409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154D7A-5021-4190-80FB-D527A2911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599"/>
            <a:ext cx="9875520" cy="1801091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Дніпро</a:t>
            </a:r>
            <a:br>
              <a:rPr lang="uk-UA" dirty="0"/>
            </a:br>
            <a:r>
              <a:rPr lang="uk-UA" dirty="0"/>
              <a:t>(Кам</a:t>
            </a:r>
            <a:r>
              <a:rPr lang="en-US" dirty="0"/>
              <a:t>`</a:t>
            </a:r>
            <a:r>
              <a:rPr lang="uk-UA" dirty="0" err="1"/>
              <a:t>яні</a:t>
            </a:r>
            <a:r>
              <a:rPr lang="uk-UA" dirty="0"/>
              <a:t> Баби, Преображенський собор)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07940EF-BE3F-4515-A91F-1B48C6B2D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1" y="2876204"/>
            <a:ext cx="5130338" cy="328679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B5B173-0878-4378-A4D7-BC68AA61C0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876204"/>
            <a:ext cx="5040283" cy="3286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43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7065AE-12DB-4DD2-AAB7-424C91A46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Запоріжжя</a:t>
            </a:r>
            <a:br>
              <a:rPr lang="uk-UA" dirty="0"/>
            </a:br>
            <a:r>
              <a:rPr lang="uk-UA" dirty="0"/>
              <a:t>(Скіфський стан, Запорізька Січ)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A6F5FE-A436-4A07-90DF-16BF2F247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37" y="2936644"/>
            <a:ext cx="5890475" cy="331175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114714-6837-4146-AE46-27D6D3CFEC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794" y="2936644"/>
            <a:ext cx="5346369" cy="331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877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BD648D-65E6-4377-A739-61CB3F4CC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Херсон</a:t>
            </a:r>
            <a:br>
              <a:rPr lang="uk-UA" dirty="0"/>
            </a:br>
            <a:r>
              <a:rPr lang="uk-UA" dirty="0"/>
              <a:t>(Херсонська фортеця. Художній музей)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4D74781-E54A-4271-992C-62DFB96AD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24" y="2766503"/>
            <a:ext cx="5597413" cy="37266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E80BB7A-63F9-48B7-A2CD-A037A8DCA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961" y="2766502"/>
            <a:ext cx="5597415" cy="372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329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Кінні екіпажі - </a:t>
            </a:r>
            <a:r>
              <a:rPr lang="ru-RU" b="1" dirty="0"/>
              <a:t>10 верст/год</a:t>
            </a:r>
            <a:br>
              <a:rPr lang="ru-RU" b="1" dirty="0"/>
            </a:br>
            <a:r>
              <a:rPr lang="ru-RU" b="1" dirty="0"/>
              <a:t> (</a:t>
            </a:r>
            <a:r>
              <a:rPr lang="uk-UA" b="1" dirty="0"/>
              <a:t>10.66800 км</a:t>
            </a:r>
            <a:r>
              <a:rPr lang="ru-RU" b="1" dirty="0"/>
              <a:t>)</a:t>
            </a:r>
            <a:endParaRPr lang="uk-UA" b="1" dirty="0"/>
          </a:p>
        </p:txBody>
      </p:sp>
      <p:pic>
        <p:nvPicPr>
          <p:cNvPr id="8" name="Місце для вмісту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2975" y="2087418"/>
            <a:ext cx="4912880" cy="33008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710" y="3239691"/>
            <a:ext cx="4973782" cy="316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21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Картка 3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/>
              <a:t>Фіакри та дрожки (диліжанс) з’явилися у другій половині </a:t>
            </a:r>
            <a:r>
              <a:rPr lang="en-US" b="1" dirty="0"/>
              <a:t>XVIII c</a:t>
            </a:r>
            <a:r>
              <a:rPr lang="uk-UA" b="1" dirty="0" err="1"/>
              <a:t>толіття</a:t>
            </a:r>
            <a:r>
              <a:rPr lang="uk-UA" b="1" dirty="0"/>
              <a:t>. У Львові була своя класифі­кація назв, яку легко просте­жити вже за першим друкова­ним путівником по місту. Фіакр — екіпаж парокінний, дрожки — однокінний. Обидва — з довіль­ним шляхом руху на вимогу па­сажирів.</a:t>
            </a:r>
          </a:p>
          <a:p>
            <a:r>
              <a:rPr lang="uk-UA" b="1" dirty="0"/>
              <a:t>Ваша команда вирушає до міста Чернівці (від міста Києва до міста Чернівці 548 км) зупинка в містах Хмельницький, Кам</a:t>
            </a:r>
            <a:r>
              <a:rPr lang="en-US" b="1" dirty="0"/>
              <a:t>`</a:t>
            </a:r>
            <a:r>
              <a:rPr lang="uk-UA" b="1" dirty="0" err="1"/>
              <a:t>янець</a:t>
            </a:r>
            <a:r>
              <a:rPr lang="uk-UA" b="1" dirty="0"/>
              <a:t>-Подільський</a:t>
            </a:r>
          </a:p>
        </p:txBody>
      </p:sp>
    </p:spTree>
    <p:extLst>
      <p:ext uri="{BB962C8B-B14F-4D97-AF65-F5344CB8AC3E}">
        <p14:creationId xmlns:p14="http://schemas.microsoft.com/office/powerpoint/2010/main" val="15904091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653C8F-D761-4604-8D6C-9D540D45C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/>
              <a:t>Хмельницький</a:t>
            </a:r>
            <a:br>
              <a:rPr lang="uk-UA" dirty="0"/>
            </a:br>
            <a:r>
              <a:rPr lang="uk-UA" dirty="0"/>
              <a:t>(Пам'ятник Б. Хмельницькому. Філармонія 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FDC28B9-41C1-4958-9A25-B55936AEA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21" y="2277687"/>
            <a:ext cx="3507514" cy="423117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5B1EE84-E4B5-494C-AD27-7E61F2EBE2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171" y="2427659"/>
            <a:ext cx="5441608" cy="408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882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F293C7-4B12-41EC-A6AE-F3CC28CF7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/>
              <a:t>Кам'янець-Подільський</a:t>
            </a:r>
            <a:br>
              <a:rPr lang="uk-UA" dirty="0"/>
            </a:br>
            <a:r>
              <a:rPr lang="uk-UA" dirty="0"/>
              <a:t>(Фортеця. Костел </a:t>
            </a:r>
            <a:r>
              <a:rPr lang="uk-UA" dirty="0" err="1"/>
              <a:t>Св</a:t>
            </a:r>
            <a:r>
              <a:rPr lang="en-US" dirty="0"/>
              <a:t>`</a:t>
            </a:r>
            <a:r>
              <a:rPr lang="uk-UA" dirty="0" err="1"/>
              <a:t>ятого</a:t>
            </a:r>
            <a:r>
              <a:rPr lang="uk-UA" dirty="0"/>
              <a:t> Петра і Павла)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A5DA89-4DC1-4538-9891-2232F77A3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89" y="2719888"/>
            <a:ext cx="5627111" cy="375936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A93430-280F-4F4E-BD50-EF8C0A5C90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848" y="2653874"/>
            <a:ext cx="5977152" cy="382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167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9C1516-F144-4499-B16D-EA2ECC33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599"/>
            <a:ext cx="9875520" cy="1734589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Чернівці</a:t>
            </a:r>
            <a:br>
              <a:rPr lang="uk-UA" dirty="0"/>
            </a:br>
            <a:r>
              <a:rPr lang="uk-UA" sz="3100" dirty="0"/>
              <a:t>(</a:t>
            </a:r>
            <a:r>
              <a:rPr lang="ru-RU" sz="3100" b="0" i="0" dirty="0" err="1">
                <a:effectLst/>
                <a:latin typeface="Arial" panose="020B0604020202020204" pitchFamily="34" charset="0"/>
              </a:rPr>
              <a:t>Резиденція</a:t>
            </a:r>
            <a:r>
              <a:rPr lang="ru-RU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ru-RU" sz="3100" b="0" i="0" dirty="0" err="1">
                <a:effectLst/>
                <a:latin typeface="Arial" panose="020B0604020202020204" pitchFamily="34" charset="0"/>
              </a:rPr>
              <a:t>православних</a:t>
            </a:r>
            <a:r>
              <a:rPr lang="ru-RU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ru-RU" sz="3100" b="0" i="0" dirty="0" err="1">
                <a:effectLst/>
                <a:latin typeface="Arial" panose="020B0604020202020204" pitchFamily="34" charset="0"/>
              </a:rPr>
              <a:t>митрополитів</a:t>
            </a:r>
            <a:r>
              <a:rPr lang="ru-RU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ru-RU" sz="3100" b="0" i="0" dirty="0" err="1">
                <a:effectLst/>
                <a:latin typeface="Arial" panose="020B0604020202020204" pitchFamily="34" charset="0"/>
              </a:rPr>
              <a:t>Буковини</a:t>
            </a:r>
            <a:r>
              <a:rPr lang="ru-RU" sz="3100" b="0" i="0" dirty="0">
                <a:effectLst/>
                <a:latin typeface="Arial" panose="020B0604020202020204" pitchFamily="34" charset="0"/>
              </a:rPr>
              <a:t> і </a:t>
            </a:r>
            <a:r>
              <a:rPr lang="ru-RU" sz="3100" b="0" i="0" dirty="0" err="1">
                <a:effectLst/>
                <a:latin typeface="Arial" panose="020B0604020202020204" pitchFamily="34" charset="0"/>
              </a:rPr>
              <a:t>Далмації</a:t>
            </a:r>
            <a:r>
              <a:rPr lang="ru-RU" sz="3100" dirty="0">
                <a:latin typeface="Arial" panose="020B0604020202020204" pitchFamily="34" charset="0"/>
              </a:rPr>
              <a:t>.</a:t>
            </a:r>
            <a:r>
              <a:rPr lang="ru-RU" sz="3100" b="0" i="0" dirty="0">
                <a:effectLst/>
                <a:latin typeface="Arial" panose="020B0604020202020204" pitchFamily="34" charset="0"/>
              </a:rPr>
              <a:t> </a:t>
            </a:r>
            <a:r>
              <a:rPr lang="uk-UA" sz="3100" b="0" i="0" dirty="0">
                <a:effectLst/>
                <a:latin typeface="Arial" panose="020B0604020202020204" pitchFamily="34" charset="0"/>
              </a:rPr>
              <a:t>Кафедральний собор Святого Духа</a:t>
            </a:r>
            <a:r>
              <a:rPr lang="uk-UA" sz="3100" dirty="0"/>
              <a:t>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8E2DF09-A3B5-43D8-A5CD-243AEA4F7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52" y="2626822"/>
            <a:ext cx="5261348" cy="362157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DBE1783-96E2-4D2F-9EE7-562FB30D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402" y="2626823"/>
            <a:ext cx="4968811" cy="362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160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Паротяг 20 км/год.</a:t>
            </a: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413" y="1911927"/>
            <a:ext cx="7402477" cy="25497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324" y="3478107"/>
            <a:ext cx="4456199" cy="3110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7210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Картка 4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err="1"/>
              <a:t>Паротяг</a:t>
            </a:r>
            <a:r>
              <a:rPr lang="ru-RU" b="1" dirty="0"/>
              <a:t>, </a:t>
            </a:r>
            <a:r>
              <a:rPr lang="ru-RU" b="1" dirty="0" err="1"/>
              <a:t>якому</a:t>
            </a:r>
            <a:r>
              <a:rPr lang="ru-RU" b="1" dirty="0"/>
              <a:t> першим </a:t>
            </a:r>
            <a:r>
              <a:rPr lang="ru-RU" b="1" dirty="0" err="1"/>
              <a:t>довелося</a:t>
            </a:r>
            <a:r>
              <a:rPr lang="ru-RU" b="1" dirty="0"/>
              <a:t> </a:t>
            </a:r>
            <a:r>
              <a:rPr lang="ru-RU" b="1" dirty="0" err="1"/>
              <a:t>подолати</a:t>
            </a:r>
            <a:r>
              <a:rPr lang="ru-RU" b="1" dirty="0"/>
              <a:t> </a:t>
            </a:r>
            <a:r>
              <a:rPr lang="ru-RU" b="1" dirty="0" err="1"/>
              <a:t>новозведену</a:t>
            </a:r>
            <a:r>
              <a:rPr lang="ru-RU" b="1" dirty="0"/>
              <a:t> </a:t>
            </a:r>
            <a:r>
              <a:rPr lang="ru-RU" b="1" dirty="0" err="1"/>
              <a:t>залізничну</a:t>
            </a:r>
            <a:r>
              <a:rPr lang="ru-RU" b="1" dirty="0"/>
              <a:t> </a:t>
            </a:r>
            <a:r>
              <a:rPr lang="ru-RU" b="1" dirty="0" err="1"/>
              <a:t>колію</a:t>
            </a:r>
            <a:r>
              <a:rPr lang="ru-RU" b="1" dirty="0"/>
              <a:t>, о 14:30 за </a:t>
            </a:r>
            <a:r>
              <a:rPr lang="ru-RU" b="1" dirty="0" err="1"/>
              <a:t>місцевим</a:t>
            </a:r>
            <a:r>
              <a:rPr lang="ru-RU" b="1" dirty="0"/>
              <a:t> часом </a:t>
            </a:r>
            <a:r>
              <a:rPr lang="ru-RU" b="1" dirty="0" err="1"/>
              <a:t>приїхав</a:t>
            </a:r>
            <a:r>
              <a:rPr lang="ru-RU" b="1" dirty="0"/>
              <a:t> до Львова, де на той час, 1861 року, </a:t>
            </a:r>
            <a:r>
              <a:rPr lang="ru-RU" b="1" dirty="0" err="1"/>
              <a:t>була</a:t>
            </a:r>
            <a:r>
              <a:rPr lang="ru-RU" b="1" dirty="0"/>
              <a:t> </a:t>
            </a:r>
            <a:r>
              <a:rPr lang="ru-RU" b="1" dirty="0" err="1"/>
              <a:t>кінцева</a:t>
            </a:r>
            <a:r>
              <a:rPr lang="ru-RU" b="1" dirty="0"/>
              <a:t> </a:t>
            </a:r>
            <a:r>
              <a:rPr lang="ru-RU" b="1" dirty="0" err="1"/>
              <a:t>станція</a:t>
            </a:r>
            <a:r>
              <a:rPr lang="ru-RU" b="1" dirty="0"/>
              <a:t>. </a:t>
            </a:r>
            <a:r>
              <a:rPr lang="ru-RU" b="1" dirty="0" err="1"/>
              <a:t>Складався</a:t>
            </a:r>
            <a:r>
              <a:rPr lang="ru-RU" b="1" dirty="0"/>
              <a:t> </a:t>
            </a:r>
            <a:r>
              <a:rPr lang="ru-RU" b="1" dirty="0" err="1"/>
              <a:t>поїзд</a:t>
            </a:r>
            <a:r>
              <a:rPr lang="ru-RU" b="1" dirty="0"/>
              <a:t> </a:t>
            </a:r>
            <a:r>
              <a:rPr lang="ru-RU" b="1" dirty="0" err="1"/>
              <a:t>із</a:t>
            </a:r>
            <a:r>
              <a:rPr lang="ru-RU" b="1" dirty="0"/>
              <a:t> </a:t>
            </a:r>
            <a:r>
              <a:rPr lang="ru-RU" b="1" dirty="0" err="1"/>
              <a:t>паротяга</a:t>
            </a:r>
            <a:r>
              <a:rPr lang="ru-RU" b="1" dirty="0"/>
              <a:t> "Ярослав" – два вагончики й </a:t>
            </a:r>
            <a:r>
              <a:rPr lang="ru-RU" b="1" dirty="0" err="1"/>
              <a:t>чотири</a:t>
            </a:r>
            <a:r>
              <a:rPr lang="ru-RU" b="1" dirty="0"/>
              <a:t> </a:t>
            </a:r>
            <a:r>
              <a:rPr lang="ru-RU" b="1" dirty="0" err="1"/>
              <a:t>візочки</a:t>
            </a:r>
            <a:r>
              <a:rPr lang="ru-RU" b="1" dirty="0"/>
              <a:t>. А </a:t>
            </a:r>
            <a:r>
              <a:rPr lang="ru-RU" b="1" dirty="0" err="1"/>
              <a:t>їхала</a:t>
            </a:r>
            <a:r>
              <a:rPr lang="ru-RU" b="1" dirty="0"/>
              <a:t> першим </a:t>
            </a:r>
            <a:r>
              <a:rPr lang="ru-RU" b="1" dirty="0" err="1"/>
              <a:t>поїздом</a:t>
            </a:r>
            <a:r>
              <a:rPr lang="ru-RU" b="1" dirty="0"/>
              <a:t> </a:t>
            </a:r>
            <a:r>
              <a:rPr lang="ru-RU" b="1" dirty="0" err="1"/>
              <a:t>урочиста</a:t>
            </a:r>
            <a:r>
              <a:rPr lang="ru-RU" b="1" dirty="0"/>
              <a:t> </a:t>
            </a:r>
            <a:r>
              <a:rPr lang="ru-RU" b="1" dirty="0" err="1"/>
              <a:t>делегація</a:t>
            </a:r>
            <a:r>
              <a:rPr lang="ru-RU" b="1" dirty="0"/>
              <a:t>.</a:t>
            </a:r>
          </a:p>
          <a:p>
            <a:r>
              <a:rPr lang="ru-RU" b="1" dirty="0"/>
              <a:t>І </a:t>
            </a:r>
            <a:r>
              <a:rPr lang="ru-RU" b="1" dirty="0" err="1"/>
              <a:t>ви</a:t>
            </a:r>
            <a:r>
              <a:rPr lang="ru-RU" b="1" dirty="0"/>
              <a:t> напевно </a:t>
            </a:r>
            <a:r>
              <a:rPr lang="ru-RU" b="1" dirty="0" err="1"/>
              <a:t>зрозуміли</a:t>
            </a:r>
            <a:r>
              <a:rPr lang="ru-RU" b="1" dirty="0"/>
              <a:t>, </a:t>
            </a:r>
            <a:r>
              <a:rPr lang="ru-RU" b="1" dirty="0" err="1"/>
              <a:t>що</a:t>
            </a:r>
            <a:r>
              <a:rPr lang="ru-RU" b="1" dirty="0"/>
              <a:t> </a:t>
            </a:r>
            <a:r>
              <a:rPr lang="ru-RU" b="1" dirty="0" err="1"/>
              <a:t>вирушаєте</a:t>
            </a:r>
            <a:r>
              <a:rPr lang="ru-RU" b="1" dirty="0"/>
              <a:t> до </a:t>
            </a:r>
            <a:r>
              <a:rPr lang="ru-RU" b="1" dirty="0" err="1"/>
              <a:t>міста</a:t>
            </a:r>
            <a:r>
              <a:rPr lang="ru-RU" b="1" dirty="0"/>
              <a:t> Львова (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міста</a:t>
            </a:r>
            <a:r>
              <a:rPr lang="ru-RU" b="1" dirty="0"/>
              <a:t>  </a:t>
            </a:r>
            <a:r>
              <a:rPr lang="ru-RU" b="1" dirty="0" err="1"/>
              <a:t>Києва</a:t>
            </a:r>
            <a:r>
              <a:rPr lang="ru-RU" b="1" dirty="0"/>
              <a:t> до </a:t>
            </a:r>
            <a:r>
              <a:rPr lang="ru-RU" b="1" dirty="0" err="1"/>
              <a:t>міста</a:t>
            </a:r>
            <a:r>
              <a:rPr lang="ru-RU" b="1" dirty="0"/>
              <a:t> </a:t>
            </a:r>
            <a:r>
              <a:rPr lang="ru-RU" b="1" dirty="0" err="1"/>
              <a:t>Львів</a:t>
            </a:r>
            <a:r>
              <a:rPr lang="ru-RU" b="1" dirty="0"/>
              <a:t> 547 км) </a:t>
            </a:r>
            <a:r>
              <a:rPr lang="ru-RU" b="1" dirty="0" err="1"/>
              <a:t>зупинка</a:t>
            </a:r>
            <a:r>
              <a:rPr lang="ru-RU" b="1" dirty="0"/>
              <a:t> в </a:t>
            </a:r>
            <a:r>
              <a:rPr lang="ru-RU" b="1" dirty="0" err="1"/>
              <a:t>містах</a:t>
            </a:r>
            <a:r>
              <a:rPr lang="ru-RU" b="1" dirty="0"/>
              <a:t> Житомир, </a:t>
            </a:r>
            <a:r>
              <a:rPr lang="ru-RU" b="1" dirty="0" err="1"/>
              <a:t>Рівне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1841448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2C8E35-9185-4A97-902E-3E7E9B78C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/>
              <a:t>Житомир</a:t>
            </a:r>
            <a:br>
              <a:rPr lang="uk-UA" dirty="0"/>
            </a:br>
            <a:r>
              <a:rPr lang="uk-UA" dirty="0"/>
              <a:t>(</a:t>
            </a:r>
            <a:r>
              <a:rPr lang="uk-UA" sz="3600" i="0" dirty="0">
                <a:effectLst/>
                <a:latin typeface="Arial" panose="020B0604020202020204" pitchFamily="34" charset="0"/>
              </a:rPr>
              <a:t>Кафедральний собор святої Софії. Плоский будинок)</a:t>
            </a:r>
            <a:endParaRPr lang="uk-UA" sz="3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3FB8C93-FE51-4633-85AF-7320FA759E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53" y="2354552"/>
            <a:ext cx="5493847" cy="383150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B86A48-B6AD-4EA6-BF1A-07BBB62E6E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309" y="2354552"/>
            <a:ext cx="5100377" cy="383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749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D21139-7052-42A3-A8F6-51496CF35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Рівне</a:t>
            </a:r>
            <a:br>
              <a:rPr lang="uk-UA" dirty="0"/>
            </a:br>
            <a:r>
              <a:rPr lang="uk-UA" dirty="0"/>
              <a:t>(</a:t>
            </a:r>
            <a:r>
              <a:rPr lang="uk-UA" dirty="0" err="1"/>
              <a:t>Дубецький</a:t>
            </a:r>
            <a:r>
              <a:rPr lang="uk-UA" dirty="0"/>
              <a:t> замок. Садиба Хоткевича)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B02BD5-320F-4A87-B0F7-EDAD50444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09" y="2752898"/>
            <a:ext cx="6209013" cy="349550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F76BAC-3AC2-400F-8702-E21FB66F4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437" y="2752898"/>
            <a:ext cx="5043958" cy="349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255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23AE07-28AA-44E5-8390-09FEDD8DA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762" y="609599"/>
            <a:ext cx="10457758" cy="158496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900" b="1" dirty="0"/>
              <a:t>Львів</a:t>
            </a:r>
            <a:br>
              <a:rPr lang="uk-UA" dirty="0"/>
            </a:br>
            <a:r>
              <a:rPr lang="uk-UA" dirty="0"/>
              <a:t>(Собор святого Юра. Успенська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церква</a:t>
            </a:r>
            <a:r>
              <a:rPr lang="ru-RU" dirty="0">
                <a:latin typeface="Arial" panose="020B0604020202020204" pitchFamily="34" charset="0"/>
              </a:rPr>
              <a:t>,</a:t>
            </a:r>
            <a:r>
              <a:rPr lang="ru-RU" i="0" dirty="0">
                <a:effectLst/>
                <a:latin typeface="Arial" panose="020B0604020202020204" pitchFamily="34" charset="0"/>
              </a:rPr>
              <a:t> </a:t>
            </a:r>
            <a:r>
              <a:rPr lang="ru-RU" dirty="0">
                <a:latin typeface="Arial" panose="020B0604020202020204" pitchFamily="34" charset="0"/>
              </a:rPr>
              <a:t>вежа </a:t>
            </a:r>
            <a:r>
              <a:rPr lang="ru-RU" dirty="0" err="1">
                <a:latin typeface="Arial" panose="020B0604020202020204" pitchFamily="34" charset="0"/>
              </a:rPr>
              <a:t>Корнятка</a:t>
            </a:r>
            <a:r>
              <a:rPr lang="ru-RU" i="0" dirty="0">
                <a:effectLst/>
                <a:latin typeface="Arial" panose="020B0604020202020204" pitchFamily="34" charset="0"/>
              </a:rPr>
              <a:t> і </a:t>
            </a:r>
            <a:r>
              <a:rPr lang="ru-RU" dirty="0" err="1">
                <a:latin typeface="Arial" panose="020B0604020202020204" pitchFamily="34" charset="0"/>
              </a:rPr>
              <a:t>Домініканський</a:t>
            </a:r>
            <a:r>
              <a:rPr lang="ru-RU" dirty="0">
                <a:latin typeface="Arial" panose="020B0604020202020204" pitchFamily="34" charset="0"/>
              </a:rPr>
              <a:t> костел</a:t>
            </a:r>
            <a:r>
              <a:rPr lang="uk-UA" dirty="0"/>
              <a:t>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4AD49A3-CBA3-4F8A-B49D-9DB513FD6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62" y="2628987"/>
            <a:ext cx="4825885" cy="361941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DC3F88-7A1B-4A29-9D20-9F1FDD9789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24" y="2628987"/>
            <a:ext cx="4981055" cy="3619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9645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Літальний апарат (літак) </a:t>
            </a:r>
            <a:r>
              <a:rPr lang="ru-RU" b="1" dirty="0"/>
              <a:t>за 59 секунд 262 </a:t>
            </a:r>
            <a:r>
              <a:rPr lang="ru-RU" b="1" dirty="0" err="1"/>
              <a:t>метри</a:t>
            </a:r>
            <a:r>
              <a:rPr lang="ru-RU" b="1" dirty="0"/>
              <a:t>. </a:t>
            </a:r>
            <a:r>
              <a:rPr lang="uk-UA" b="1" dirty="0"/>
              <a:t>10 км/год</a:t>
            </a:r>
          </a:p>
        </p:txBody>
      </p:sp>
      <p:pic>
        <p:nvPicPr>
          <p:cNvPr id="2050" name="Picture 2" descr="Хоч перший літак в Україні злетів 23 лютого 1910 року, День авіації у нас  святкують наприкінці серпн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84218"/>
            <a:ext cx="5051724" cy="18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0523" y="1884218"/>
            <a:ext cx="3682423" cy="24470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5441" y="3837132"/>
            <a:ext cx="4465082" cy="2859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4709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Картка 5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/>
              <a:t>3 червня 1910 року в присутності спортивних комісарів Київського товариства повітроплавання Ігор Сікорський виконав вдалий політ по прямій довжиною в 182 м на висоті 1,2 м тривалістю 12 с. Надалі було здійснено близько 50 польотів на висоті 10 м, але з малою тривалістю.</a:t>
            </a:r>
          </a:p>
          <a:p>
            <a:r>
              <a:rPr lang="uk-UA" b="1" dirty="0"/>
              <a:t>Наступна команда вирушає до міста Сімферополь (від міста Києва до міста Сімферополь 1008 км) зупинка в містах Кам</a:t>
            </a:r>
            <a:r>
              <a:rPr lang="en-US" b="1" dirty="0"/>
              <a:t>`</a:t>
            </a:r>
            <a:r>
              <a:rPr lang="uk-UA" b="1" dirty="0" err="1"/>
              <a:t>янське</a:t>
            </a:r>
            <a:r>
              <a:rPr lang="uk-UA" b="1" dirty="0"/>
              <a:t>, Мелітополь</a:t>
            </a:r>
            <a:r>
              <a:rPr lang="en-US" b="1" dirty="0"/>
              <a:t>.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5795811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822306-412F-4F81-8784-03DAABAB1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/>
              <a:t>Кам</a:t>
            </a:r>
            <a:r>
              <a:rPr lang="en-US" dirty="0"/>
              <a:t>`</a:t>
            </a:r>
            <a:r>
              <a:rPr lang="uk-UA" dirty="0" err="1"/>
              <a:t>янське</a:t>
            </a:r>
            <a:br>
              <a:rPr lang="uk-UA" dirty="0"/>
            </a:br>
            <a:r>
              <a:rPr lang="uk-UA" dirty="0"/>
              <a:t>(Костел святого Миколая. Народний театр)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FEB879-2C37-4149-B71B-EA77EB3601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94" y="2400325"/>
            <a:ext cx="4241944" cy="38480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B1FA6E-E976-46D1-846F-6197A5E0E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411" y="2390834"/>
            <a:ext cx="5786350" cy="385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0572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6ED38F-9E63-4964-9AAE-FD103124F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/>
              <a:t>Мелітополь</a:t>
            </a:r>
            <a:br>
              <a:rPr lang="uk-UA" dirty="0"/>
            </a:br>
            <a:r>
              <a:rPr lang="uk-UA" dirty="0"/>
              <a:t>(Пам'ятник </a:t>
            </a:r>
            <a:r>
              <a:rPr lang="uk-UA" dirty="0" err="1"/>
              <a:t>Т.Г.Шевченку</a:t>
            </a:r>
            <a:r>
              <a:rPr lang="uk-UA" dirty="0"/>
              <a:t>. Заповідник «Кам'яна могила» 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5EF4B8C-7CFE-4534-A85B-2A63DC7E5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09" y="2593571"/>
            <a:ext cx="4868201" cy="36548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BF6806A-276F-40DE-8C3E-83D5DC7BD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287" y="2593571"/>
            <a:ext cx="5403273" cy="365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0782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FFDB0-6521-4620-94C9-E8B49B78C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029" y="609599"/>
            <a:ext cx="9954491" cy="1501833"/>
          </a:xfrm>
        </p:spPr>
        <p:txBody>
          <a:bodyPr/>
          <a:lstStyle/>
          <a:p>
            <a:pPr algn="ctr"/>
            <a:r>
              <a:rPr lang="uk-UA" dirty="0"/>
              <a:t>Сімферополь</a:t>
            </a:r>
            <a:br>
              <a:rPr lang="uk-UA" dirty="0"/>
            </a:br>
            <a:r>
              <a:rPr lang="uk-UA" dirty="0"/>
              <a:t>(Неаполь Скіфський. </a:t>
            </a:r>
            <a:r>
              <a:rPr lang="uk-UA" dirty="0" err="1"/>
              <a:t>Кераїмська</a:t>
            </a:r>
            <a:r>
              <a:rPr lang="uk-UA" dirty="0"/>
              <a:t> </a:t>
            </a:r>
            <a:r>
              <a:rPr lang="uk-UA" dirty="0" err="1"/>
              <a:t>кенаса</a:t>
            </a: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B53E4B-D1C4-44C8-B4AC-0AABB2C22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69" y="2660074"/>
            <a:ext cx="4698240" cy="350935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F8438FD-0DF2-4A14-865B-9332355EBD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660074"/>
            <a:ext cx="5566047" cy="3509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3850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/>
              <a:t>РЕФЛЕКСІЯ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uk-UA" b="1" dirty="0"/>
          </a:p>
          <a:p>
            <a:r>
              <a:rPr lang="uk-UA" b="1" dirty="0"/>
              <a:t>Чи сподобалася вам наша мандрівка?</a:t>
            </a:r>
          </a:p>
          <a:p>
            <a:r>
              <a:rPr lang="uk-UA" b="1" dirty="0"/>
              <a:t>Що нового ви для себе відкрили  на </a:t>
            </a:r>
            <a:r>
              <a:rPr lang="uk-UA" b="1" dirty="0" err="1"/>
              <a:t>уроці</a:t>
            </a:r>
            <a:r>
              <a:rPr lang="uk-UA" b="1" dirty="0"/>
              <a:t>?</a:t>
            </a:r>
          </a:p>
          <a:p>
            <a:r>
              <a:rPr lang="uk-UA" b="1" dirty="0"/>
              <a:t>Чи хотіли б ви ще ось так подорожувати Україною?</a:t>
            </a:r>
          </a:p>
        </p:txBody>
      </p:sp>
    </p:spTree>
    <p:extLst>
      <p:ext uri="{BB962C8B-B14F-4D97-AF65-F5344CB8AC3E}">
        <p14:creationId xmlns:p14="http://schemas.microsoft.com/office/powerpoint/2010/main" val="628697172"/>
      </p:ext>
    </p:extLst>
  </p:cSld>
  <p:clrMapOvr>
    <a:masterClrMapping/>
  </p:clrMapOvr>
</p:sld>
</file>

<file path=ppt/theme/theme1.xml><?xml version="1.0" encoding="utf-8"?>
<a:theme xmlns:a="http://schemas.openxmlformats.org/drawingml/2006/main" name="Основа">
  <a:themeElements>
    <a:clrScheme name="Основа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Основа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нова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816</TotalTime>
  <Words>801</Words>
  <Application>Microsoft Macintosh PowerPoint</Application>
  <PresentationFormat>Широкоэкранный</PresentationFormat>
  <Paragraphs>60</Paragraphs>
  <Slides>31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5" baseType="lpstr">
      <vt:lpstr>Arial</vt:lpstr>
      <vt:lpstr>Calibri</vt:lpstr>
      <vt:lpstr>Corbel</vt:lpstr>
      <vt:lpstr>Основа</vt:lpstr>
      <vt:lpstr>Завдяки STEAM подорожуємо в часі (Вступ до історії  5 клас)</vt:lpstr>
      <vt:lpstr>STEAM- наука, технологія, інженерія, математика….</vt:lpstr>
      <vt:lpstr>Презентация PowerPoint</vt:lpstr>
      <vt:lpstr>Презентация PowerPoint</vt:lpstr>
      <vt:lpstr>Завдання для мандрівників</vt:lpstr>
      <vt:lpstr>Чумаки 10 км/год</vt:lpstr>
      <vt:lpstr>Картка 1</vt:lpstr>
      <vt:lpstr>Черкаси (Пам`ятник  Т.Г. Шевченку.  Готель Слов`янський)</vt:lpstr>
      <vt:lpstr>Полтава (Пам`ятник Галушці, Соборна площа)</vt:lpstr>
      <vt:lpstr>Харків (Благовіщенськи собор, Хоральна Синагога)</vt:lpstr>
      <vt:lpstr>Козацькі чайки -вісім вузлів на веслах (за 1 годину -12.87 км)</vt:lpstr>
      <vt:lpstr>Картка 2</vt:lpstr>
      <vt:lpstr>Дніпро (Кам`яні Баби, Преображенський собор)</vt:lpstr>
      <vt:lpstr>Запоріжжя (Скіфський стан, Запорізька Січ)</vt:lpstr>
      <vt:lpstr>Херсон (Херсонська фортеця. Художній музей)</vt:lpstr>
      <vt:lpstr>Кінні екіпажі - 10 верст/год  (10.66800 км)</vt:lpstr>
      <vt:lpstr>Картка 3</vt:lpstr>
      <vt:lpstr>Хмельницький (Пам'ятник Б. Хмельницькому. Філармонія )</vt:lpstr>
      <vt:lpstr>Кам'янець-Подільський (Фортеця. Костел Св`ятого Петра і Павла)</vt:lpstr>
      <vt:lpstr>Чернівці (Резиденція православних митрополитів Буковини і Далмації. Кафедральний собор Святого Духа)</vt:lpstr>
      <vt:lpstr>Паротяг 20 км/год.</vt:lpstr>
      <vt:lpstr>Картка 4</vt:lpstr>
      <vt:lpstr>Житомир (Кафедральний собор святої Софії. Плоский будинок)</vt:lpstr>
      <vt:lpstr>Рівне (Дубецький замок. Садиба Хоткевича)</vt:lpstr>
      <vt:lpstr>Львів (Собор святого Юра. Успенська церква, вежа Корнятка і Домініканський костел)</vt:lpstr>
      <vt:lpstr>Літальний апарат (літак) за 59 секунд 262 метри. 10 км/год</vt:lpstr>
      <vt:lpstr>Картка 5</vt:lpstr>
      <vt:lpstr>Кам`янське (Костел святого Миколая. Народний театр)</vt:lpstr>
      <vt:lpstr>Мелітополь (Пам'ятник Т.Г.Шевченку. Заповідник «Кам'яна могила» )</vt:lpstr>
      <vt:lpstr>Сімферополь (Неаполь Скіфський. Кераїмська кенаса</vt:lpstr>
      <vt:lpstr>РЕФЛЕКСІЯ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Чумаки</dc:title>
  <dc:creator>rydze</dc:creator>
  <cp:lastModifiedBy>Microsoft Office User</cp:lastModifiedBy>
  <cp:revision>42</cp:revision>
  <dcterms:created xsi:type="dcterms:W3CDTF">2023-06-19T19:43:26Z</dcterms:created>
  <dcterms:modified xsi:type="dcterms:W3CDTF">2024-10-20T13:26:45Z</dcterms:modified>
</cp:coreProperties>
</file>