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diagrams/drawing2.xml" ContentType="application/vnd.ms-office.drawingml.diagramDrawing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Layouts/slideLayout13.xml" ContentType="application/vnd.openxmlformats-officedocument.presentationml.slideLayout+xml"/>
  <Override PartName="/ppt/diagrams/layout7.xml" ContentType="application/vnd.openxmlformats-officedocument.drawingml.diagramLayout+xml"/>
  <Override PartName="/ppt/diagrams/data8.xml" ContentType="application/vnd.openxmlformats-officedocument.drawingml.diagramData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5.xml" ContentType="application/vnd.openxmlformats-officedocument.drawingml.diagramLayout+xml"/>
  <Override PartName="/ppt/diagrams/data6.xml" ContentType="application/vnd.openxmlformats-officedocument.drawingml.diagramData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colors8.xml" ContentType="application/vnd.openxmlformats-officedocument.drawingml.diagramColors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colors6.xml" ContentType="application/vnd.openxmlformats-officedocument.drawingml.diagramColors+xml"/>
  <Default Extension="xlsx" ContentType="application/vnd.openxmlformats-officedocument.spreadsheetml.sheet"/>
  <Override PartName="/ppt/diagrams/drawing7.xml" ContentType="application/vnd.ms-office.drawingml.diagramDrawing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colors4.xml" ContentType="application/vnd.openxmlformats-officedocument.drawingml.diagramColors+xml"/>
  <Override PartName="/ppt/diagrams/quickStyle7.xml" ContentType="application/vnd.openxmlformats-officedocument.drawingml.diagramStyle+xml"/>
  <Override PartName="/ppt/diagrams/drawing5.xml" ContentType="application/vnd.ms-office.drawingml.diagramDrawing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diagrams/colors2.xml" ContentType="application/vnd.openxmlformats-officedocument.drawingml.diagramColors+xml"/>
  <Default Extension="png" ContentType="image/png"/>
  <Override PartName="/ppt/diagrams/quickStyle5.xml" ContentType="application/vnd.openxmlformats-officedocument.drawingml.diagramStyle+xml"/>
  <Override PartName="/ppt/diagrams/drawing3.xml" ContentType="application/vnd.ms-office.drawingml.diagramDrawing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diagrams/quickStyle3.xml" ContentType="application/vnd.openxmlformats-officedocument.drawingml.diagramStyl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Override PartName="/ppt/diagrams/layout8.xml" ContentType="application/vnd.openxmlformats-officedocument.drawingml.diagramLayout+xml"/>
  <Default Extension="emf" ContentType="image/x-emf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ppt/diagrams/layout6.xml" ContentType="application/vnd.openxmlformats-officedocument.drawingml.diagram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diagrams/layout4.xml" ContentType="application/vnd.openxmlformats-officedocument.drawingml.diagramLayout+xml"/>
  <Override PartName="/ppt/diagrams/data7.xml" ContentType="application/vnd.openxmlformats-officedocument.drawingml.diagramData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data5.xml" ContentType="application/vnd.openxmlformats-officedocument.drawingml.diagramData+xml"/>
  <Override PartName="/ppt/diagrams/colors7.xml" ContentType="application/vnd.openxmlformats-officedocument.drawingml.diagramColors+xml"/>
  <Default Extension="vml" ContentType="application/vnd.openxmlformats-officedocument.vmlDrawing"/>
  <Override PartName="/ppt/diagrams/drawing8.xml" ContentType="application/vnd.ms-office.drawingml.diagramDrawing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diagrams/quickStyle8.xml" ContentType="application/vnd.openxmlformats-officedocument.drawingml.diagramStyle+xml"/>
  <Override PartName="/ppt/diagrams/drawing6.xml" ContentType="application/vnd.ms-office.drawingml.diagramDrawing+xml"/>
  <Override PartName="/ppt/slides/slide8.xml" ContentType="application/vnd.openxmlformats-officedocument.presentationml.slide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quickStyle6.xml" ContentType="application/vnd.openxmlformats-officedocument.drawingml.diagramStyle+xml"/>
  <Override PartName="/docProps/core.xml" ContentType="application/vnd.openxmlformats-package.core-properties+xml"/>
  <Override PartName="/ppt/diagrams/drawing4.xml" ContentType="application/vnd.ms-office.drawingml.diagramDrawing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quickStyle4.xml" ContentType="application/vnd.openxmlformats-officedocument.drawingml.diagramStyle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Default Extension="rels" ContentType="application/vnd.openxmlformats-package.relationship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7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84" r:id="rId20"/>
    <p:sldId id="285" r:id="rId21"/>
    <p:sldId id="276" r:id="rId22"/>
    <p:sldId id="277" r:id="rId23"/>
    <p:sldId id="278" r:id="rId24"/>
    <p:sldId id="279" r:id="rId25"/>
    <p:sldId id="283" r:id="rId26"/>
    <p:sldId id="286" r:id="rId27"/>
    <p:sldId id="287" r:id="rId28"/>
    <p:sldId id="288" r:id="rId29"/>
    <p:sldId id="289" r:id="rId30"/>
    <p:sldId id="290" r:id="rId31"/>
    <p:sldId id="291" r:id="rId32"/>
    <p:sldId id="292" r:id="rId33"/>
    <p:sldId id="293" r:id="rId34"/>
    <p:sldId id="295" r:id="rId35"/>
    <p:sldId id="296" r:id="rId36"/>
    <p:sldId id="294" r:id="rId37"/>
    <p:sldId id="298" r:id="rId38"/>
    <p:sldId id="301" r:id="rId39"/>
    <p:sldId id="304" r:id="rId40"/>
    <p:sldId id="299" r:id="rId41"/>
    <p:sldId id="300" r:id="rId42"/>
    <p:sldId id="302" r:id="rId43"/>
    <p:sldId id="303" r:id="rId44"/>
    <p:sldId id="305" r:id="rId4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73" d="100"/>
          <a:sy n="73" d="100"/>
        </p:scale>
        <p:origin x="-2136" y="-11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diagrams/_rels/data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image" Target="../media/image2.png"/></Relationships>
</file>

<file path=ppt/diagrams/_rels/drawing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37.png"/><Relationship Id="rId1" Type="http://schemas.openxmlformats.org/officeDocument/2006/relationships/image" Target="../media/image21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4C2BE6A-81BA-4D67-9FDC-8BE5D0D26F51}" type="doc">
      <dgm:prSet loTypeId="urn:microsoft.com/office/officeart/2005/8/layout/list1" loCatId="list" qsTypeId="urn:microsoft.com/office/officeart/2005/8/quickstyle/3d2" qsCatId="3D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AEE0A095-38A8-4CDE-A6A7-70C74B136045}">
      <dgm:prSet phldrT="[Текст]" custT="1"/>
      <dgm:spPr/>
      <dgm:t>
        <a:bodyPr/>
        <a:lstStyle/>
        <a:p>
          <a:r>
            <a:rPr lang="uk-UA" sz="2000" dirty="0" smtClean="0">
              <a:solidFill>
                <a:schemeClr val="tx1"/>
              </a:solidFill>
            </a:rPr>
            <a:t>Повторення теоретичного матеріалу з прикладної математики  </a:t>
          </a:r>
          <a:endParaRPr lang="ru-RU" sz="2000" dirty="0">
            <a:solidFill>
              <a:schemeClr val="tx1"/>
            </a:solidFill>
          </a:endParaRPr>
        </a:p>
      </dgm:t>
    </dgm:pt>
    <dgm:pt modelId="{882972F2-EFF5-41DB-BB00-39821270BA19}" type="parTrans" cxnId="{6CB4B4B9-7A81-4806-BC39-F26E6B2E6500}">
      <dgm:prSet/>
      <dgm:spPr/>
      <dgm:t>
        <a:bodyPr/>
        <a:lstStyle/>
        <a:p>
          <a:endParaRPr lang="ru-RU"/>
        </a:p>
      </dgm:t>
    </dgm:pt>
    <dgm:pt modelId="{CE46974F-D8FC-46CC-B1BB-7DBA9F0EA26B}" type="sibTrans" cxnId="{6CB4B4B9-7A81-4806-BC39-F26E6B2E6500}">
      <dgm:prSet/>
      <dgm:spPr/>
      <dgm:t>
        <a:bodyPr/>
        <a:lstStyle/>
        <a:p>
          <a:endParaRPr lang="ru-RU"/>
        </a:p>
      </dgm:t>
    </dgm:pt>
    <dgm:pt modelId="{DAA7AA6B-9ABA-4B91-806A-BB3BDE5017A1}">
      <dgm:prSet phldrT="[Текст]" custT="1"/>
      <dgm:spPr/>
      <dgm:t>
        <a:bodyPr/>
        <a:lstStyle/>
        <a:p>
          <a:r>
            <a:rPr lang="uk-UA" sz="2000" dirty="0" err="1" smtClean="0">
              <a:solidFill>
                <a:schemeClr val="tx1"/>
              </a:solidFill>
            </a:rPr>
            <a:t>Розв</a:t>
          </a:r>
          <a:r>
            <a:rPr lang="en-US" sz="2000" dirty="0" smtClean="0">
              <a:solidFill>
                <a:schemeClr val="tx1"/>
              </a:solidFill>
            </a:rPr>
            <a:t>’</a:t>
          </a:r>
          <a:r>
            <a:rPr lang="uk-UA" sz="2000" dirty="0" err="1" smtClean="0">
              <a:solidFill>
                <a:schemeClr val="tx1"/>
              </a:solidFill>
            </a:rPr>
            <a:t>язування</a:t>
          </a:r>
          <a:r>
            <a:rPr lang="uk-UA" sz="2000" dirty="0" smtClean="0">
              <a:solidFill>
                <a:schemeClr val="tx1"/>
              </a:solidFill>
            </a:rPr>
            <a:t> задач прикладного змісту</a:t>
          </a:r>
          <a:endParaRPr lang="ru-RU" sz="2000" dirty="0">
            <a:solidFill>
              <a:schemeClr val="tx1"/>
            </a:solidFill>
          </a:endParaRPr>
        </a:p>
      </dgm:t>
    </dgm:pt>
    <dgm:pt modelId="{377484CD-3630-44DB-A282-E276162FA56A}" type="parTrans" cxnId="{BDCA6A16-D4D5-43A8-816B-3F97D38AC574}">
      <dgm:prSet/>
      <dgm:spPr/>
      <dgm:t>
        <a:bodyPr/>
        <a:lstStyle/>
        <a:p>
          <a:endParaRPr lang="ru-RU"/>
        </a:p>
      </dgm:t>
    </dgm:pt>
    <dgm:pt modelId="{6B2CF873-9F9B-42E9-AD4F-EDA04B3A3558}" type="sibTrans" cxnId="{BDCA6A16-D4D5-43A8-816B-3F97D38AC574}">
      <dgm:prSet/>
      <dgm:spPr/>
      <dgm:t>
        <a:bodyPr/>
        <a:lstStyle/>
        <a:p>
          <a:endParaRPr lang="ru-RU"/>
        </a:p>
      </dgm:t>
    </dgm:pt>
    <dgm:pt modelId="{B60B0943-F338-4ECF-9006-28A84DB99ADE}">
      <dgm:prSet phldrT="[Текст]" custT="1"/>
      <dgm:spPr/>
      <dgm:t>
        <a:bodyPr/>
        <a:lstStyle/>
        <a:p>
          <a:r>
            <a:rPr lang="uk-UA" sz="2000" dirty="0" smtClean="0">
              <a:solidFill>
                <a:schemeClr val="tx1"/>
              </a:solidFill>
            </a:rPr>
            <a:t>Проведення власних досліджень</a:t>
          </a:r>
          <a:endParaRPr lang="ru-RU" sz="2000" dirty="0">
            <a:solidFill>
              <a:schemeClr val="tx1"/>
            </a:solidFill>
          </a:endParaRPr>
        </a:p>
      </dgm:t>
    </dgm:pt>
    <dgm:pt modelId="{9F7BA46E-2BF2-4A08-B8DE-ACCC950503AD}" type="parTrans" cxnId="{1A502F06-D248-4FB2-B72F-A9C958670748}">
      <dgm:prSet/>
      <dgm:spPr/>
      <dgm:t>
        <a:bodyPr/>
        <a:lstStyle/>
        <a:p>
          <a:endParaRPr lang="ru-RU"/>
        </a:p>
      </dgm:t>
    </dgm:pt>
    <dgm:pt modelId="{3C904983-BEA3-4F2E-B6CF-E2FF18CACAE0}" type="sibTrans" cxnId="{1A502F06-D248-4FB2-B72F-A9C958670748}">
      <dgm:prSet/>
      <dgm:spPr/>
      <dgm:t>
        <a:bodyPr/>
        <a:lstStyle/>
        <a:p>
          <a:endParaRPr lang="ru-RU"/>
        </a:p>
      </dgm:t>
    </dgm:pt>
    <dgm:pt modelId="{35F08F73-649B-4B00-A223-098A6FFFBC89}" type="pres">
      <dgm:prSet presAssocID="{84C2BE6A-81BA-4D67-9FDC-8BE5D0D26F51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A2D2113-3578-4D36-8B66-FC0896789908}" type="pres">
      <dgm:prSet presAssocID="{AEE0A095-38A8-4CDE-A6A7-70C74B136045}" presName="parentLin" presStyleCnt="0"/>
      <dgm:spPr/>
      <dgm:t>
        <a:bodyPr/>
        <a:lstStyle/>
        <a:p>
          <a:endParaRPr lang="ru-RU"/>
        </a:p>
      </dgm:t>
    </dgm:pt>
    <dgm:pt modelId="{977555F6-5E9C-47D2-948E-0F3CBED3B8CB}" type="pres">
      <dgm:prSet presAssocID="{AEE0A095-38A8-4CDE-A6A7-70C74B136045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A1B42E36-B568-4EAA-AB87-E811A6D55728}" type="pres">
      <dgm:prSet presAssocID="{AEE0A095-38A8-4CDE-A6A7-70C74B136045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E640B26-5898-45E2-9A8B-987A5E3C20C5}" type="pres">
      <dgm:prSet presAssocID="{AEE0A095-38A8-4CDE-A6A7-70C74B136045}" presName="negativeSpace" presStyleCnt="0"/>
      <dgm:spPr/>
      <dgm:t>
        <a:bodyPr/>
        <a:lstStyle/>
        <a:p>
          <a:endParaRPr lang="ru-RU"/>
        </a:p>
      </dgm:t>
    </dgm:pt>
    <dgm:pt modelId="{C7034550-332F-40E1-9D42-EBFC121CF8D1}" type="pres">
      <dgm:prSet presAssocID="{AEE0A095-38A8-4CDE-A6A7-70C74B136045}" presName="childText" presStyleLbl="conFgAcc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BBEAA47-C16F-46D8-BA4E-0C188BD17A8E}" type="pres">
      <dgm:prSet presAssocID="{CE46974F-D8FC-46CC-B1BB-7DBA9F0EA26B}" presName="spaceBetweenRectangles" presStyleCnt="0"/>
      <dgm:spPr/>
      <dgm:t>
        <a:bodyPr/>
        <a:lstStyle/>
        <a:p>
          <a:endParaRPr lang="ru-RU"/>
        </a:p>
      </dgm:t>
    </dgm:pt>
    <dgm:pt modelId="{F024097B-0AF1-4C6E-BD36-494214F9E106}" type="pres">
      <dgm:prSet presAssocID="{DAA7AA6B-9ABA-4B91-806A-BB3BDE5017A1}" presName="parentLin" presStyleCnt="0"/>
      <dgm:spPr/>
      <dgm:t>
        <a:bodyPr/>
        <a:lstStyle/>
        <a:p>
          <a:endParaRPr lang="ru-RU"/>
        </a:p>
      </dgm:t>
    </dgm:pt>
    <dgm:pt modelId="{2B7A0C12-90E8-4FD9-955D-105537EBC10F}" type="pres">
      <dgm:prSet presAssocID="{DAA7AA6B-9ABA-4B91-806A-BB3BDE5017A1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B9124335-A1B6-4495-B403-D9094564079E}" type="pres">
      <dgm:prSet presAssocID="{DAA7AA6B-9ABA-4B91-806A-BB3BDE5017A1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8A6C4D3-F1C2-4768-8D0A-F1519E44ACCE}" type="pres">
      <dgm:prSet presAssocID="{DAA7AA6B-9ABA-4B91-806A-BB3BDE5017A1}" presName="negativeSpace" presStyleCnt="0"/>
      <dgm:spPr/>
      <dgm:t>
        <a:bodyPr/>
        <a:lstStyle/>
        <a:p>
          <a:endParaRPr lang="ru-RU"/>
        </a:p>
      </dgm:t>
    </dgm:pt>
    <dgm:pt modelId="{F01ED169-5C8D-4CAA-9319-211F47CEFE2D}" type="pres">
      <dgm:prSet presAssocID="{DAA7AA6B-9ABA-4B91-806A-BB3BDE5017A1}" presName="childText" presStyleLbl="conFgAcc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1B68FC1-ADCD-4FBA-9B88-BDC8C0C843CB}" type="pres">
      <dgm:prSet presAssocID="{6B2CF873-9F9B-42E9-AD4F-EDA04B3A3558}" presName="spaceBetweenRectangles" presStyleCnt="0"/>
      <dgm:spPr/>
      <dgm:t>
        <a:bodyPr/>
        <a:lstStyle/>
        <a:p>
          <a:endParaRPr lang="ru-RU"/>
        </a:p>
      </dgm:t>
    </dgm:pt>
    <dgm:pt modelId="{AF239A7D-49EC-4D11-8CD2-9800DE420C58}" type="pres">
      <dgm:prSet presAssocID="{B60B0943-F338-4ECF-9006-28A84DB99ADE}" presName="parentLin" presStyleCnt="0"/>
      <dgm:spPr/>
      <dgm:t>
        <a:bodyPr/>
        <a:lstStyle/>
        <a:p>
          <a:endParaRPr lang="ru-RU"/>
        </a:p>
      </dgm:t>
    </dgm:pt>
    <dgm:pt modelId="{B8F2AC07-2F12-4CD1-85F0-B91D40EE6AA5}" type="pres">
      <dgm:prSet presAssocID="{B60B0943-F338-4ECF-9006-28A84DB99ADE}" presName="parentLeftMargin" presStyleLbl="node1" presStyleIdx="1" presStyleCnt="3"/>
      <dgm:spPr/>
      <dgm:t>
        <a:bodyPr/>
        <a:lstStyle/>
        <a:p>
          <a:endParaRPr lang="ru-RU"/>
        </a:p>
      </dgm:t>
    </dgm:pt>
    <dgm:pt modelId="{25A3170C-08F4-415D-8C49-5E9BFD026A9A}" type="pres">
      <dgm:prSet presAssocID="{B60B0943-F338-4ECF-9006-28A84DB99ADE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2994B10-0518-4C22-88AF-3EEC08B443CF}" type="pres">
      <dgm:prSet presAssocID="{B60B0943-F338-4ECF-9006-28A84DB99ADE}" presName="negativeSpace" presStyleCnt="0"/>
      <dgm:spPr/>
      <dgm:t>
        <a:bodyPr/>
        <a:lstStyle/>
        <a:p>
          <a:endParaRPr lang="ru-RU"/>
        </a:p>
      </dgm:t>
    </dgm:pt>
    <dgm:pt modelId="{739D6759-4016-4D36-A9F1-05139BAFD1F7}" type="pres">
      <dgm:prSet presAssocID="{B60B0943-F338-4ECF-9006-28A84DB99ADE}" presName="childText" presStyleLbl="conFgAcc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1A502F06-D248-4FB2-B72F-A9C958670748}" srcId="{84C2BE6A-81BA-4D67-9FDC-8BE5D0D26F51}" destId="{B60B0943-F338-4ECF-9006-28A84DB99ADE}" srcOrd="2" destOrd="0" parTransId="{9F7BA46E-2BF2-4A08-B8DE-ACCC950503AD}" sibTransId="{3C904983-BEA3-4F2E-B6CF-E2FF18CACAE0}"/>
    <dgm:cxn modelId="{E063C58D-A5F9-41A3-ADAC-1FB3EF86826D}" type="presOf" srcId="{B60B0943-F338-4ECF-9006-28A84DB99ADE}" destId="{25A3170C-08F4-415D-8C49-5E9BFD026A9A}" srcOrd="1" destOrd="0" presId="urn:microsoft.com/office/officeart/2005/8/layout/list1"/>
    <dgm:cxn modelId="{D97B64B1-F4BA-4ED6-863D-DA7DDD7F36CB}" type="presOf" srcId="{DAA7AA6B-9ABA-4B91-806A-BB3BDE5017A1}" destId="{B9124335-A1B6-4495-B403-D9094564079E}" srcOrd="1" destOrd="0" presId="urn:microsoft.com/office/officeart/2005/8/layout/list1"/>
    <dgm:cxn modelId="{BDCA6A16-D4D5-43A8-816B-3F97D38AC574}" srcId="{84C2BE6A-81BA-4D67-9FDC-8BE5D0D26F51}" destId="{DAA7AA6B-9ABA-4B91-806A-BB3BDE5017A1}" srcOrd="1" destOrd="0" parTransId="{377484CD-3630-44DB-A282-E276162FA56A}" sibTransId="{6B2CF873-9F9B-42E9-AD4F-EDA04B3A3558}"/>
    <dgm:cxn modelId="{1EDEC349-E97D-4329-94A4-2BF78935D2F0}" type="presOf" srcId="{AEE0A095-38A8-4CDE-A6A7-70C74B136045}" destId="{977555F6-5E9C-47D2-948E-0F3CBED3B8CB}" srcOrd="0" destOrd="0" presId="urn:microsoft.com/office/officeart/2005/8/layout/list1"/>
    <dgm:cxn modelId="{6CB4B4B9-7A81-4806-BC39-F26E6B2E6500}" srcId="{84C2BE6A-81BA-4D67-9FDC-8BE5D0D26F51}" destId="{AEE0A095-38A8-4CDE-A6A7-70C74B136045}" srcOrd="0" destOrd="0" parTransId="{882972F2-EFF5-41DB-BB00-39821270BA19}" sibTransId="{CE46974F-D8FC-46CC-B1BB-7DBA9F0EA26B}"/>
    <dgm:cxn modelId="{09752C3D-F1DF-4451-8ED6-D48BC576C918}" type="presOf" srcId="{AEE0A095-38A8-4CDE-A6A7-70C74B136045}" destId="{A1B42E36-B568-4EAA-AB87-E811A6D55728}" srcOrd="1" destOrd="0" presId="urn:microsoft.com/office/officeart/2005/8/layout/list1"/>
    <dgm:cxn modelId="{4419C116-CA76-4D16-BA1B-B2A05D10EE95}" type="presOf" srcId="{B60B0943-F338-4ECF-9006-28A84DB99ADE}" destId="{B8F2AC07-2F12-4CD1-85F0-B91D40EE6AA5}" srcOrd="0" destOrd="0" presId="urn:microsoft.com/office/officeart/2005/8/layout/list1"/>
    <dgm:cxn modelId="{AD43CC73-AE6C-4F66-9060-E24D223B7484}" type="presOf" srcId="{84C2BE6A-81BA-4D67-9FDC-8BE5D0D26F51}" destId="{35F08F73-649B-4B00-A223-098A6FFFBC89}" srcOrd="0" destOrd="0" presId="urn:microsoft.com/office/officeart/2005/8/layout/list1"/>
    <dgm:cxn modelId="{9362BACA-FD4D-42CC-866A-51CC88DD5F4C}" type="presOf" srcId="{DAA7AA6B-9ABA-4B91-806A-BB3BDE5017A1}" destId="{2B7A0C12-90E8-4FD9-955D-105537EBC10F}" srcOrd="0" destOrd="0" presId="urn:microsoft.com/office/officeart/2005/8/layout/list1"/>
    <dgm:cxn modelId="{E58A6671-E93E-47F6-A908-22D16D31F682}" type="presParOf" srcId="{35F08F73-649B-4B00-A223-098A6FFFBC89}" destId="{EA2D2113-3578-4D36-8B66-FC0896789908}" srcOrd="0" destOrd="0" presId="urn:microsoft.com/office/officeart/2005/8/layout/list1"/>
    <dgm:cxn modelId="{942C77F1-2A47-4CC5-BB9C-D9C9C41479F0}" type="presParOf" srcId="{EA2D2113-3578-4D36-8B66-FC0896789908}" destId="{977555F6-5E9C-47D2-948E-0F3CBED3B8CB}" srcOrd="0" destOrd="0" presId="urn:microsoft.com/office/officeart/2005/8/layout/list1"/>
    <dgm:cxn modelId="{E18EFE05-72E2-4FB1-82E8-DD95057E5EBB}" type="presParOf" srcId="{EA2D2113-3578-4D36-8B66-FC0896789908}" destId="{A1B42E36-B568-4EAA-AB87-E811A6D55728}" srcOrd="1" destOrd="0" presId="urn:microsoft.com/office/officeart/2005/8/layout/list1"/>
    <dgm:cxn modelId="{C5E4C17A-A1F4-4F75-BDED-224407930B6D}" type="presParOf" srcId="{35F08F73-649B-4B00-A223-098A6FFFBC89}" destId="{FE640B26-5898-45E2-9A8B-987A5E3C20C5}" srcOrd="1" destOrd="0" presId="urn:microsoft.com/office/officeart/2005/8/layout/list1"/>
    <dgm:cxn modelId="{B95AB99F-2A24-4663-8479-D2A6A3C3EA88}" type="presParOf" srcId="{35F08F73-649B-4B00-A223-098A6FFFBC89}" destId="{C7034550-332F-40E1-9D42-EBFC121CF8D1}" srcOrd="2" destOrd="0" presId="urn:microsoft.com/office/officeart/2005/8/layout/list1"/>
    <dgm:cxn modelId="{6B17573A-29CA-4DDB-9A22-F0DA34A9F862}" type="presParOf" srcId="{35F08F73-649B-4B00-A223-098A6FFFBC89}" destId="{FBBEAA47-C16F-46D8-BA4E-0C188BD17A8E}" srcOrd="3" destOrd="0" presId="urn:microsoft.com/office/officeart/2005/8/layout/list1"/>
    <dgm:cxn modelId="{D9B4FCA9-3CF2-4AE5-90A6-C6152533B017}" type="presParOf" srcId="{35F08F73-649B-4B00-A223-098A6FFFBC89}" destId="{F024097B-0AF1-4C6E-BD36-494214F9E106}" srcOrd="4" destOrd="0" presId="urn:microsoft.com/office/officeart/2005/8/layout/list1"/>
    <dgm:cxn modelId="{C0022E45-0F02-4561-8C41-3E39C9DC41D1}" type="presParOf" srcId="{F024097B-0AF1-4C6E-BD36-494214F9E106}" destId="{2B7A0C12-90E8-4FD9-955D-105537EBC10F}" srcOrd="0" destOrd="0" presId="urn:microsoft.com/office/officeart/2005/8/layout/list1"/>
    <dgm:cxn modelId="{FC4CFE2B-4DBF-48CD-A50B-D65E91C3C35F}" type="presParOf" srcId="{F024097B-0AF1-4C6E-BD36-494214F9E106}" destId="{B9124335-A1B6-4495-B403-D9094564079E}" srcOrd="1" destOrd="0" presId="urn:microsoft.com/office/officeart/2005/8/layout/list1"/>
    <dgm:cxn modelId="{3FE78292-6C61-49AC-A25E-067EECA22D93}" type="presParOf" srcId="{35F08F73-649B-4B00-A223-098A6FFFBC89}" destId="{D8A6C4D3-F1C2-4768-8D0A-F1519E44ACCE}" srcOrd="5" destOrd="0" presId="urn:microsoft.com/office/officeart/2005/8/layout/list1"/>
    <dgm:cxn modelId="{493BF5A1-E8F6-4B92-A1F3-468387C9DAEA}" type="presParOf" srcId="{35F08F73-649B-4B00-A223-098A6FFFBC89}" destId="{F01ED169-5C8D-4CAA-9319-211F47CEFE2D}" srcOrd="6" destOrd="0" presId="urn:microsoft.com/office/officeart/2005/8/layout/list1"/>
    <dgm:cxn modelId="{FBFEFC52-7B12-445D-BBD2-F41152A89211}" type="presParOf" srcId="{35F08F73-649B-4B00-A223-098A6FFFBC89}" destId="{81B68FC1-ADCD-4FBA-9B88-BDC8C0C843CB}" srcOrd="7" destOrd="0" presId="urn:microsoft.com/office/officeart/2005/8/layout/list1"/>
    <dgm:cxn modelId="{2A8EE43C-3BE8-40D0-9541-1A50F844A4C5}" type="presParOf" srcId="{35F08F73-649B-4B00-A223-098A6FFFBC89}" destId="{AF239A7D-49EC-4D11-8CD2-9800DE420C58}" srcOrd="8" destOrd="0" presId="urn:microsoft.com/office/officeart/2005/8/layout/list1"/>
    <dgm:cxn modelId="{B87A1E36-97D6-4600-AAF2-BFB220153E9A}" type="presParOf" srcId="{AF239A7D-49EC-4D11-8CD2-9800DE420C58}" destId="{B8F2AC07-2F12-4CD1-85F0-B91D40EE6AA5}" srcOrd="0" destOrd="0" presId="urn:microsoft.com/office/officeart/2005/8/layout/list1"/>
    <dgm:cxn modelId="{51313034-FF6D-44C4-AA8D-284495A67D00}" type="presParOf" srcId="{AF239A7D-49EC-4D11-8CD2-9800DE420C58}" destId="{25A3170C-08F4-415D-8C49-5E9BFD026A9A}" srcOrd="1" destOrd="0" presId="urn:microsoft.com/office/officeart/2005/8/layout/list1"/>
    <dgm:cxn modelId="{632631E1-31FE-4DB5-B9C9-DF4FA3EA5C52}" type="presParOf" srcId="{35F08F73-649B-4B00-A223-098A6FFFBC89}" destId="{52994B10-0518-4C22-88AF-3EEC08B443CF}" srcOrd="9" destOrd="0" presId="urn:microsoft.com/office/officeart/2005/8/layout/list1"/>
    <dgm:cxn modelId="{649BD0E2-E9E7-4522-8CA3-C9954E619BB5}" type="presParOf" srcId="{35F08F73-649B-4B00-A223-098A6FFFBC89}" destId="{739D6759-4016-4D36-A9F1-05139BAFD1F7}" srcOrd="10" destOrd="0" presId="urn:microsoft.com/office/officeart/2005/8/layout/list1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F674D30-EA31-4C9C-8B48-495F9C8B711F}" type="doc">
      <dgm:prSet loTypeId="urn:microsoft.com/office/officeart/2005/8/layout/radial5" loCatId="cycle" qsTypeId="urn:microsoft.com/office/officeart/2005/8/quickstyle/3d1" qsCatId="3D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392FCA27-54E2-466C-9B61-2D09D844F881}">
      <dgm:prSet phldrT="[Текст]"/>
      <dgm:spPr/>
      <dgm:t>
        <a:bodyPr/>
        <a:lstStyle/>
        <a:p>
          <a:r>
            <a:rPr lang="uk-UA" dirty="0" smtClean="0"/>
            <a:t>Формування груп</a:t>
          </a:r>
          <a:endParaRPr lang="ru-RU" dirty="0"/>
        </a:p>
      </dgm:t>
    </dgm:pt>
    <dgm:pt modelId="{24E961C1-E702-4EC5-8980-56FB29247869}" type="parTrans" cxnId="{7D123F46-FC22-45A0-9F13-4244A2716249}">
      <dgm:prSet/>
      <dgm:spPr/>
      <dgm:t>
        <a:bodyPr/>
        <a:lstStyle/>
        <a:p>
          <a:endParaRPr lang="ru-RU"/>
        </a:p>
      </dgm:t>
    </dgm:pt>
    <dgm:pt modelId="{3B55F10C-6E48-4283-B1D4-145B80E63B50}" type="sibTrans" cxnId="{7D123F46-FC22-45A0-9F13-4244A2716249}">
      <dgm:prSet/>
      <dgm:spPr/>
      <dgm:t>
        <a:bodyPr/>
        <a:lstStyle/>
        <a:p>
          <a:endParaRPr lang="ru-RU"/>
        </a:p>
      </dgm:t>
    </dgm:pt>
    <dgm:pt modelId="{F4C888CF-6ABF-4BB1-B672-97BA822755BC}">
      <dgm:prSet phldrT="[Текст]"/>
      <dgm:spPr/>
      <dgm:t>
        <a:bodyPr/>
        <a:lstStyle/>
        <a:p>
          <a:r>
            <a:rPr lang="uk-UA" dirty="0" smtClean="0"/>
            <a:t>Комбінаторика</a:t>
          </a:r>
          <a:endParaRPr lang="ru-RU" dirty="0"/>
        </a:p>
      </dgm:t>
    </dgm:pt>
    <dgm:pt modelId="{079DCE33-F97A-4482-8805-B97AB7DA0E3E}" type="parTrans" cxnId="{C2F1AB50-23A8-4444-B13D-46F051B84868}">
      <dgm:prSet/>
      <dgm:spPr/>
      <dgm:t>
        <a:bodyPr/>
        <a:lstStyle/>
        <a:p>
          <a:endParaRPr lang="ru-RU"/>
        </a:p>
      </dgm:t>
    </dgm:pt>
    <dgm:pt modelId="{05C016A7-DF8D-4330-9998-54BA6DBAA327}" type="sibTrans" cxnId="{C2F1AB50-23A8-4444-B13D-46F051B84868}">
      <dgm:prSet/>
      <dgm:spPr/>
      <dgm:t>
        <a:bodyPr/>
        <a:lstStyle/>
        <a:p>
          <a:endParaRPr lang="ru-RU"/>
        </a:p>
      </dgm:t>
    </dgm:pt>
    <dgm:pt modelId="{1229E808-2334-4C13-BC93-33EB8BCE2F27}">
      <dgm:prSet phldrT="[Текст]"/>
      <dgm:spPr/>
      <dgm:t>
        <a:bodyPr/>
        <a:lstStyle/>
        <a:p>
          <a:r>
            <a:rPr lang="uk-UA" dirty="0" smtClean="0"/>
            <a:t>Теорія ймовірностей</a:t>
          </a:r>
          <a:endParaRPr lang="ru-RU" dirty="0"/>
        </a:p>
      </dgm:t>
    </dgm:pt>
    <dgm:pt modelId="{68B89F86-8399-4377-931D-EA58DD1D609E}" type="parTrans" cxnId="{D0557CC8-A41B-42BE-AE65-74A5DA7D9F64}">
      <dgm:prSet/>
      <dgm:spPr/>
      <dgm:t>
        <a:bodyPr/>
        <a:lstStyle/>
        <a:p>
          <a:endParaRPr lang="ru-RU"/>
        </a:p>
      </dgm:t>
    </dgm:pt>
    <dgm:pt modelId="{6B3C07CA-8E25-4FEE-B312-71B516608298}" type="sibTrans" cxnId="{D0557CC8-A41B-42BE-AE65-74A5DA7D9F64}">
      <dgm:prSet/>
      <dgm:spPr/>
      <dgm:t>
        <a:bodyPr/>
        <a:lstStyle/>
        <a:p>
          <a:endParaRPr lang="ru-RU"/>
        </a:p>
      </dgm:t>
    </dgm:pt>
    <dgm:pt modelId="{56FDEFD7-C3FA-41F3-B961-848CC4B6BB42}">
      <dgm:prSet phldrT="[Текст]"/>
      <dgm:spPr/>
      <dgm:t>
        <a:bodyPr/>
        <a:lstStyle/>
        <a:p>
          <a:r>
            <a:rPr lang="uk-UA" dirty="0" smtClean="0"/>
            <a:t>Статистика</a:t>
          </a:r>
          <a:endParaRPr lang="ru-RU" dirty="0"/>
        </a:p>
      </dgm:t>
    </dgm:pt>
    <dgm:pt modelId="{26180AF7-4A00-4CFC-8DC5-596E4559A46D}" type="parTrans" cxnId="{D6E20960-E08F-4692-B582-F59EFD0D6543}">
      <dgm:prSet/>
      <dgm:spPr/>
      <dgm:t>
        <a:bodyPr/>
        <a:lstStyle/>
        <a:p>
          <a:endParaRPr lang="ru-RU"/>
        </a:p>
      </dgm:t>
    </dgm:pt>
    <dgm:pt modelId="{63907263-FB94-4806-9AB0-C8BC08D348C8}" type="sibTrans" cxnId="{D6E20960-E08F-4692-B582-F59EFD0D6543}">
      <dgm:prSet/>
      <dgm:spPr/>
      <dgm:t>
        <a:bodyPr/>
        <a:lstStyle/>
        <a:p>
          <a:endParaRPr lang="ru-RU"/>
        </a:p>
      </dgm:t>
    </dgm:pt>
    <dgm:pt modelId="{862E30CF-1AE2-4DDC-8034-D06B94764463}" type="pres">
      <dgm:prSet presAssocID="{8F674D30-EA31-4C9C-8B48-495F9C8B711F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3EBF379-7C0E-4181-AE51-76201A3E22D1}" type="pres">
      <dgm:prSet presAssocID="{392FCA27-54E2-466C-9B61-2D09D844F881}" presName="centerShape" presStyleLbl="node0" presStyleIdx="0" presStyleCnt="1"/>
      <dgm:spPr/>
      <dgm:t>
        <a:bodyPr/>
        <a:lstStyle/>
        <a:p>
          <a:endParaRPr lang="ru-RU"/>
        </a:p>
      </dgm:t>
    </dgm:pt>
    <dgm:pt modelId="{E79AA04E-CDEF-4386-9768-EDAA3E853E13}" type="pres">
      <dgm:prSet presAssocID="{079DCE33-F97A-4482-8805-B97AB7DA0E3E}" presName="parTrans" presStyleLbl="sibTrans2D1" presStyleIdx="0" presStyleCnt="3"/>
      <dgm:spPr/>
      <dgm:t>
        <a:bodyPr/>
        <a:lstStyle/>
        <a:p>
          <a:endParaRPr lang="ru-RU"/>
        </a:p>
      </dgm:t>
    </dgm:pt>
    <dgm:pt modelId="{181CAEA9-50EF-4632-98FC-B374F431C6C7}" type="pres">
      <dgm:prSet presAssocID="{079DCE33-F97A-4482-8805-B97AB7DA0E3E}" presName="connectorText" presStyleLbl="sibTrans2D1" presStyleIdx="0" presStyleCnt="3"/>
      <dgm:spPr/>
      <dgm:t>
        <a:bodyPr/>
        <a:lstStyle/>
        <a:p>
          <a:endParaRPr lang="ru-RU"/>
        </a:p>
      </dgm:t>
    </dgm:pt>
    <dgm:pt modelId="{209D0A39-6440-424B-9F60-21D9626DDE6A}" type="pres">
      <dgm:prSet presAssocID="{F4C888CF-6ABF-4BB1-B672-97BA822755BC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C8BE10C-E4EA-4FA3-8FDF-1F462BC8CF20}" type="pres">
      <dgm:prSet presAssocID="{68B89F86-8399-4377-931D-EA58DD1D609E}" presName="parTrans" presStyleLbl="sibTrans2D1" presStyleIdx="1" presStyleCnt="3"/>
      <dgm:spPr/>
      <dgm:t>
        <a:bodyPr/>
        <a:lstStyle/>
        <a:p>
          <a:endParaRPr lang="ru-RU"/>
        </a:p>
      </dgm:t>
    </dgm:pt>
    <dgm:pt modelId="{3B584FF4-338F-466C-A669-4B4A97A1983E}" type="pres">
      <dgm:prSet presAssocID="{68B89F86-8399-4377-931D-EA58DD1D609E}" presName="connectorText" presStyleLbl="sibTrans2D1" presStyleIdx="1" presStyleCnt="3"/>
      <dgm:spPr/>
      <dgm:t>
        <a:bodyPr/>
        <a:lstStyle/>
        <a:p>
          <a:endParaRPr lang="ru-RU"/>
        </a:p>
      </dgm:t>
    </dgm:pt>
    <dgm:pt modelId="{7DD83632-7529-48A9-940B-32B42EF79AFA}" type="pres">
      <dgm:prSet presAssocID="{1229E808-2334-4C13-BC93-33EB8BCE2F27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C15819B-3B0B-4EC9-AEEB-5F7D2AF05CCA}" type="pres">
      <dgm:prSet presAssocID="{26180AF7-4A00-4CFC-8DC5-596E4559A46D}" presName="parTrans" presStyleLbl="sibTrans2D1" presStyleIdx="2" presStyleCnt="3"/>
      <dgm:spPr/>
      <dgm:t>
        <a:bodyPr/>
        <a:lstStyle/>
        <a:p>
          <a:endParaRPr lang="ru-RU"/>
        </a:p>
      </dgm:t>
    </dgm:pt>
    <dgm:pt modelId="{5AA74E3D-43EC-430E-945F-3CB58436315C}" type="pres">
      <dgm:prSet presAssocID="{26180AF7-4A00-4CFC-8DC5-596E4559A46D}" presName="connectorText" presStyleLbl="sibTrans2D1" presStyleIdx="2" presStyleCnt="3"/>
      <dgm:spPr/>
      <dgm:t>
        <a:bodyPr/>
        <a:lstStyle/>
        <a:p>
          <a:endParaRPr lang="ru-RU"/>
        </a:p>
      </dgm:t>
    </dgm:pt>
    <dgm:pt modelId="{8AE4D7E9-2EAB-4AE8-9DB9-35123407468C}" type="pres">
      <dgm:prSet presAssocID="{56FDEFD7-C3FA-41F3-B961-848CC4B6BB42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D6E20960-E08F-4692-B582-F59EFD0D6543}" srcId="{392FCA27-54E2-466C-9B61-2D09D844F881}" destId="{56FDEFD7-C3FA-41F3-B961-848CC4B6BB42}" srcOrd="2" destOrd="0" parTransId="{26180AF7-4A00-4CFC-8DC5-596E4559A46D}" sibTransId="{63907263-FB94-4806-9AB0-C8BC08D348C8}"/>
    <dgm:cxn modelId="{7D123F46-FC22-45A0-9F13-4244A2716249}" srcId="{8F674D30-EA31-4C9C-8B48-495F9C8B711F}" destId="{392FCA27-54E2-466C-9B61-2D09D844F881}" srcOrd="0" destOrd="0" parTransId="{24E961C1-E702-4EC5-8980-56FB29247869}" sibTransId="{3B55F10C-6E48-4283-B1D4-145B80E63B50}"/>
    <dgm:cxn modelId="{6FF00C92-7A9B-48CD-8777-20BAC50F8D7B}" type="presOf" srcId="{26180AF7-4A00-4CFC-8DC5-596E4559A46D}" destId="{BC15819B-3B0B-4EC9-AEEB-5F7D2AF05CCA}" srcOrd="0" destOrd="0" presId="urn:microsoft.com/office/officeart/2005/8/layout/radial5"/>
    <dgm:cxn modelId="{22269167-16BA-4865-90A6-8CE023432198}" type="presOf" srcId="{68B89F86-8399-4377-931D-EA58DD1D609E}" destId="{0C8BE10C-E4EA-4FA3-8FDF-1F462BC8CF20}" srcOrd="0" destOrd="0" presId="urn:microsoft.com/office/officeart/2005/8/layout/radial5"/>
    <dgm:cxn modelId="{1B1740A4-131E-4C7A-8CB4-65C33584D066}" type="presOf" srcId="{F4C888CF-6ABF-4BB1-B672-97BA822755BC}" destId="{209D0A39-6440-424B-9F60-21D9626DDE6A}" srcOrd="0" destOrd="0" presId="urn:microsoft.com/office/officeart/2005/8/layout/radial5"/>
    <dgm:cxn modelId="{A44445BC-AE63-4AF5-AFCF-344ACB86AA98}" type="presOf" srcId="{392FCA27-54E2-466C-9B61-2D09D844F881}" destId="{23EBF379-7C0E-4181-AE51-76201A3E22D1}" srcOrd="0" destOrd="0" presId="urn:microsoft.com/office/officeart/2005/8/layout/radial5"/>
    <dgm:cxn modelId="{D0557CC8-A41B-42BE-AE65-74A5DA7D9F64}" srcId="{392FCA27-54E2-466C-9B61-2D09D844F881}" destId="{1229E808-2334-4C13-BC93-33EB8BCE2F27}" srcOrd="1" destOrd="0" parTransId="{68B89F86-8399-4377-931D-EA58DD1D609E}" sibTransId="{6B3C07CA-8E25-4FEE-B312-71B516608298}"/>
    <dgm:cxn modelId="{0FE4D0C1-D6E5-4646-A359-43269DA4E204}" type="presOf" srcId="{079DCE33-F97A-4482-8805-B97AB7DA0E3E}" destId="{E79AA04E-CDEF-4386-9768-EDAA3E853E13}" srcOrd="0" destOrd="0" presId="urn:microsoft.com/office/officeart/2005/8/layout/radial5"/>
    <dgm:cxn modelId="{17AE780F-C2EA-4611-8EA5-AAEF7C04AB36}" type="presOf" srcId="{56FDEFD7-C3FA-41F3-B961-848CC4B6BB42}" destId="{8AE4D7E9-2EAB-4AE8-9DB9-35123407468C}" srcOrd="0" destOrd="0" presId="urn:microsoft.com/office/officeart/2005/8/layout/radial5"/>
    <dgm:cxn modelId="{D8CE4210-2193-4F8B-B64C-73AABF52DC67}" type="presOf" srcId="{26180AF7-4A00-4CFC-8DC5-596E4559A46D}" destId="{5AA74E3D-43EC-430E-945F-3CB58436315C}" srcOrd="1" destOrd="0" presId="urn:microsoft.com/office/officeart/2005/8/layout/radial5"/>
    <dgm:cxn modelId="{8BB91438-C36D-4F26-A4AC-BCDCF94986E0}" type="presOf" srcId="{68B89F86-8399-4377-931D-EA58DD1D609E}" destId="{3B584FF4-338F-466C-A669-4B4A97A1983E}" srcOrd="1" destOrd="0" presId="urn:microsoft.com/office/officeart/2005/8/layout/radial5"/>
    <dgm:cxn modelId="{8D63153D-E114-4DA9-8273-BD480D290FB6}" type="presOf" srcId="{8F674D30-EA31-4C9C-8B48-495F9C8B711F}" destId="{862E30CF-1AE2-4DDC-8034-D06B94764463}" srcOrd="0" destOrd="0" presId="urn:microsoft.com/office/officeart/2005/8/layout/radial5"/>
    <dgm:cxn modelId="{FD3A458C-CE75-4D67-95C5-A06C4EBD184C}" type="presOf" srcId="{079DCE33-F97A-4482-8805-B97AB7DA0E3E}" destId="{181CAEA9-50EF-4632-98FC-B374F431C6C7}" srcOrd="1" destOrd="0" presId="urn:microsoft.com/office/officeart/2005/8/layout/radial5"/>
    <dgm:cxn modelId="{C2F1AB50-23A8-4444-B13D-46F051B84868}" srcId="{392FCA27-54E2-466C-9B61-2D09D844F881}" destId="{F4C888CF-6ABF-4BB1-B672-97BA822755BC}" srcOrd="0" destOrd="0" parTransId="{079DCE33-F97A-4482-8805-B97AB7DA0E3E}" sibTransId="{05C016A7-DF8D-4330-9998-54BA6DBAA327}"/>
    <dgm:cxn modelId="{1F3507E3-9BA5-4861-BCAA-C29B6823B816}" type="presOf" srcId="{1229E808-2334-4C13-BC93-33EB8BCE2F27}" destId="{7DD83632-7529-48A9-940B-32B42EF79AFA}" srcOrd="0" destOrd="0" presId="urn:microsoft.com/office/officeart/2005/8/layout/radial5"/>
    <dgm:cxn modelId="{0E93552F-3585-4A5F-98DD-E9E446B84885}" type="presParOf" srcId="{862E30CF-1AE2-4DDC-8034-D06B94764463}" destId="{23EBF379-7C0E-4181-AE51-76201A3E22D1}" srcOrd="0" destOrd="0" presId="urn:microsoft.com/office/officeart/2005/8/layout/radial5"/>
    <dgm:cxn modelId="{241B5102-6234-47CF-B4CB-2F05B9FB8B31}" type="presParOf" srcId="{862E30CF-1AE2-4DDC-8034-D06B94764463}" destId="{E79AA04E-CDEF-4386-9768-EDAA3E853E13}" srcOrd="1" destOrd="0" presId="urn:microsoft.com/office/officeart/2005/8/layout/radial5"/>
    <dgm:cxn modelId="{148D1483-3FE3-4630-8ACB-E42BAE695E4C}" type="presParOf" srcId="{E79AA04E-CDEF-4386-9768-EDAA3E853E13}" destId="{181CAEA9-50EF-4632-98FC-B374F431C6C7}" srcOrd="0" destOrd="0" presId="urn:microsoft.com/office/officeart/2005/8/layout/radial5"/>
    <dgm:cxn modelId="{73EE4E08-3024-4D84-B3AB-BAA666E16498}" type="presParOf" srcId="{862E30CF-1AE2-4DDC-8034-D06B94764463}" destId="{209D0A39-6440-424B-9F60-21D9626DDE6A}" srcOrd="2" destOrd="0" presId="urn:microsoft.com/office/officeart/2005/8/layout/radial5"/>
    <dgm:cxn modelId="{6E2D656A-0136-4219-AD36-05FD5F7BB029}" type="presParOf" srcId="{862E30CF-1AE2-4DDC-8034-D06B94764463}" destId="{0C8BE10C-E4EA-4FA3-8FDF-1F462BC8CF20}" srcOrd="3" destOrd="0" presId="urn:microsoft.com/office/officeart/2005/8/layout/radial5"/>
    <dgm:cxn modelId="{3163A016-DE25-43C1-9268-E48E992BDD74}" type="presParOf" srcId="{0C8BE10C-E4EA-4FA3-8FDF-1F462BC8CF20}" destId="{3B584FF4-338F-466C-A669-4B4A97A1983E}" srcOrd="0" destOrd="0" presId="urn:microsoft.com/office/officeart/2005/8/layout/radial5"/>
    <dgm:cxn modelId="{2F3356EE-ACC2-4EFB-8E4A-6985E297F5EA}" type="presParOf" srcId="{862E30CF-1AE2-4DDC-8034-D06B94764463}" destId="{7DD83632-7529-48A9-940B-32B42EF79AFA}" srcOrd="4" destOrd="0" presId="urn:microsoft.com/office/officeart/2005/8/layout/radial5"/>
    <dgm:cxn modelId="{6751A302-6D23-422E-A909-4A70A865B92B}" type="presParOf" srcId="{862E30CF-1AE2-4DDC-8034-D06B94764463}" destId="{BC15819B-3B0B-4EC9-AEEB-5F7D2AF05CCA}" srcOrd="5" destOrd="0" presId="urn:microsoft.com/office/officeart/2005/8/layout/radial5"/>
    <dgm:cxn modelId="{F2412243-D5FE-4F11-A61D-677F91A8297B}" type="presParOf" srcId="{BC15819B-3B0B-4EC9-AEEB-5F7D2AF05CCA}" destId="{5AA74E3D-43EC-430E-945F-3CB58436315C}" srcOrd="0" destOrd="0" presId="urn:microsoft.com/office/officeart/2005/8/layout/radial5"/>
    <dgm:cxn modelId="{DBE9B11B-6378-4845-951C-F889E4D7D803}" type="presParOf" srcId="{862E30CF-1AE2-4DDC-8034-D06B94764463}" destId="{8AE4D7E9-2EAB-4AE8-9DB9-35123407468C}" srcOrd="6" destOrd="0" presId="urn:microsoft.com/office/officeart/2005/8/layout/radial5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254368DF-D605-4B30-8E2D-7D12A92A1BE5}" type="doc">
      <dgm:prSet loTypeId="urn:microsoft.com/office/officeart/2005/8/layout/hList1" loCatId="list" qsTypeId="urn:microsoft.com/office/officeart/2005/8/quickstyle/3d1" qsCatId="3D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0B384DE1-7DDC-45DF-9546-709B90010212}">
      <dgm:prSet phldrT="[Текст]"/>
      <dgm:spPr/>
      <dgm:t>
        <a:bodyPr/>
        <a:lstStyle/>
        <a:p>
          <a:r>
            <a:rPr lang="uk-UA" dirty="0" smtClean="0"/>
            <a:t>Комбінаторика</a:t>
          </a:r>
          <a:endParaRPr lang="ru-RU" dirty="0"/>
        </a:p>
      </dgm:t>
    </dgm:pt>
    <dgm:pt modelId="{AF30A334-C0E8-46EF-98D0-09A0DDD98A1A}" type="parTrans" cxnId="{7F2288C4-5D09-44EF-80AE-3C31BBEDB355}">
      <dgm:prSet/>
      <dgm:spPr/>
      <dgm:t>
        <a:bodyPr/>
        <a:lstStyle/>
        <a:p>
          <a:endParaRPr lang="ru-RU"/>
        </a:p>
      </dgm:t>
    </dgm:pt>
    <dgm:pt modelId="{716977CC-EC7A-4A7B-9CA6-4391A2826619}" type="sibTrans" cxnId="{7F2288C4-5D09-44EF-80AE-3C31BBEDB355}">
      <dgm:prSet/>
      <dgm:spPr/>
      <dgm:t>
        <a:bodyPr/>
        <a:lstStyle/>
        <a:p>
          <a:endParaRPr lang="ru-RU"/>
        </a:p>
      </dgm:t>
    </dgm:pt>
    <dgm:pt modelId="{C638CF0E-FD88-457B-956D-30224AC2C5A7}">
      <dgm:prSet phldrT="[Текст]"/>
      <dgm:spPr/>
      <dgm:t>
        <a:bodyPr/>
        <a:lstStyle/>
        <a:p>
          <a:endParaRPr lang="ru-RU" dirty="0"/>
        </a:p>
      </dgm:t>
    </dgm:pt>
    <dgm:pt modelId="{7AAD15D2-8889-4442-A3D8-C772769FF608}" type="parTrans" cxnId="{6DD66FC8-F055-4B1E-AFBC-49DE3316C76F}">
      <dgm:prSet/>
      <dgm:spPr/>
      <dgm:t>
        <a:bodyPr/>
        <a:lstStyle/>
        <a:p>
          <a:endParaRPr lang="ru-RU"/>
        </a:p>
      </dgm:t>
    </dgm:pt>
    <dgm:pt modelId="{DDF25256-AA8D-4A28-9A90-0E9E364F841E}" type="sibTrans" cxnId="{6DD66FC8-F055-4B1E-AFBC-49DE3316C76F}">
      <dgm:prSet/>
      <dgm:spPr/>
      <dgm:t>
        <a:bodyPr/>
        <a:lstStyle/>
        <a:p>
          <a:endParaRPr lang="ru-RU"/>
        </a:p>
      </dgm:t>
    </dgm:pt>
    <dgm:pt modelId="{DACC22BC-49F4-4DA4-9535-26127A24E3A3}">
      <dgm:prSet phldrT="[Текст]"/>
      <dgm:spPr/>
      <dgm:t>
        <a:bodyPr/>
        <a:lstStyle/>
        <a:p>
          <a:r>
            <a:rPr lang="uk-UA" dirty="0" smtClean="0"/>
            <a:t>Статистика</a:t>
          </a:r>
          <a:endParaRPr lang="ru-RU" dirty="0"/>
        </a:p>
      </dgm:t>
    </dgm:pt>
    <dgm:pt modelId="{565997CB-213A-40D9-AFFD-A5AD3E247F5B}" type="parTrans" cxnId="{49D02F4A-E362-4E1C-9B10-730C01BD61BC}">
      <dgm:prSet/>
      <dgm:spPr/>
      <dgm:t>
        <a:bodyPr/>
        <a:lstStyle/>
        <a:p>
          <a:endParaRPr lang="ru-RU"/>
        </a:p>
      </dgm:t>
    </dgm:pt>
    <dgm:pt modelId="{C4EBC9FB-26E5-4F4F-85CD-5F36572CB502}" type="sibTrans" cxnId="{49D02F4A-E362-4E1C-9B10-730C01BD61BC}">
      <dgm:prSet/>
      <dgm:spPr/>
      <dgm:t>
        <a:bodyPr/>
        <a:lstStyle/>
        <a:p>
          <a:endParaRPr lang="ru-RU"/>
        </a:p>
      </dgm:t>
    </dgm:pt>
    <dgm:pt modelId="{28927885-AF3E-4BD0-B4D0-F9A592E76838}">
      <dgm:prSet phldrT="[Текст]"/>
      <dgm:spPr/>
      <dgm:t>
        <a:bodyPr/>
        <a:lstStyle/>
        <a:p>
          <a:r>
            <a:rPr lang="uk-UA" dirty="0" smtClean="0"/>
            <a:t>Теорія ймовірностей</a:t>
          </a:r>
          <a:endParaRPr lang="ru-RU" dirty="0"/>
        </a:p>
      </dgm:t>
    </dgm:pt>
    <dgm:pt modelId="{EC164767-EFC0-42C1-82A3-53CB8E0FB4EB}" type="parTrans" cxnId="{D0F930EA-2148-4126-A3C0-4521E1CD4F44}">
      <dgm:prSet/>
      <dgm:spPr/>
      <dgm:t>
        <a:bodyPr/>
        <a:lstStyle/>
        <a:p>
          <a:endParaRPr lang="ru-RU"/>
        </a:p>
      </dgm:t>
    </dgm:pt>
    <dgm:pt modelId="{AFFD1622-DD30-4B23-B139-3FC0F1893170}" type="sibTrans" cxnId="{D0F930EA-2148-4126-A3C0-4521E1CD4F44}">
      <dgm:prSet/>
      <dgm:spPr/>
      <dgm:t>
        <a:bodyPr/>
        <a:lstStyle/>
        <a:p>
          <a:endParaRPr lang="ru-RU"/>
        </a:p>
      </dgm:t>
    </dgm:pt>
    <dgm:pt modelId="{913AD84D-BA81-42B3-ADD8-7E0847FE28CC}">
      <dgm:prSet phldrT="[Текст]"/>
      <dgm:spPr/>
      <dgm:t>
        <a:bodyPr/>
        <a:lstStyle/>
        <a:p>
          <a:r>
            <a:rPr lang="uk-UA" dirty="0" smtClean="0"/>
            <a:t>Повторити елементи статистики на основі проведених власних статистичних досліджень</a:t>
          </a:r>
          <a:endParaRPr lang="ru-RU" dirty="0"/>
        </a:p>
      </dgm:t>
    </dgm:pt>
    <dgm:pt modelId="{D230ABEE-D47F-40D2-BBDC-925529C5BA1D}" type="parTrans" cxnId="{ADFEA90B-DE15-445F-BD56-EF02B65AA184}">
      <dgm:prSet/>
      <dgm:spPr/>
      <dgm:t>
        <a:bodyPr/>
        <a:lstStyle/>
        <a:p>
          <a:endParaRPr lang="ru-RU"/>
        </a:p>
      </dgm:t>
    </dgm:pt>
    <dgm:pt modelId="{22DCB729-4972-4D4E-8714-139C835D4B60}" type="sibTrans" cxnId="{ADFEA90B-DE15-445F-BD56-EF02B65AA184}">
      <dgm:prSet/>
      <dgm:spPr/>
      <dgm:t>
        <a:bodyPr/>
        <a:lstStyle/>
        <a:p>
          <a:endParaRPr lang="ru-RU"/>
        </a:p>
      </dgm:t>
    </dgm:pt>
    <dgm:pt modelId="{7931B4C5-F6AB-46A9-AF86-545A35EB8008}">
      <dgm:prSet phldrT="[Текст]"/>
      <dgm:spPr/>
      <dgm:t>
        <a:bodyPr/>
        <a:lstStyle/>
        <a:p>
          <a:r>
            <a:rPr lang="uk-UA" dirty="0" smtClean="0"/>
            <a:t>Систематизувати та узагальнити методи </a:t>
          </a:r>
          <a:r>
            <a:rPr lang="uk-UA" dirty="0" err="1" smtClean="0"/>
            <a:t>розв</a:t>
          </a:r>
          <a:r>
            <a:rPr lang="en-US" dirty="0" smtClean="0"/>
            <a:t>’</a:t>
          </a:r>
          <a:r>
            <a:rPr lang="uk-UA" dirty="0" err="1" smtClean="0"/>
            <a:t>язування</a:t>
          </a:r>
          <a:r>
            <a:rPr lang="uk-UA" dirty="0" smtClean="0"/>
            <a:t> комбінаторних задач</a:t>
          </a:r>
          <a:endParaRPr lang="ru-RU" dirty="0"/>
        </a:p>
      </dgm:t>
    </dgm:pt>
    <dgm:pt modelId="{04C9B01A-4F8B-41D3-BB59-1DF9D7E009F2}" type="parTrans" cxnId="{FB57B3BD-20F7-4519-8334-09F96CFBF1C6}">
      <dgm:prSet/>
      <dgm:spPr/>
      <dgm:t>
        <a:bodyPr/>
        <a:lstStyle/>
        <a:p>
          <a:endParaRPr lang="ru-RU"/>
        </a:p>
      </dgm:t>
    </dgm:pt>
    <dgm:pt modelId="{71BF67CE-10B0-4079-8C16-54D5C7A29928}" type="sibTrans" cxnId="{FB57B3BD-20F7-4519-8334-09F96CFBF1C6}">
      <dgm:prSet/>
      <dgm:spPr/>
      <dgm:t>
        <a:bodyPr/>
        <a:lstStyle/>
        <a:p>
          <a:endParaRPr lang="ru-RU"/>
        </a:p>
      </dgm:t>
    </dgm:pt>
    <dgm:pt modelId="{A7EAE660-1E0D-4968-A2A3-02B9E6328033}">
      <dgm:prSet phldrT="[Текст]"/>
      <dgm:spPr/>
      <dgm:t>
        <a:bodyPr/>
        <a:lstStyle/>
        <a:p>
          <a:r>
            <a:rPr lang="uk-UA" dirty="0" smtClean="0"/>
            <a:t>Повторити знаходження ймовірності випадкових подій</a:t>
          </a:r>
          <a:endParaRPr lang="ru-RU" dirty="0"/>
        </a:p>
      </dgm:t>
    </dgm:pt>
    <dgm:pt modelId="{A2228A69-5897-43EF-9C0D-EDCDF36B9503}" type="sibTrans" cxnId="{A9C01D63-28C1-4B34-8808-EF453F31825E}">
      <dgm:prSet/>
      <dgm:spPr/>
      <dgm:t>
        <a:bodyPr/>
        <a:lstStyle/>
        <a:p>
          <a:endParaRPr lang="ru-RU"/>
        </a:p>
      </dgm:t>
    </dgm:pt>
    <dgm:pt modelId="{87BB6BD7-C24D-4EAF-97E1-E95A31E3B84E}" type="parTrans" cxnId="{A9C01D63-28C1-4B34-8808-EF453F31825E}">
      <dgm:prSet/>
      <dgm:spPr/>
      <dgm:t>
        <a:bodyPr/>
        <a:lstStyle/>
        <a:p>
          <a:endParaRPr lang="ru-RU"/>
        </a:p>
      </dgm:t>
    </dgm:pt>
    <dgm:pt modelId="{A8240F98-CC29-4E52-A234-97FC385DA31F}" type="pres">
      <dgm:prSet presAssocID="{254368DF-D605-4B30-8E2D-7D12A92A1BE5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607BE48-9C62-4D1A-97B4-F5214A6B719C}" type="pres">
      <dgm:prSet presAssocID="{0B384DE1-7DDC-45DF-9546-709B90010212}" presName="composite" presStyleCnt="0"/>
      <dgm:spPr/>
      <dgm:t>
        <a:bodyPr/>
        <a:lstStyle/>
        <a:p>
          <a:endParaRPr lang="ru-RU"/>
        </a:p>
      </dgm:t>
    </dgm:pt>
    <dgm:pt modelId="{930310B7-F7D2-466E-936C-227068F07FA3}" type="pres">
      <dgm:prSet presAssocID="{0B384DE1-7DDC-45DF-9546-709B90010212}" presName="parTx" presStyleLbl="align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2F153EC-DD92-4CFE-9BAA-E0AD098A93AF}" type="pres">
      <dgm:prSet presAssocID="{0B384DE1-7DDC-45DF-9546-709B90010212}" presName="desTx" presStyleLbl="alignAccFollowNode1" presStyleIdx="0" presStyleCnt="3" custLinFactNeighborX="-5232" custLinFactNeighborY="101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AA2FFBF-D9A7-409E-A966-B0CAFF05D3ED}" type="pres">
      <dgm:prSet presAssocID="{716977CC-EC7A-4A7B-9CA6-4391A2826619}" presName="space" presStyleCnt="0"/>
      <dgm:spPr/>
      <dgm:t>
        <a:bodyPr/>
        <a:lstStyle/>
        <a:p>
          <a:endParaRPr lang="ru-RU"/>
        </a:p>
      </dgm:t>
    </dgm:pt>
    <dgm:pt modelId="{0ABF6DDC-1576-495B-B895-7301AC0E0395}" type="pres">
      <dgm:prSet presAssocID="{DACC22BC-49F4-4DA4-9535-26127A24E3A3}" presName="composite" presStyleCnt="0"/>
      <dgm:spPr/>
      <dgm:t>
        <a:bodyPr/>
        <a:lstStyle/>
        <a:p>
          <a:endParaRPr lang="ru-RU"/>
        </a:p>
      </dgm:t>
    </dgm:pt>
    <dgm:pt modelId="{70E2EACE-01CA-4503-9E26-B41BE44FCAD8}" type="pres">
      <dgm:prSet presAssocID="{DACC22BC-49F4-4DA4-9535-26127A24E3A3}" presName="parTx" presStyleLbl="alignNode1" presStyleIdx="1" presStyleCnt="3" custLinFactNeighborX="-1975" custLinFactNeighborY="605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D8EB2F3-46B6-492E-92B1-294C812DE6EB}" type="pres">
      <dgm:prSet presAssocID="{DACC22BC-49F4-4DA4-9535-26127A24E3A3}" presName="desTx" presStyleLbl="alignAccFollowNode1" presStyleIdx="1" presStyleCnt="3" custLinFactNeighborX="-1975" custLinFactNeighborY="303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CF851E8-7CB3-4142-AE6F-BA059955BA4D}" type="pres">
      <dgm:prSet presAssocID="{C4EBC9FB-26E5-4F4F-85CD-5F36572CB502}" presName="space" presStyleCnt="0"/>
      <dgm:spPr/>
      <dgm:t>
        <a:bodyPr/>
        <a:lstStyle/>
        <a:p>
          <a:endParaRPr lang="ru-RU"/>
        </a:p>
      </dgm:t>
    </dgm:pt>
    <dgm:pt modelId="{631A0B3D-C66A-4E45-8130-B8D83225DE92}" type="pres">
      <dgm:prSet presAssocID="{28927885-AF3E-4BD0-B4D0-F9A592E76838}" presName="composite" presStyleCnt="0"/>
      <dgm:spPr/>
      <dgm:t>
        <a:bodyPr/>
        <a:lstStyle/>
        <a:p>
          <a:endParaRPr lang="ru-RU"/>
        </a:p>
      </dgm:t>
    </dgm:pt>
    <dgm:pt modelId="{F52DD554-04C6-49A9-94C1-FC492D11DC83}" type="pres">
      <dgm:prSet presAssocID="{28927885-AF3E-4BD0-B4D0-F9A592E76838}" presName="parTx" presStyleLbl="alignNode1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F31E422-87E6-4994-A109-3E9B42DA243C}" type="pres">
      <dgm:prSet presAssocID="{28927885-AF3E-4BD0-B4D0-F9A592E76838}" presName="desTx" presStyleLbl="align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ADFEA90B-DE15-445F-BD56-EF02B65AA184}" srcId="{DACC22BC-49F4-4DA4-9535-26127A24E3A3}" destId="{913AD84D-BA81-42B3-ADD8-7E0847FE28CC}" srcOrd="0" destOrd="0" parTransId="{D230ABEE-D47F-40D2-BBDC-925529C5BA1D}" sibTransId="{22DCB729-4972-4D4E-8714-139C835D4B60}"/>
    <dgm:cxn modelId="{D0F930EA-2148-4126-A3C0-4521E1CD4F44}" srcId="{254368DF-D605-4B30-8E2D-7D12A92A1BE5}" destId="{28927885-AF3E-4BD0-B4D0-F9A592E76838}" srcOrd="2" destOrd="0" parTransId="{EC164767-EFC0-42C1-82A3-53CB8E0FB4EB}" sibTransId="{AFFD1622-DD30-4B23-B139-3FC0F1893170}"/>
    <dgm:cxn modelId="{6EDFA812-5BC1-44FD-871B-C0EE118ACC79}" type="presOf" srcId="{913AD84D-BA81-42B3-ADD8-7E0847FE28CC}" destId="{DD8EB2F3-46B6-492E-92B1-294C812DE6EB}" srcOrd="0" destOrd="0" presId="urn:microsoft.com/office/officeart/2005/8/layout/hList1"/>
    <dgm:cxn modelId="{3CD5B7DB-67B7-4259-B7DD-BEA48210CD12}" type="presOf" srcId="{DACC22BC-49F4-4DA4-9535-26127A24E3A3}" destId="{70E2EACE-01CA-4503-9E26-B41BE44FCAD8}" srcOrd="0" destOrd="0" presId="urn:microsoft.com/office/officeart/2005/8/layout/hList1"/>
    <dgm:cxn modelId="{FB57B3BD-20F7-4519-8334-09F96CFBF1C6}" srcId="{0B384DE1-7DDC-45DF-9546-709B90010212}" destId="{7931B4C5-F6AB-46A9-AF86-545A35EB8008}" srcOrd="0" destOrd="0" parTransId="{04C9B01A-4F8B-41D3-BB59-1DF9D7E009F2}" sibTransId="{71BF67CE-10B0-4079-8C16-54D5C7A29928}"/>
    <dgm:cxn modelId="{CEFD4D22-8248-41B5-A8CA-34F8E06FDBA5}" type="presOf" srcId="{A7EAE660-1E0D-4968-A2A3-02B9E6328033}" destId="{CF31E422-87E6-4994-A109-3E9B42DA243C}" srcOrd="0" destOrd="0" presId="urn:microsoft.com/office/officeart/2005/8/layout/hList1"/>
    <dgm:cxn modelId="{49D02F4A-E362-4E1C-9B10-730C01BD61BC}" srcId="{254368DF-D605-4B30-8E2D-7D12A92A1BE5}" destId="{DACC22BC-49F4-4DA4-9535-26127A24E3A3}" srcOrd="1" destOrd="0" parTransId="{565997CB-213A-40D9-AFFD-A5AD3E247F5B}" sibTransId="{C4EBC9FB-26E5-4F4F-85CD-5F36572CB502}"/>
    <dgm:cxn modelId="{1CADDAC2-5F49-435D-B748-6EDB5091F88E}" type="presOf" srcId="{0B384DE1-7DDC-45DF-9546-709B90010212}" destId="{930310B7-F7D2-466E-936C-227068F07FA3}" srcOrd="0" destOrd="0" presId="urn:microsoft.com/office/officeart/2005/8/layout/hList1"/>
    <dgm:cxn modelId="{AC1613DA-0967-4485-A061-FF5AC1D14060}" type="presOf" srcId="{7931B4C5-F6AB-46A9-AF86-545A35EB8008}" destId="{32F153EC-DD92-4CFE-9BAA-E0AD098A93AF}" srcOrd="0" destOrd="0" presId="urn:microsoft.com/office/officeart/2005/8/layout/hList1"/>
    <dgm:cxn modelId="{A1981E8E-8959-498C-AFD6-96FC5A85B936}" type="presOf" srcId="{254368DF-D605-4B30-8E2D-7D12A92A1BE5}" destId="{A8240F98-CC29-4E52-A234-97FC385DA31F}" srcOrd="0" destOrd="0" presId="urn:microsoft.com/office/officeart/2005/8/layout/hList1"/>
    <dgm:cxn modelId="{A9C01D63-28C1-4B34-8808-EF453F31825E}" srcId="{28927885-AF3E-4BD0-B4D0-F9A592E76838}" destId="{A7EAE660-1E0D-4968-A2A3-02B9E6328033}" srcOrd="0" destOrd="0" parTransId="{87BB6BD7-C24D-4EAF-97E1-E95A31E3B84E}" sibTransId="{A2228A69-5897-43EF-9C0D-EDCDF36B9503}"/>
    <dgm:cxn modelId="{7F2288C4-5D09-44EF-80AE-3C31BBEDB355}" srcId="{254368DF-D605-4B30-8E2D-7D12A92A1BE5}" destId="{0B384DE1-7DDC-45DF-9546-709B90010212}" srcOrd="0" destOrd="0" parTransId="{AF30A334-C0E8-46EF-98D0-09A0DDD98A1A}" sibTransId="{716977CC-EC7A-4A7B-9CA6-4391A2826619}"/>
    <dgm:cxn modelId="{837D2322-0EFF-4747-9954-E2CF8016C18D}" type="presOf" srcId="{C638CF0E-FD88-457B-956D-30224AC2C5A7}" destId="{32F153EC-DD92-4CFE-9BAA-E0AD098A93AF}" srcOrd="0" destOrd="1" presId="urn:microsoft.com/office/officeart/2005/8/layout/hList1"/>
    <dgm:cxn modelId="{6DD66FC8-F055-4B1E-AFBC-49DE3316C76F}" srcId="{0B384DE1-7DDC-45DF-9546-709B90010212}" destId="{C638CF0E-FD88-457B-956D-30224AC2C5A7}" srcOrd="1" destOrd="0" parTransId="{7AAD15D2-8889-4442-A3D8-C772769FF608}" sibTransId="{DDF25256-AA8D-4A28-9A90-0E9E364F841E}"/>
    <dgm:cxn modelId="{642F40B3-8AB8-4905-935F-9F7A05924778}" type="presOf" srcId="{28927885-AF3E-4BD0-B4D0-F9A592E76838}" destId="{F52DD554-04C6-49A9-94C1-FC492D11DC83}" srcOrd="0" destOrd="0" presId="urn:microsoft.com/office/officeart/2005/8/layout/hList1"/>
    <dgm:cxn modelId="{F9ECD449-7972-4276-BD8C-1CBDC22F62B0}" type="presParOf" srcId="{A8240F98-CC29-4E52-A234-97FC385DA31F}" destId="{6607BE48-9C62-4D1A-97B4-F5214A6B719C}" srcOrd="0" destOrd="0" presId="urn:microsoft.com/office/officeart/2005/8/layout/hList1"/>
    <dgm:cxn modelId="{877A1E08-E36A-45DA-A34F-2C8E2E785F14}" type="presParOf" srcId="{6607BE48-9C62-4D1A-97B4-F5214A6B719C}" destId="{930310B7-F7D2-466E-936C-227068F07FA3}" srcOrd="0" destOrd="0" presId="urn:microsoft.com/office/officeart/2005/8/layout/hList1"/>
    <dgm:cxn modelId="{1D59A2BE-7ABB-471F-B036-B3FFED7E704F}" type="presParOf" srcId="{6607BE48-9C62-4D1A-97B4-F5214A6B719C}" destId="{32F153EC-DD92-4CFE-9BAA-E0AD098A93AF}" srcOrd="1" destOrd="0" presId="urn:microsoft.com/office/officeart/2005/8/layout/hList1"/>
    <dgm:cxn modelId="{D54D943C-C7E5-4271-B5CB-26AB82CD3BB5}" type="presParOf" srcId="{A8240F98-CC29-4E52-A234-97FC385DA31F}" destId="{5AA2FFBF-D9A7-409E-A966-B0CAFF05D3ED}" srcOrd="1" destOrd="0" presId="urn:microsoft.com/office/officeart/2005/8/layout/hList1"/>
    <dgm:cxn modelId="{097FE5E3-C499-42CA-86D0-3239D11A9C09}" type="presParOf" srcId="{A8240F98-CC29-4E52-A234-97FC385DA31F}" destId="{0ABF6DDC-1576-495B-B895-7301AC0E0395}" srcOrd="2" destOrd="0" presId="urn:microsoft.com/office/officeart/2005/8/layout/hList1"/>
    <dgm:cxn modelId="{FC3F1419-5998-4548-9243-DA5812148351}" type="presParOf" srcId="{0ABF6DDC-1576-495B-B895-7301AC0E0395}" destId="{70E2EACE-01CA-4503-9E26-B41BE44FCAD8}" srcOrd="0" destOrd="0" presId="urn:microsoft.com/office/officeart/2005/8/layout/hList1"/>
    <dgm:cxn modelId="{34D19D59-7D33-4B8B-8F96-2094606AA13A}" type="presParOf" srcId="{0ABF6DDC-1576-495B-B895-7301AC0E0395}" destId="{DD8EB2F3-46B6-492E-92B1-294C812DE6EB}" srcOrd="1" destOrd="0" presId="urn:microsoft.com/office/officeart/2005/8/layout/hList1"/>
    <dgm:cxn modelId="{CD8B688F-3AAA-4A03-9A4F-1CD159956E5B}" type="presParOf" srcId="{A8240F98-CC29-4E52-A234-97FC385DA31F}" destId="{1CF851E8-7CB3-4142-AE6F-BA059955BA4D}" srcOrd="3" destOrd="0" presId="urn:microsoft.com/office/officeart/2005/8/layout/hList1"/>
    <dgm:cxn modelId="{EF6A0425-E20E-470C-98A3-54693D8BBDCC}" type="presParOf" srcId="{A8240F98-CC29-4E52-A234-97FC385DA31F}" destId="{631A0B3D-C66A-4E45-8130-B8D83225DE92}" srcOrd="4" destOrd="0" presId="urn:microsoft.com/office/officeart/2005/8/layout/hList1"/>
    <dgm:cxn modelId="{499F450B-C21D-4CFF-9D32-C280177D6D62}" type="presParOf" srcId="{631A0B3D-C66A-4E45-8130-B8D83225DE92}" destId="{F52DD554-04C6-49A9-94C1-FC492D11DC83}" srcOrd="0" destOrd="0" presId="urn:microsoft.com/office/officeart/2005/8/layout/hList1"/>
    <dgm:cxn modelId="{E43CBB1F-BEDC-4D28-8B6C-1EFBBCD6A6BA}" type="presParOf" srcId="{631A0B3D-C66A-4E45-8130-B8D83225DE92}" destId="{CF31E422-87E6-4994-A109-3E9B42DA243C}" srcOrd="1" destOrd="0" presId="urn:microsoft.com/office/officeart/2005/8/layout/hList1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D0C2E7D4-478C-4A4E-8B29-84361B6708C1}" type="doc">
      <dgm:prSet loTypeId="urn:microsoft.com/office/officeart/2005/8/layout/vList4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D25367CD-15AC-4DFB-9363-3D15727E75FA}">
      <dgm:prSet phldrT="[Текст]"/>
      <dgm:spPr/>
      <dgm:t>
        <a:bodyPr/>
        <a:lstStyle/>
        <a:p>
          <a:r>
            <a:rPr lang="uk-UA" dirty="0" smtClean="0">
              <a:solidFill>
                <a:schemeClr val="tx1"/>
              </a:solidFill>
            </a:rPr>
            <a:t>Комбінаторика</a:t>
          </a:r>
          <a:endParaRPr lang="ru-RU" dirty="0">
            <a:solidFill>
              <a:schemeClr val="tx1"/>
            </a:solidFill>
          </a:endParaRPr>
        </a:p>
      </dgm:t>
    </dgm:pt>
    <dgm:pt modelId="{89024547-42C5-42A4-B8CC-A6D128176DD6}" type="parTrans" cxnId="{43380897-8C27-43A6-A871-E4D24366A50B}">
      <dgm:prSet/>
      <dgm:spPr/>
      <dgm:t>
        <a:bodyPr/>
        <a:lstStyle/>
        <a:p>
          <a:endParaRPr lang="ru-RU"/>
        </a:p>
      </dgm:t>
    </dgm:pt>
    <dgm:pt modelId="{ECF41943-F584-4512-B840-EA165F39CF28}" type="sibTrans" cxnId="{43380897-8C27-43A6-A871-E4D24366A50B}">
      <dgm:prSet/>
      <dgm:spPr/>
      <dgm:t>
        <a:bodyPr/>
        <a:lstStyle/>
        <a:p>
          <a:endParaRPr lang="ru-RU"/>
        </a:p>
      </dgm:t>
    </dgm:pt>
    <dgm:pt modelId="{687F23D8-24A1-42E8-B4B3-72D5AF8ABB84}">
      <dgm:prSet phldrT="[Текст]"/>
      <dgm:spPr/>
      <dgm:t>
        <a:bodyPr/>
        <a:lstStyle/>
        <a:p>
          <a:r>
            <a:rPr lang="uk-UA" dirty="0" smtClean="0"/>
            <a:t>Створення опорної схеми використання  формул комбінаторики</a:t>
          </a:r>
          <a:endParaRPr lang="ru-RU" dirty="0"/>
        </a:p>
      </dgm:t>
    </dgm:pt>
    <dgm:pt modelId="{EADFC031-5A97-4B4A-B855-E20510CC3960}" type="parTrans" cxnId="{4B99490F-B863-4A76-A09A-7BB5E89E2B9A}">
      <dgm:prSet/>
      <dgm:spPr/>
      <dgm:t>
        <a:bodyPr/>
        <a:lstStyle/>
        <a:p>
          <a:endParaRPr lang="ru-RU"/>
        </a:p>
      </dgm:t>
    </dgm:pt>
    <dgm:pt modelId="{89F63A2E-5F5F-49C9-8B3D-12E8D3157276}" type="sibTrans" cxnId="{4B99490F-B863-4A76-A09A-7BB5E89E2B9A}">
      <dgm:prSet/>
      <dgm:spPr/>
      <dgm:t>
        <a:bodyPr/>
        <a:lstStyle/>
        <a:p>
          <a:endParaRPr lang="ru-RU"/>
        </a:p>
      </dgm:t>
    </dgm:pt>
    <dgm:pt modelId="{88766CBB-B062-49F1-B42A-EB2825A08B12}">
      <dgm:prSet phldrT="[Текст]"/>
      <dgm:spPr/>
      <dgm:t>
        <a:bodyPr/>
        <a:lstStyle/>
        <a:p>
          <a:r>
            <a:rPr lang="uk-UA" dirty="0" smtClean="0"/>
            <a:t>Складання і </a:t>
          </a:r>
          <a:r>
            <a:rPr lang="uk-UA" dirty="0" err="1" smtClean="0"/>
            <a:t>розв</a:t>
          </a:r>
          <a:r>
            <a:rPr lang="en-US" dirty="0" smtClean="0"/>
            <a:t>’</a:t>
          </a:r>
          <a:r>
            <a:rPr lang="uk-UA" dirty="0" err="1" smtClean="0"/>
            <a:t>язування</a:t>
          </a:r>
          <a:r>
            <a:rPr lang="uk-UA" dirty="0" smtClean="0"/>
            <a:t> власних  комбінаторних задач на військову тематику</a:t>
          </a:r>
          <a:endParaRPr lang="ru-RU" dirty="0"/>
        </a:p>
      </dgm:t>
    </dgm:pt>
    <dgm:pt modelId="{556A99E7-D5A2-4470-827E-F0A3A87C6BE7}" type="parTrans" cxnId="{1070575A-841B-4CBF-8A2C-3F996F403A53}">
      <dgm:prSet/>
      <dgm:spPr/>
      <dgm:t>
        <a:bodyPr/>
        <a:lstStyle/>
        <a:p>
          <a:endParaRPr lang="ru-RU"/>
        </a:p>
      </dgm:t>
    </dgm:pt>
    <dgm:pt modelId="{F87964D6-E251-439B-B5AF-1B5A5C75695F}" type="sibTrans" cxnId="{1070575A-841B-4CBF-8A2C-3F996F403A53}">
      <dgm:prSet/>
      <dgm:spPr/>
      <dgm:t>
        <a:bodyPr/>
        <a:lstStyle/>
        <a:p>
          <a:endParaRPr lang="ru-RU"/>
        </a:p>
      </dgm:t>
    </dgm:pt>
    <dgm:pt modelId="{2B64A6AB-B690-4A0B-A4DA-E6DFBD2263E7}">
      <dgm:prSet phldrT="[Текст]"/>
      <dgm:spPr/>
      <dgm:t>
        <a:bodyPr/>
        <a:lstStyle/>
        <a:p>
          <a:r>
            <a:rPr lang="uk-UA" dirty="0" smtClean="0">
              <a:solidFill>
                <a:schemeClr val="tx1"/>
              </a:solidFill>
            </a:rPr>
            <a:t>Статистика</a:t>
          </a:r>
          <a:endParaRPr lang="ru-RU" dirty="0">
            <a:solidFill>
              <a:schemeClr val="tx1"/>
            </a:solidFill>
          </a:endParaRPr>
        </a:p>
      </dgm:t>
    </dgm:pt>
    <dgm:pt modelId="{A08DB954-422C-47B2-99CA-0E3F6E820FBE}" type="parTrans" cxnId="{A4C53DDB-7FBD-496D-9EA5-ECA6911EFB8C}">
      <dgm:prSet/>
      <dgm:spPr/>
      <dgm:t>
        <a:bodyPr/>
        <a:lstStyle/>
        <a:p>
          <a:endParaRPr lang="ru-RU"/>
        </a:p>
      </dgm:t>
    </dgm:pt>
    <dgm:pt modelId="{728E6B83-F4B4-4DC0-8FA6-33BFC32788A0}" type="sibTrans" cxnId="{A4C53DDB-7FBD-496D-9EA5-ECA6911EFB8C}">
      <dgm:prSet/>
      <dgm:spPr/>
      <dgm:t>
        <a:bodyPr/>
        <a:lstStyle/>
        <a:p>
          <a:endParaRPr lang="ru-RU"/>
        </a:p>
      </dgm:t>
    </dgm:pt>
    <dgm:pt modelId="{C8D92A3B-3987-4E32-BE02-C18DD203D5FE}">
      <dgm:prSet phldrT="[Текст]"/>
      <dgm:spPr/>
      <dgm:t>
        <a:bodyPr/>
        <a:lstStyle/>
        <a:p>
          <a:r>
            <a:rPr lang="uk-UA" dirty="0" smtClean="0"/>
            <a:t>Створення презентації на повторення теоретичного матеріалу</a:t>
          </a:r>
          <a:endParaRPr lang="ru-RU" dirty="0"/>
        </a:p>
      </dgm:t>
    </dgm:pt>
    <dgm:pt modelId="{29AB976D-421C-44FA-974F-9ADB0C989698}" type="parTrans" cxnId="{1B1562E7-F0C3-493E-A4A9-34DB433C7087}">
      <dgm:prSet/>
      <dgm:spPr/>
      <dgm:t>
        <a:bodyPr/>
        <a:lstStyle/>
        <a:p>
          <a:endParaRPr lang="ru-RU"/>
        </a:p>
      </dgm:t>
    </dgm:pt>
    <dgm:pt modelId="{31926F9D-0C84-4BE2-A903-E24F67E869F0}" type="sibTrans" cxnId="{1B1562E7-F0C3-493E-A4A9-34DB433C7087}">
      <dgm:prSet/>
      <dgm:spPr/>
      <dgm:t>
        <a:bodyPr/>
        <a:lstStyle/>
        <a:p>
          <a:endParaRPr lang="ru-RU"/>
        </a:p>
      </dgm:t>
    </dgm:pt>
    <dgm:pt modelId="{F60FD6F7-D6A0-4BB8-AE88-CFABD6BCA0BB}">
      <dgm:prSet phldrT="[Текст]"/>
      <dgm:spPr/>
      <dgm:t>
        <a:bodyPr/>
        <a:lstStyle/>
        <a:p>
          <a:r>
            <a:rPr lang="uk-UA" dirty="0" smtClean="0"/>
            <a:t>Створення банку питань на основі проведених на уроці захисту України власних статистичних досліджень</a:t>
          </a:r>
          <a:endParaRPr lang="ru-RU" dirty="0"/>
        </a:p>
      </dgm:t>
    </dgm:pt>
    <dgm:pt modelId="{83E7517B-77FB-481C-AA06-693A610C8864}" type="parTrans" cxnId="{BB2E8C0B-DD6E-45FF-9AE1-35EBC1A16D88}">
      <dgm:prSet/>
      <dgm:spPr/>
      <dgm:t>
        <a:bodyPr/>
        <a:lstStyle/>
        <a:p>
          <a:endParaRPr lang="ru-RU"/>
        </a:p>
      </dgm:t>
    </dgm:pt>
    <dgm:pt modelId="{FC25EC19-E450-4AA9-B421-DEAED13E1592}" type="sibTrans" cxnId="{BB2E8C0B-DD6E-45FF-9AE1-35EBC1A16D88}">
      <dgm:prSet/>
      <dgm:spPr/>
      <dgm:t>
        <a:bodyPr/>
        <a:lstStyle/>
        <a:p>
          <a:endParaRPr lang="ru-RU"/>
        </a:p>
      </dgm:t>
    </dgm:pt>
    <dgm:pt modelId="{F4CA60B3-EA31-4601-8234-5FE958FE5365}">
      <dgm:prSet phldrT="[Текст]"/>
      <dgm:spPr/>
      <dgm:t>
        <a:bodyPr/>
        <a:lstStyle/>
        <a:p>
          <a:r>
            <a:rPr lang="uk-UA" dirty="0" smtClean="0">
              <a:solidFill>
                <a:schemeClr val="tx1"/>
              </a:solidFill>
            </a:rPr>
            <a:t>Теорія ймовірностей</a:t>
          </a:r>
          <a:endParaRPr lang="ru-RU" dirty="0">
            <a:solidFill>
              <a:schemeClr val="tx1"/>
            </a:solidFill>
          </a:endParaRPr>
        </a:p>
      </dgm:t>
    </dgm:pt>
    <dgm:pt modelId="{5CAF8521-0B2A-4F29-956D-B63BC1B9F9CE}" type="parTrans" cxnId="{E588CE9E-AC53-4643-A08B-15FA11C2725C}">
      <dgm:prSet/>
      <dgm:spPr/>
      <dgm:t>
        <a:bodyPr/>
        <a:lstStyle/>
        <a:p>
          <a:endParaRPr lang="ru-RU"/>
        </a:p>
      </dgm:t>
    </dgm:pt>
    <dgm:pt modelId="{605BC242-8263-432B-B093-77AD89A36304}" type="sibTrans" cxnId="{E588CE9E-AC53-4643-A08B-15FA11C2725C}">
      <dgm:prSet/>
      <dgm:spPr/>
      <dgm:t>
        <a:bodyPr/>
        <a:lstStyle/>
        <a:p>
          <a:endParaRPr lang="ru-RU"/>
        </a:p>
      </dgm:t>
    </dgm:pt>
    <dgm:pt modelId="{408E8012-715D-4C00-B5EC-EA932A2E470D}">
      <dgm:prSet phldrT="[Текст]"/>
      <dgm:spPr/>
      <dgm:t>
        <a:bodyPr/>
        <a:lstStyle/>
        <a:p>
          <a:r>
            <a:rPr lang="uk-UA" dirty="0" smtClean="0"/>
            <a:t>Створення інтерактивної вправи на повторення елементів теорії ймовірностей</a:t>
          </a:r>
          <a:endParaRPr lang="ru-RU" dirty="0"/>
        </a:p>
      </dgm:t>
    </dgm:pt>
    <dgm:pt modelId="{5DD20106-D5EC-43C1-9C0B-E3FB10B34336}" type="parTrans" cxnId="{C5A7CA18-A7BE-44B1-AEAC-0D1392922477}">
      <dgm:prSet/>
      <dgm:spPr/>
      <dgm:t>
        <a:bodyPr/>
        <a:lstStyle/>
        <a:p>
          <a:endParaRPr lang="ru-RU"/>
        </a:p>
      </dgm:t>
    </dgm:pt>
    <dgm:pt modelId="{3374173D-9EFA-42B0-BFAC-CCE0F316655A}" type="sibTrans" cxnId="{C5A7CA18-A7BE-44B1-AEAC-0D1392922477}">
      <dgm:prSet/>
      <dgm:spPr/>
      <dgm:t>
        <a:bodyPr/>
        <a:lstStyle/>
        <a:p>
          <a:endParaRPr lang="ru-RU"/>
        </a:p>
      </dgm:t>
    </dgm:pt>
    <dgm:pt modelId="{50861935-C64F-42FF-A455-21D630208382}">
      <dgm:prSet phldrT="[Текст]"/>
      <dgm:spPr/>
      <dgm:t>
        <a:bodyPr/>
        <a:lstStyle/>
        <a:p>
          <a:r>
            <a:rPr lang="uk-UA" dirty="0" smtClean="0"/>
            <a:t>Складання і </a:t>
          </a:r>
          <a:r>
            <a:rPr lang="uk-UA" dirty="0" err="1" smtClean="0"/>
            <a:t>розв</a:t>
          </a:r>
          <a:r>
            <a:rPr lang="en-US" dirty="0" smtClean="0"/>
            <a:t>’</a:t>
          </a:r>
          <a:r>
            <a:rPr lang="uk-UA" dirty="0" err="1" smtClean="0"/>
            <a:t>язування</a:t>
          </a:r>
          <a:r>
            <a:rPr lang="uk-UA" dirty="0" smtClean="0"/>
            <a:t> власних задач </a:t>
          </a:r>
          <a:endParaRPr lang="ru-RU" dirty="0"/>
        </a:p>
      </dgm:t>
    </dgm:pt>
    <dgm:pt modelId="{6FD506A4-6B6D-4B5D-A09F-FAFC87548912}" type="parTrans" cxnId="{2F7B2B34-1D58-4BBA-9439-3F2395C101F7}">
      <dgm:prSet/>
      <dgm:spPr/>
      <dgm:t>
        <a:bodyPr/>
        <a:lstStyle/>
        <a:p>
          <a:endParaRPr lang="ru-RU"/>
        </a:p>
      </dgm:t>
    </dgm:pt>
    <dgm:pt modelId="{90F6B824-E4F3-408D-840D-0A119D412E41}" type="sibTrans" cxnId="{2F7B2B34-1D58-4BBA-9439-3F2395C101F7}">
      <dgm:prSet/>
      <dgm:spPr/>
      <dgm:t>
        <a:bodyPr/>
        <a:lstStyle/>
        <a:p>
          <a:endParaRPr lang="ru-RU"/>
        </a:p>
      </dgm:t>
    </dgm:pt>
    <dgm:pt modelId="{9CF2E608-CD00-4F6B-A60B-0C5D4C1143A8}" type="pres">
      <dgm:prSet presAssocID="{D0C2E7D4-478C-4A4E-8B29-84361B6708C1}" presName="linear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77CDA7DD-7C50-4C63-9A23-2783E6DE5E3B}" type="pres">
      <dgm:prSet presAssocID="{D25367CD-15AC-4DFB-9363-3D15727E75FA}" presName="comp" presStyleCnt="0"/>
      <dgm:spPr/>
    </dgm:pt>
    <dgm:pt modelId="{B4F6C977-5C52-4D45-959F-4FCBED27D772}" type="pres">
      <dgm:prSet presAssocID="{D25367CD-15AC-4DFB-9363-3D15727E75FA}" presName="box" presStyleLbl="node1" presStyleIdx="0" presStyleCnt="3"/>
      <dgm:spPr/>
      <dgm:t>
        <a:bodyPr/>
        <a:lstStyle/>
        <a:p>
          <a:endParaRPr lang="ru-RU"/>
        </a:p>
      </dgm:t>
    </dgm:pt>
    <dgm:pt modelId="{20A4920D-2EC3-474D-A020-D1986B8AF528}" type="pres">
      <dgm:prSet presAssocID="{D25367CD-15AC-4DFB-9363-3D15727E75FA}" presName="img" presStyleLbl="fgImgPlace1" presStyleIdx="0" presStyleCnt="3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F9993157-2104-4A39-8307-3765B826AB6A}" type="pres">
      <dgm:prSet presAssocID="{D25367CD-15AC-4DFB-9363-3D15727E75FA}" presName="text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19CF4EA-2D1E-4FE1-9B61-62F41F8F68B6}" type="pres">
      <dgm:prSet presAssocID="{ECF41943-F584-4512-B840-EA165F39CF28}" presName="spacer" presStyleCnt="0"/>
      <dgm:spPr/>
    </dgm:pt>
    <dgm:pt modelId="{46C39EDC-E47B-4948-A829-CADC49EAAF59}" type="pres">
      <dgm:prSet presAssocID="{2B64A6AB-B690-4A0B-A4DA-E6DFBD2263E7}" presName="comp" presStyleCnt="0"/>
      <dgm:spPr/>
    </dgm:pt>
    <dgm:pt modelId="{746B1772-554D-40EE-882D-5FF2D811154D}" type="pres">
      <dgm:prSet presAssocID="{2B64A6AB-B690-4A0B-A4DA-E6DFBD2263E7}" presName="box" presStyleLbl="node1" presStyleIdx="1" presStyleCnt="3"/>
      <dgm:spPr/>
      <dgm:t>
        <a:bodyPr/>
        <a:lstStyle/>
        <a:p>
          <a:endParaRPr lang="ru-RU"/>
        </a:p>
      </dgm:t>
    </dgm:pt>
    <dgm:pt modelId="{925FFD9A-877B-492C-8B75-55EBAC03B330}" type="pres">
      <dgm:prSet presAssocID="{2B64A6AB-B690-4A0B-A4DA-E6DFBD2263E7}" presName="img" presStyleLbl="fgImgPlace1" presStyleIdx="1" presStyleCnt="3"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</dgm:pt>
    <dgm:pt modelId="{1F774D44-02B0-4620-B717-E4F979226E0A}" type="pres">
      <dgm:prSet presAssocID="{2B64A6AB-B690-4A0B-A4DA-E6DFBD2263E7}" presName="text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C9F39C9-7566-4B9B-A1A5-7AC6BAB0E369}" type="pres">
      <dgm:prSet presAssocID="{728E6B83-F4B4-4DC0-8FA6-33BFC32788A0}" presName="spacer" presStyleCnt="0"/>
      <dgm:spPr/>
    </dgm:pt>
    <dgm:pt modelId="{A7BAA10F-D952-4A25-A8D2-F1606591B061}" type="pres">
      <dgm:prSet presAssocID="{F4CA60B3-EA31-4601-8234-5FE958FE5365}" presName="comp" presStyleCnt="0"/>
      <dgm:spPr/>
    </dgm:pt>
    <dgm:pt modelId="{5F144806-D7E9-4CED-9EA4-7E83A097C6A9}" type="pres">
      <dgm:prSet presAssocID="{F4CA60B3-EA31-4601-8234-5FE958FE5365}" presName="box" presStyleLbl="node1" presStyleIdx="2" presStyleCnt="3"/>
      <dgm:spPr/>
      <dgm:t>
        <a:bodyPr/>
        <a:lstStyle/>
        <a:p>
          <a:endParaRPr lang="ru-RU"/>
        </a:p>
      </dgm:t>
    </dgm:pt>
    <dgm:pt modelId="{EE1A29B6-E430-4BBE-825D-3BBEE20A30D3}" type="pres">
      <dgm:prSet presAssocID="{F4CA60B3-EA31-4601-8234-5FE958FE5365}" presName="img" presStyleLbl="fgImgPlace1" presStyleIdx="2" presStyleCnt="3"/>
      <dgm:spPr>
        <a:blipFill rotWithShape="0">
          <a:blip xmlns:r="http://schemas.openxmlformats.org/officeDocument/2006/relationships" r:embed="rId3"/>
          <a:stretch>
            <a:fillRect/>
          </a:stretch>
        </a:blipFill>
      </dgm:spPr>
    </dgm:pt>
    <dgm:pt modelId="{95D4BD6A-2CE1-4B9A-B2D6-BE31C38DA09E}" type="pres">
      <dgm:prSet presAssocID="{F4CA60B3-EA31-4601-8234-5FE958FE5365}" presName="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FFF8D96F-3D1D-4937-A842-F62AEE96C687}" type="presOf" srcId="{C8D92A3B-3987-4E32-BE02-C18DD203D5FE}" destId="{1F774D44-02B0-4620-B717-E4F979226E0A}" srcOrd="1" destOrd="1" presId="urn:microsoft.com/office/officeart/2005/8/layout/vList4"/>
    <dgm:cxn modelId="{C5A7CA18-A7BE-44B1-AEAC-0D1392922477}" srcId="{F4CA60B3-EA31-4601-8234-5FE958FE5365}" destId="{408E8012-715D-4C00-B5EC-EA932A2E470D}" srcOrd="0" destOrd="0" parTransId="{5DD20106-D5EC-43C1-9C0B-E3FB10B34336}" sibTransId="{3374173D-9EFA-42B0-BFAC-CCE0F316655A}"/>
    <dgm:cxn modelId="{2F7B2B34-1D58-4BBA-9439-3F2395C101F7}" srcId="{F4CA60B3-EA31-4601-8234-5FE958FE5365}" destId="{50861935-C64F-42FF-A455-21D630208382}" srcOrd="1" destOrd="0" parTransId="{6FD506A4-6B6D-4B5D-A09F-FAFC87548912}" sibTransId="{90F6B824-E4F3-408D-840D-0A119D412E41}"/>
    <dgm:cxn modelId="{E26918F5-E285-4209-B1FF-D7F83B1C8F16}" type="presOf" srcId="{50861935-C64F-42FF-A455-21D630208382}" destId="{95D4BD6A-2CE1-4B9A-B2D6-BE31C38DA09E}" srcOrd="1" destOrd="2" presId="urn:microsoft.com/office/officeart/2005/8/layout/vList4"/>
    <dgm:cxn modelId="{FEACCB7C-633E-4D0A-9B93-9AA43C0245EF}" type="presOf" srcId="{2B64A6AB-B690-4A0B-A4DA-E6DFBD2263E7}" destId="{1F774D44-02B0-4620-B717-E4F979226E0A}" srcOrd="1" destOrd="0" presId="urn:microsoft.com/office/officeart/2005/8/layout/vList4"/>
    <dgm:cxn modelId="{E588CE9E-AC53-4643-A08B-15FA11C2725C}" srcId="{D0C2E7D4-478C-4A4E-8B29-84361B6708C1}" destId="{F4CA60B3-EA31-4601-8234-5FE958FE5365}" srcOrd="2" destOrd="0" parTransId="{5CAF8521-0B2A-4F29-956D-B63BC1B9F9CE}" sibTransId="{605BC242-8263-432B-B093-77AD89A36304}"/>
    <dgm:cxn modelId="{DD89EE49-1831-4758-B34C-90F437301003}" type="presOf" srcId="{D25367CD-15AC-4DFB-9363-3D15727E75FA}" destId="{B4F6C977-5C52-4D45-959F-4FCBED27D772}" srcOrd="0" destOrd="0" presId="urn:microsoft.com/office/officeart/2005/8/layout/vList4"/>
    <dgm:cxn modelId="{03C4E463-3E4B-488B-951C-2668D430E4BC}" type="presOf" srcId="{C8D92A3B-3987-4E32-BE02-C18DD203D5FE}" destId="{746B1772-554D-40EE-882D-5FF2D811154D}" srcOrd="0" destOrd="1" presId="urn:microsoft.com/office/officeart/2005/8/layout/vList4"/>
    <dgm:cxn modelId="{DB84C5C4-E652-4631-A5B7-07A4B918651F}" type="presOf" srcId="{F4CA60B3-EA31-4601-8234-5FE958FE5365}" destId="{95D4BD6A-2CE1-4B9A-B2D6-BE31C38DA09E}" srcOrd="1" destOrd="0" presId="urn:microsoft.com/office/officeart/2005/8/layout/vList4"/>
    <dgm:cxn modelId="{B9B13BA3-0092-4CFF-B3BE-4E4D0FFBB216}" type="presOf" srcId="{F60FD6F7-D6A0-4BB8-AE88-CFABD6BCA0BB}" destId="{1F774D44-02B0-4620-B717-E4F979226E0A}" srcOrd="1" destOrd="2" presId="urn:microsoft.com/office/officeart/2005/8/layout/vList4"/>
    <dgm:cxn modelId="{1B1562E7-F0C3-493E-A4A9-34DB433C7087}" srcId="{2B64A6AB-B690-4A0B-A4DA-E6DFBD2263E7}" destId="{C8D92A3B-3987-4E32-BE02-C18DD203D5FE}" srcOrd="0" destOrd="0" parTransId="{29AB976D-421C-44FA-974F-9ADB0C989698}" sibTransId="{31926F9D-0C84-4BE2-A903-E24F67E869F0}"/>
    <dgm:cxn modelId="{43380897-8C27-43A6-A871-E4D24366A50B}" srcId="{D0C2E7D4-478C-4A4E-8B29-84361B6708C1}" destId="{D25367CD-15AC-4DFB-9363-3D15727E75FA}" srcOrd="0" destOrd="0" parTransId="{89024547-42C5-42A4-B8CC-A6D128176DD6}" sibTransId="{ECF41943-F584-4512-B840-EA165F39CF28}"/>
    <dgm:cxn modelId="{8EDC504C-7876-4594-8663-D1AF3DBEAB5E}" type="presOf" srcId="{D25367CD-15AC-4DFB-9363-3D15727E75FA}" destId="{F9993157-2104-4A39-8307-3765B826AB6A}" srcOrd="1" destOrd="0" presId="urn:microsoft.com/office/officeart/2005/8/layout/vList4"/>
    <dgm:cxn modelId="{0EA16B32-5FB0-433D-84AD-FBA425A55BA8}" type="presOf" srcId="{F4CA60B3-EA31-4601-8234-5FE958FE5365}" destId="{5F144806-D7E9-4CED-9EA4-7E83A097C6A9}" srcOrd="0" destOrd="0" presId="urn:microsoft.com/office/officeart/2005/8/layout/vList4"/>
    <dgm:cxn modelId="{2AC80034-C76F-4725-82DF-01B301F2506B}" type="presOf" srcId="{50861935-C64F-42FF-A455-21D630208382}" destId="{5F144806-D7E9-4CED-9EA4-7E83A097C6A9}" srcOrd="0" destOrd="2" presId="urn:microsoft.com/office/officeart/2005/8/layout/vList4"/>
    <dgm:cxn modelId="{40813247-1E86-4498-A40B-8260E8FA82D5}" type="presOf" srcId="{408E8012-715D-4C00-B5EC-EA932A2E470D}" destId="{5F144806-D7E9-4CED-9EA4-7E83A097C6A9}" srcOrd="0" destOrd="1" presId="urn:microsoft.com/office/officeart/2005/8/layout/vList4"/>
    <dgm:cxn modelId="{95EF4B5A-A2A3-411E-A7A6-714A3EF61843}" type="presOf" srcId="{D0C2E7D4-478C-4A4E-8B29-84361B6708C1}" destId="{9CF2E608-CD00-4F6B-A60B-0C5D4C1143A8}" srcOrd="0" destOrd="0" presId="urn:microsoft.com/office/officeart/2005/8/layout/vList4"/>
    <dgm:cxn modelId="{BB2E8C0B-DD6E-45FF-9AE1-35EBC1A16D88}" srcId="{2B64A6AB-B690-4A0B-A4DA-E6DFBD2263E7}" destId="{F60FD6F7-D6A0-4BB8-AE88-CFABD6BCA0BB}" srcOrd="1" destOrd="0" parTransId="{83E7517B-77FB-481C-AA06-693A610C8864}" sibTransId="{FC25EC19-E450-4AA9-B421-DEAED13E1592}"/>
    <dgm:cxn modelId="{4B99490F-B863-4A76-A09A-7BB5E89E2B9A}" srcId="{D25367CD-15AC-4DFB-9363-3D15727E75FA}" destId="{687F23D8-24A1-42E8-B4B3-72D5AF8ABB84}" srcOrd="0" destOrd="0" parTransId="{EADFC031-5A97-4B4A-B855-E20510CC3960}" sibTransId="{89F63A2E-5F5F-49C9-8B3D-12E8D3157276}"/>
    <dgm:cxn modelId="{590DDE53-BEF2-4542-8A8B-7B62AC524F04}" type="presOf" srcId="{408E8012-715D-4C00-B5EC-EA932A2E470D}" destId="{95D4BD6A-2CE1-4B9A-B2D6-BE31C38DA09E}" srcOrd="1" destOrd="1" presId="urn:microsoft.com/office/officeart/2005/8/layout/vList4"/>
    <dgm:cxn modelId="{514ECC7E-8EB0-4B65-80FC-0A77F1EC9A62}" type="presOf" srcId="{2B64A6AB-B690-4A0B-A4DA-E6DFBD2263E7}" destId="{746B1772-554D-40EE-882D-5FF2D811154D}" srcOrd="0" destOrd="0" presId="urn:microsoft.com/office/officeart/2005/8/layout/vList4"/>
    <dgm:cxn modelId="{A338A8E3-0C77-405C-AE76-4C0B2DEC8260}" type="presOf" srcId="{687F23D8-24A1-42E8-B4B3-72D5AF8ABB84}" destId="{B4F6C977-5C52-4D45-959F-4FCBED27D772}" srcOrd="0" destOrd="1" presId="urn:microsoft.com/office/officeart/2005/8/layout/vList4"/>
    <dgm:cxn modelId="{A4C53DDB-7FBD-496D-9EA5-ECA6911EFB8C}" srcId="{D0C2E7D4-478C-4A4E-8B29-84361B6708C1}" destId="{2B64A6AB-B690-4A0B-A4DA-E6DFBD2263E7}" srcOrd="1" destOrd="0" parTransId="{A08DB954-422C-47B2-99CA-0E3F6E820FBE}" sibTransId="{728E6B83-F4B4-4DC0-8FA6-33BFC32788A0}"/>
    <dgm:cxn modelId="{7DA7DEE1-DF91-47ED-8DEC-4FFEEBCBF88E}" type="presOf" srcId="{F60FD6F7-D6A0-4BB8-AE88-CFABD6BCA0BB}" destId="{746B1772-554D-40EE-882D-5FF2D811154D}" srcOrd="0" destOrd="2" presId="urn:microsoft.com/office/officeart/2005/8/layout/vList4"/>
    <dgm:cxn modelId="{1070575A-841B-4CBF-8A2C-3F996F403A53}" srcId="{D25367CD-15AC-4DFB-9363-3D15727E75FA}" destId="{88766CBB-B062-49F1-B42A-EB2825A08B12}" srcOrd="1" destOrd="0" parTransId="{556A99E7-D5A2-4470-827E-F0A3A87C6BE7}" sibTransId="{F87964D6-E251-439B-B5AF-1B5A5C75695F}"/>
    <dgm:cxn modelId="{8381BA70-919F-41E6-B854-BFF64F64F03D}" type="presOf" srcId="{687F23D8-24A1-42E8-B4B3-72D5AF8ABB84}" destId="{F9993157-2104-4A39-8307-3765B826AB6A}" srcOrd="1" destOrd="1" presId="urn:microsoft.com/office/officeart/2005/8/layout/vList4"/>
    <dgm:cxn modelId="{553F9DEC-C6DA-4D72-B6D9-5AD3C68FA46D}" type="presOf" srcId="{88766CBB-B062-49F1-B42A-EB2825A08B12}" destId="{B4F6C977-5C52-4D45-959F-4FCBED27D772}" srcOrd="0" destOrd="2" presId="urn:microsoft.com/office/officeart/2005/8/layout/vList4"/>
    <dgm:cxn modelId="{6E38AC64-50EC-4B05-BA42-968C4D18507D}" type="presOf" srcId="{88766CBB-B062-49F1-B42A-EB2825A08B12}" destId="{F9993157-2104-4A39-8307-3765B826AB6A}" srcOrd="1" destOrd="2" presId="urn:microsoft.com/office/officeart/2005/8/layout/vList4"/>
    <dgm:cxn modelId="{34C7D164-C0BC-43DC-BB66-2B44890B59D3}" type="presParOf" srcId="{9CF2E608-CD00-4F6B-A60B-0C5D4C1143A8}" destId="{77CDA7DD-7C50-4C63-9A23-2783E6DE5E3B}" srcOrd="0" destOrd="0" presId="urn:microsoft.com/office/officeart/2005/8/layout/vList4"/>
    <dgm:cxn modelId="{9FF1DB40-CDEB-4569-8FF1-E09CF8FE4B48}" type="presParOf" srcId="{77CDA7DD-7C50-4C63-9A23-2783E6DE5E3B}" destId="{B4F6C977-5C52-4D45-959F-4FCBED27D772}" srcOrd="0" destOrd="0" presId="urn:microsoft.com/office/officeart/2005/8/layout/vList4"/>
    <dgm:cxn modelId="{20982F89-9AA4-4C45-8DF9-7453395CDC9D}" type="presParOf" srcId="{77CDA7DD-7C50-4C63-9A23-2783E6DE5E3B}" destId="{20A4920D-2EC3-474D-A020-D1986B8AF528}" srcOrd="1" destOrd="0" presId="urn:microsoft.com/office/officeart/2005/8/layout/vList4"/>
    <dgm:cxn modelId="{09909F0C-392C-42FE-9636-75A9097804CB}" type="presParOf" srcId="{77CDA7DD-7C50-4C63-9A23-2783E6DE5E3B}" destId="{F9993157-2104-4A39-8307-3765B826AB6A}" srcOrd="2" destOrd="0" presId="urn:microsoft.com/office/officeart/2005/8/layout/vList4"/>
    <dgm:cxn modelId="{2AB2E2AE-A877-49E3-B7C3-46DF10DAD1EE}" type="presParOf" srcId="{9CF2E608-CD00-4F6B-A60B-0C5D4C1143A8}" destId="{519CF4EA-2D1E-4FE1-9B61-62F41F8F68B6}" srcOrd="1" destOrd="0" presId="urn:microsoft.com/office/officeart/2005/8/layout/vList4"/>
    <dgm:cxn modelId="{3F227279-89B5-4716-B72B-926B857BD113}" type="presParOf" srcId="{9CF2E608-CD00-4F6B-A60B-0C5D4C1143A8}" destId="{46C39EDC-E47B-4948-A829-CADC49EAAF59}" srcOrd="2" destOrd="0" presId="urn:microsoft.com/office/officeart/2005/8/layout/vList4"/>
    <dgm:cxn modelId="{B66D6599-24EF-41B7-8E37-6023D61F244F}" type="presParOf" srcId="{46C39EDC-E47B-4948-A829-CADC49EAAF59}" destId="{746B1772-554D-40EE-882D-5FF2D811154D}" srcOrd="0" destOrd="0" presId="urn:microsoft.com/office/officeart/2005/8/layout/vList4"/>
    <dgm:cxn modelId="{F168B49B-12F4-44A6-8F54-897956B59BD9}" type="presParOf" srcId="{46C39EDC-E47B-4948-A829-CADC49EAAF59}" destId="{925FFD9A-877B-492C-8B75-55EBAC03B330}" srcOrd="1" destOrd="0" presId="urn:microsoft.com/office/officeart/2005/8/layout/vList4"/>
    <dgm:cxn modelId="{29BE5B97-87A2-4671-8247-13A5A71C6DAC}" type="presParOf" srcId="{46C39EDC-E47B-4948-A829-CADC49EAAF59}" destId="{1F774D44-02B0-4620-B717-E4F979226E0A}" srcOrd="2" destOrd="0" presId="urn:microsoft.com/office/officeart/2005/8/layout/vList4"/>
    <dgm:cxn modelId="{B1827C6E-055E-4BE9-8626-2560EE1243DB}" type="presParOf" srcId="{9CF2E608-CD00-4F6B-A60B-0C5D4C1143A8}" destId="{EC9F39C9-7566-4B9B-A1A5-7AC6BAB0E369}" srcOrd="3" destOrd="0" presId="urn:microsoft.com/office/officeart/2005/8/layout/vList4"/>
    <dgm:cxn modelId="{303BEC14-29E4-4B80-9393-BEBC61E8B880}" type="presParOf" srcId="{9CF2E608-CD00-4F6B-A60B-0C5D4C1143A8}" destId="{A7BAA10F-D952-4A25-A8D2-F1606591B061}" srcOrd="4" destOrd="0" presId="urn:microsoft.com/office/officeart/2005/8/layout/vList4"/>
    <dgm:cxn modelId="{D4D14C9B-D2B7-410F-A4C0-00BCF2816EFD}" type="presParOf" srcId="{A7BAA10F-D952-4A25-A8D2-F1606591B061}" destId="{5F144806-D7E9-4CED-9EA4-7E83A097C6A9}" srcOrd="0" destOrd="0" presId="urn:microsoft.com/office/officeart/2005/8/layout/vList4"/>
    <dgm:cxn modelId="{38D39F19-CECF-4486-815A-2FCB1D56395F}" type="presParOf" srcId="{A7BAA10F-D952-4A25-A8D2-F1606591B061}" destId="{EE1A29B6-E430-4BBE-825D-3BBEE20A30D3}" srcOrd="1" destOrd="0" presId="urn:microsoft.com/office/officeart/2005/8/layout/vList4"/>
    <dgm:cxn modelId="{8EC421AA-18D0-45A7-95EE-225DADE445D1}" type="presParOf" srcId="{A7BAA10F-D952-4A25-A8D2-F1606591B061}" destId="{95D4BD6A-2CE1-4B9A-B2D6-BE31C38DA09E}" srcOrd="2" destOrd="0" presId="urn:microsoft.com/office/officeart/2005/8/layout/vList4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6DF75670-75DB-43FE-B2D8-833A34A66158}" type="doc">
      <dgm:prSet loTypeId="urn:microsoft.com/office/officeart/2005/8/layout/vProcess5" loCatId="process" qsTypeId="urn:microsoft.com/office/officeart/2005/8/quickstyle/3d1" qsCatId="3D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3C7F99D4-9905-40A1-903C-1115B8A97B9F}">
      <dgm:prSet phldrT="[Текст]"/>
      <dgm:spPr/>
      <dgm:t>
        <a:bodyPr/>
        <a:lstStyle/>
        <a:p>
          <a:pPr algn="ctr"/>
          <a:r>
            <a:rPr lang="uk-UA" dirty="0" smtClean="0"/>
            <a:t>Визначення джерел інформації</a:t>
          </a:r>
          <a:endParaRPr lang="ru-RU" dirty="0"/>
        </a:p>
      </dgm:t>
    </dgm:pt>
    <dgm:pt modelId="{A503F364-B692-4443-9088-E02FF1D0BD45}" type="parTrans" cxnId="{D92B726B-64B6-44FF-85D0-6C24F74139EF}">
      <dgm:prSet/>
      <dgm:spPr/>
      <dgm:t>
        <a:bodyPr/>
        <a:lstStyle/>
        <a:p>
          <a:endParaRPr lang="ru-RU"/>
        </a:p>
      </dgm:t>
    </dgm:pt>
    <dgm:pt modelId="{2C6B4B14-3644-49D4-AFD2-6EBA0B4A14CB}" type="sibTrans" cxnId="{D92B726B-64B6-44FF-85D0-6C24F74139EF}">
      <dgm:prSet/>
      <dgm:spPr/>
      <dgm:t>
        <a:bodyPr/>
        <a:lstStyle/>
        <a:p>
          <a:endParaRPr lang="ru-RU"/>
        </a:p>
      </dgm:t>
    </dgm:pt>
    <dgm:pt modelId="{93D3E14F-C685-454F-8A13-FE428A038143}">
      <dgm:prSet phldrT="[Текст]"/>
      <dgm:spPr/>
      <dgm:t>
        <a:bodyPr/>
        <a:lstStyle/>
        <a:p>
          <a:pPr algn="ctr"/>
          <a:r>
            <a:rPr lang="uk-UA" dirty="0" smtClean="0"/>
            <a:t>Визначення методів аналізу інформації</a:t>
          </a:r>
          <a:endParaRPr lang="ru-RU" dirty="0"/>
        </a:p>
      </dgm:t>
    </dgm:pt>
    <dgm:pt modelId="{F83DB56F-77A9-4489-B4A2-AF21DC4A192A}" type="parTrans" cxnId="{22C571DF-DB05-49D3-987C-864003F8F58C}">
      <dgm:prSet/>
      <dgm:spPr/>
      <dgm:t>
        <a:bodyPr/>
        <a:lstStyle/>
        <a:p>
          <a:endParaRPr lang="ru-RU"/>
        </a:p>
      </dgm:t>
    </dgm:pt>
    <dgm:pt modelId="{DA411260-912B-4342-BEF6-769FC11EE296}" type="sibTrans" cxnId="{22C571DF-DB05-49D3-987C-864003F8F58C}">
      <dgm:prSet/>
      <dgm:spPr/>
      <dgm:t>
        <a:bodyPr/>
        <a:lstStyle/>
        <a:p>
          <a:endParaRPr lang="ru-RU"/>
        </a:p>
      </dgm:t>
    </dgm:pt>
    <dgm:pt modelId="{5181EF1B-1C8E-4C64-A115-C7AC1805FF36}">
      <dgm:prSet phldrT="[Текст]"/>
      <dgm:spPr/>
      <dgm:t>
        <a:bodyPr/>
        <a:lstStyle/>
        <a:p>
          <a:pPr algn="ctr"/>
          <a:r>
            <a:rPr lang="uk-UA" dirty="0" smtClean="0"/>
            <a:t>Обговорення засобів представлення результатів</a:t>
          </a:r>
          <a:endParaRPr lang="ru-RU" dirty="0"/>
        </a:p>
      </dgm:t>
    </dgm:pt>
    <dgm:pt modelId="{9010799B-604E-4045-9253-5F4BBD356B6E}" type="parTrans" cxnId="{4EF8D192-7FA8-4A22-BA41-40D531B12C4A}">
      <dgm:prSet/>
      <dgm:spPr/>
      <dgm:t>
        <a:bodyPr/>
        <a:lstStyle/>
        <a:p>
          <a:endParaRPr lang="ru-RU"/>
        </a:p>
      </dgm:t>
    </dgm:pt>
    <dgm:pt modelId="{172160A7-23AD-4678-B7FB-F62BEEDC3840}" type="sibTrans" cxnId="{4EF8D192-7FA8-4A22-BA41-40D531B12C4A}">
      <dgm:prSet/>
      <dgm:spPr/>
      <dgm:t>
        <a:bodyPr/>
        <a:lstStyle/>
        <a:p>
          <a:endParaRPr lang="ru-RU"/>
        </a:p>
      </dgm:t>
    </dgm:pt>
    <dgm:pt modelId="{49599CBF-F547-4425-9EC5-747DA00C9BAC}" type="pres">
      <dgm:prSet presAssocID="{6DF75670-75DB-43FE-B2D8-833A34A66158}" presName="outerComposite" presStyleCnt="0">
        <dgm:presLayoutVars>
          <dgm:chMax val="5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8D081F1-0514-41BC-9923-E94C448C1060}" type="pres">
      <dgm:prSet presAssocID="{6DF75670-75DB-43FE-B2D8-833A34A66158}" presName="dummyMaxCanvas" presStyleCnt="0">
        <dgm:presLayoutVars/>
      </dgm:prSet>
      <dgm:spPr/>
    </dgm:pt>
    <dgm:pt modelId="{654227EB-D54F-48C6-B617-7F8C21C9ED20}" type="pres">
      <dgm:prSet presAssocID="{6DF75670-75DB-43FE-B2D8-833A34A66158}" presName="ThreeNodes_1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50FD885-DAA2-4E64-B495-9214D0FB664E}" type="pres">
      <dgm:prSet presAssocID="{6DF75670-75DB-43FE-B2D8-833A34A66158}" presName="ThreeNodes_2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29A7D02-57C4-4ED4-AC79-89775C683865}" type="pres">
      <dgm:prSet presAssocID="{6DF75670-75DB-43FE-B2D8-833A34A66158}" presName="ThreeNodes_3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E8B03F2-4104-4091-B142-37A0368FD61A}" type="pres">
      <dgm:prSet presAssocID="{6DF75670-75DB-43FE-B2D8-833A34A66158}" presName="ThreeConn_1-2" presStyleLbl="fg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786936F-04F8-472B-87EE-2440E8DB1F42}" type="pres">
      <dgm:prSet presAssocID="{6DF75670-75DB-43FE-B2D8-833A34A66158}" presName="ThreeConn_2-3" presStyleLbl="fg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CD1AF71-31E8-4E81-A608-629394B49207}" type="pres">
      <dgm:prSet presAssocID="{6DF75670-75DB-43FE-B2D8-833A34A66158}" presName="ThreeNodes_1_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7EF317E-F527-4706-B17D-DFEF8FF5D012}" type="pres">
      <dgm:prSet presAssocID="{6DF75670-75DB-43FE-B2D8-833A34A66158}" presName="ThreeNodes_2_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019462B-0C32-4E09-A3E3-28A9F4A0AFD8}" type="pres">
      <dgm:prSet presAssocID="{6DF75670-75DB-43FE-B2D8-833A34A66158}" presName="ThreeNodes_3_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B3B034C-BFAA-41DB-B092-4360B5319930}" type="presOf" srcId="{3C7F99D4-9905-40A1-903C-1115B8A97B9F}" destId="{654227EB-D54F-48C6-B617-7F8C21C9ED20}" srcOrd="0" destOrd="0" presId="urn:microsoft.com/office/officeart/2005/8/layout/vProcess5"/>
    <dgm:cxn modelId="{D92B726B-64B6-44FF-85D0-6C24F74139EF}" srcId="{6DF75670-75DB-43FE-B2D8-833A34A66158}" destId="{3C7F99D4-9905-40A1-903C-1115B8A97B9F}" srcOrd="0" destOrd="0" parTransId="{A503F364-B692-4443-9088-E02FF1D0BD45}" sibTransId="{2C6B4B14-3644-49D4-AFD2-6EBA0B4A14CB}"/>
    <dgm:cxn modelId="{14922A00-D013-409D-8B6D-FAB9CA726568}" type="presOf" srcId="{DA411260-912B-4342-BEF6-769FC11EE296}" destId="{D786936F-04F8-472B-87EE-2440E8DB1F42}" srcOrd="0" destOrd="0" presId="urn:microsoft.com/office/officeart/2005/8/layout/vProcess5"/>
    <dgm:cxn modelId="{CEE88394-B526-4CC5-AE78-18090B599F6D}" type="presOf" srcId="{5181EF1B-1C8E-4C64-A115-C7AC1805FF36}" destId="{A019462B-0C32-4E09-A3E3-28A9F4A0AFD8}" srcOrd="1" destOrd="0" presId="urn:microsoft.com/office/officeart/2005/8/layout/vProcess5"/>
    <dgm:cxn modelId="{4EF8D192-7FA8-4A22-BA41-40D531B12C4A}" srcId="{6DF75670-75DB-43FE-B2D8-833A34A66158}" destId="{5181EF1B-1C8E-4C64-A115-C7AC1805FF36}" srcOrd="2" destOrd="0" parTransId="{9010799B-604E-4045-9253-5F4BBD356B6E}" sibTransId="{172160A7-23AD-4678-B7FB-F62BEEDC3840}"/>
    <dgm:cxn modelId="{EE89F3AF-AFD2-465C-B17C-17FFFD8B874E}" type="presOf" srcId="{93D3E14F-C685-454F-8A13-FE428A038143}" destId="{87EF317E-F527-4706-B17D-DFEF8FF5D012}" srcOrd="1" destOrd="0" presId="urn:microsoft.com/office/officeart/2005/8/layout/vProcess5"/>
    <dgm:cxn modelId="{D6548965-0F46-4100-8C30-89F8E2B71CC3}" type="presOf" srcId="{3C7F99D4-9905-40A1-903C-1115B8A97B9F}" destId="{7CD1AF71-31E8-4E81-A608-629394B49207}" srcOrd="1" destOrd="0" presId="urn:microsoft.com/office/officeart/2005/8/layout/vProcess5"/>
    <dgm:cxn modelId="{22C571DF-DB05-49D3-987C-864003F8F58C}" srcId="{6DF75670-75DB-43FE-B2D8-833A34A66158}" destId="{93D3E14F-C685-454F-8A13-FE428A038143}" srcOrd="1" destOrd="0" parTransId="{F83DB56F-77A9-4489-B4A2-AF21DC4A192A}" sibTransId="{DA411260-912B-4342-BEF6-769FC11EE296}"/>
    <dgm:cxn modelId="{BF44356E-F189-4874-B490-663B5863969F}" type="presOf" srcId="{5181EF1B-1C8E-4C64-A115-C7AC1805FF36}" destId="{529A7D02-57C4-4ED4-AC79-89775C683865}" srcOrd="0" destOrd="0" presId="urn:microsoft.com/office/officeart/2005/8/layout/vProcess5"/>
    <dgm:cxn modelId="{62247E5E-0F86-4776-9FCC-5D69D5F1A376}" type="presOf" srcId="{6DF75670-75DB-43FE-B2D8-833A34A66158}" destId="{49599CBF-F547-4425-9EC5-747DA00C9BAC}" srcOrd="0" destOrd="0" presId="urn:microsoft.com/office/officeart/2005/8/layout/vProcess5"/>
    <dgm:cxn modelId="{E3EC96AC-20B4-4609-B54F-E46CDA3CD8A8}" type="presOf" srcId="{2C6B4B14-3644-49D4-AFD2-6EBA0B4A14CB}" destId="{0E8B03F2-4104-4091-B142-37A0368FD61A}" srcOrd="0" destOrd="0" presId="urn:microsoft.com/office/officeart/2005/8/layout/vProcess5"/>
    <dgm:cxn modelId="{62A0B720-83AE-4134-BE79-3B68F9F2FAC5}" type="presOf" srcId="{93D3E14F-C685-454F-8A13-FE428A038143}" destId="{050FD885-DAA2-4E64-B495-9214D0FB664E}" srcOrd="0" destOrd="0" presId="urn:microsoft.com/office/officeart/2005/8/layout/vProcess5"/>
    <dgm:cxn modelId="{C3188DF4-10A8-46A8-BA40-49A20F4A0AAC}" type="presParOf" srcId="{49599CBF-F547-4425-9EC5-747DA00C9BAC}" destId="{E8D081F1-0514-41BC-9923-E94C448C1060}" srcOrd="0" destOrd="0" presId="urn:microsoft.com/office/officeart/2005/8/layout/vProcess5"/>
    <dgm:cxn modelId="{048F77F6-8328-4CED-B4B4-1C8618EC130C}" type="presParOf" srcId="{49599CBF-F547-4425-9EC5-747DA00C9BAC}" destId="{654227EB-D54F-48C6-B617-7F8C21C9ED20}" srcOrd="1" destOrd="0" presId="urn:microsoft.com/office/officeart/2005/8/layout/vProcess5"/>
    <dgm:cxn modelId="{54706DCA-543E-4A9D-B6AF-C0AF4408F49B}" type="presParOf" srcId="{49599CBF-F547-4425-9EC5-747DA00C9BAC}" destId="{050FD885-DAA2-4E64-B495-9214D0FB664E}" srcOrd="2" destOrd="0" presId="urn:microsoft.com/office/officeart/2005/8/layout/vProcess5"/>
    <dgm:cxn modelId="{99763322-5409-4064-9D1B-7BF725434973}" type="presParOf" srcId="{49599CBF-F547-4425-9EC5-747DA00C9BAC}" destId="{529A7D02-57C4-4ED4-AC79-89775C683865}" srcOrd="3" destOrd="0" presId="urn:microsoft.com/office/officeart/2005/8/layout/vProcess5"/>
    <dgm:cxn modelId="{44A28ABD-2A7E-45F1-A28B-40EE72F54E89}" type="presParOf" srcId="{49599CBF-F547-4425-9EC5-747DA00C9BAC}" destId="{0E8B03F2-4104-4091-B142-37A0368FD61A}" srcOrd="4" destOrd="0" presId="urn:microsoft.com/office/officeart/2005/8/layout/vProcess5"/>
    <dgm:cxn modelId="{ADB2E0AC-C155-45F9-86CE-B4E72446812D}" type="presParOf" srcId="{49599CBF-F547-4425-9EC5-747DA00C9BAC}" destId="{D786936F-04F8-472B-87EE-2440E8DB1F42}" srcOrd="5" destOrd="0" presId="urn:microsoft.com/office/officeart/2005/8/layout/vProcess5"/>
    <dgm:cxn modelId="{8F30451E-D54E-456B-8412-0DE08ACFBD25}" type="presParOf" srcId="{49599CBF-F547-4425-9EC5-747DA00C9BAC}" destId="{7CD1AF71-31E8-4E81-A608-629394B49207}" srcOrd="6" destOrd="0" presId="urn:microsoft.com/office/officeart/2005/8/layout/vProcess5"/>
    <dgm:cxn modelId="{2CE62EC2-ED65-4169-951A-7A4C88726BA8}" type="presParOf" srcId="{49599CBF-F547-4425-9EC5-747DA00C9BAC}" destId="{87EF317E-F527-4706-B17D-DFEF8FF5D012}" srcOrd="7" destOrd="0" presId="urn:microsoft.com/office/officeart/2005/8/layout/vProcess5"/>
    <dgm:cxn modelId="{0E33DF5A-0629-4AA5-ADEB-7C9F552F81E2}" type="presParOf" srcId="{49599CBF-F547-4425-9EC5-747DA00C9BAC}" destId="{A019462B-0C32-4E09-A3E3-28A9F4A0AFD8}" srcOrd="8" destOrd="0" presId="urn:microsoft.com/office/officeart/2005/8/layout/vProcess5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0C580CBD-9F2F-44CF-9942-4AB51709CE4E}" type="doc">
      <dgm:prSet loTypeId="urn:microsoft.com/office/officeart/2005/8/layout/hList3" loCatId="list" qsTypeId="urn:microsoft.com/office/officeart/2005/8/quickstyle/3d2" qsCatId="3D" csTypeId="urn:microsoft.com/office/officeart/2005/8/colors/accent2_1" csCatId="accent2" phldr="1"/>
      <dgm:spPr/>
      <dgm:t>
        <a:bodyPr/>
        <a:lstStyle/>
        <a:p>
          <a:endParaRPr lang="ru-RU"/>
        </a:p>
      </dgm:t>
    </dgm:pt>
    <dgm:pt modelId="{395C0223-5F24-4E4D-9960-B90FAEF5B8F2}">
      <dgm:prSet phldrT="[Текст]" custT="1"/>
      <dgm:spPr/>
      <dgm:t>
        <a:bodyPr/>
        <a:lstStyle/>
        <a:p>
          <a:r>
            <a:rPr lang="uk-UA" sz="4400" dirty="0" smtClean="0"/>
            <a:t>Джерела інформації</a:t>
          </a:r>
          <a:endParaRPr lang="ru-RU" sz="4400" dirty="0"/>
        </a:p>
      </dgm:t>
    </dgm:pt>
    <dgm:pt modelId="{9E938C56-72ED-4303-85FA-898E6BB8A5F6}" type="parTrans" cxnId="{8C3C0FDF-182D-459F-BCC6-AB68E2724579}">
      <dgm:prSet/>
      <dgm:spPr/>
      <dgm:t>
        <a:bodyPr/>
        <a:lstStyle/>
        <a:p>
          <a:endParaRPr lang="ru-RU"/>
        </a:p>
      </dgm:t>
    </dgm:pt>
    <dgm:pt modelId="{F04E6367-6846-492F-8780-B4991EA4BAAE}" type="sibTrans" cxnId="{8C3C0FDF-182D-459F-BCC6-AB68E2724579}">
      <dgm:prSet/>
      <dgm:spPr/>
      <dgm:t>
        <a:bodyPr/>
        <a:lstStyle/>
        <a:p>
          <a:endParaRPr lang="ru-RU"/>
        </a:p>
      </dgm:t>
    </dgm:pt>
    <dgm:pt modelId="{8804D8D7-B291-4440-BFFB-163C826C35F1}">
      <dgm:prSet phldrT="[Текст]"/>
      <dgm:spPr/>
      <dgm:t>
        <a:bodyPr/>
        <a:lstStyle/>
        <a:p>
          <a:r>
            <a:rPr lang="uk-UA" dirty="0" smtClean="0"/>
            <a:t>Бібліотека</a:t>
          </a:r>
          <a:endParaRPr lang="ru-RU" dirty="0"/>
        </a:p>
      </dgm:t>
    </dgm:pt>
    <dgm:pt modelId="{92881BBE-2C97-4FAC-8499-0E5ABC75F2DD}" type="parTrans" cxnId="{0855CD91-90B3-4CB1-A8F7-147475C3D9AD}">
      <dgm:prSet/>
      <dgm:spPr/>
      <dgm:t>
        <a:bodyPr/>
        <a:lstStyle/>
        <a:p>
          <a:endParaRPr lang="ru-RU"/>
        </a:p>
      </dgm:t>
    </dgm:pt>
    <dgm:pt modelId="{3231F9D9-AB5E-4B22-8C23-7C2E45CA540D}" type="sibTrans" cxnId="{0855CD91-90B3-4CB1-A8F7-147475C3D9AD}">
      <dgm:prSet/>
      <dgm:spPr/>
      <dgm:t>
        <a:bodyPr/>
        <a:lstStyle/>
        <a:p>
          <a:endParaRPr lang="ru-RU"/>
        </a:p>
      </dgm:t>
    </dgm:pt>
    <dgm:pt modelId="{03F83E20-667A-4C9D-8D4A-261357E85FC8}">
      <dgm:prSet phldrT="[Текст]"/>
      <dgm:spPr/>
      <dgm:t>
        <a:bodyPr/>
        <a:lstStyle/>
        <a:p>
          <a:r>
            <a:rPr lang="uk-UA" dirty="0" smtClean="0"/>
            <a:t>Ресурси </a:t>
          </a:r>
          <a:r>
            <a:rPr lang="uk-UA" dirty="0" err="1" smtClean="0"/>
            <a:t>інтернет</a:t>
          </a:r>
          <a:endParaRPr lang="ru-RU" dirty="0"/>
        </a:p>
      </dgm:t>
    </dgm:pt>
    <dgm:pt modelId="{DB378A81-34A7-47AA-A752-DCD88EA8344A}" type="parTrans" cxnId="{FF16C1AF-2B8E-49D3-BABF-3DC108691067}">
      <dgm:prSet/>
      <dgm:spPr/>
      <dgm:t>
        <a:bodyPr/>
        <a:lstStyle/>
        <a:p>
          <a:endParaRPr lang="ru-RU"/>
        </a:p>
      </dgm:t>
    </dgm:pt>
    <dgm:pt modelId="{0994A4FE-DFF0-4D67-9ED8-ABC0672E5BF9}" type="sibTrans" cxnId="{FF16C1AF-2B8E-49D3-BABF-3DC108691067}">
      <dgm:prSet/>
      <dgm:spPr/>
      <dgm:t>
        <a:bodyPr/>
        <a:lstStyle/>
        <a:p>
          <a:endParaRPr lang="ru-RU"/>
        </a:p>
      </dgm:t>
    </dgm:pt>
    <dgm:pt modelId="{B72DA073-46F4-41C9-914B-E4AA91E939DB}">
      <dgm:prSet phldrT="[Текст]"/>
      <dgm:spPr/>
      <dgm:t>
        <a:bodyPr/>
        <a:lstStyle/>
        <a:p>
          <a:r>
            <a:rPr lang="uk-UA" dirty="0" smtClean="0"/>
            <a:t>Підручник</a:t>
          </a:r>
          <a:endParaRPr lang="ru-RU" dirty="0"/>
        </a:p>
      </dgm:t>
    </dgm:pt>
    <dgm:pt modelId="{AB20787A-8029-43EB-916A-2D32A99461B1}" type="parTrans" cxnId="{8F06ECDD-8BB2-427C-8A6D-934ED9D690F9}">
      <dgm:prSet/>
      <dgm:spPr/>
      <dgm:t>
        <a:bodyPr/>
        <a:lstStyle/>
        <a:p>
          <a:endParaRPr lang="ru-RU"/>
        </a:p>
      </dgm:t>
    </dgm:pt>
    <dgm:pt modelId="{5E925851-E179-4B21-99AD-5063D7640745}" type="sibTrans" cxnId="{8F06ECDD-8BB2-427C-8A6D-934ED9D690F9}">
      <dgm:prSet/>
      <dgm:spPr/>
      <dgm:t>
        <a:bodyPr/>
        <a:lstStyle/>
        <a:p>
          <a:endParaRPr lang="ru-RU"/>
        </a:p>
      </dgm:t>
    </dgm:pt>
    <dgm:pt modelId="{8707AC19-B617-4CCA-BE9B-497C7530AA10}">
      <dgm:prSet phldrT="[Текст]"/>
      <dgm:spPr/>
      <dgm:t>
        <a:bodyPr/>
        <a:lstStyle/>
        <a:p>
          <a:r>
            <a:rPr lang="uk-UA" dirty="0" smtClean="0"/>
            <a:t>Конспекти уроків</a:t>
          </a:r>
          <a:endParaRPr lang="ru-RU" dirty="0"/>
        </a:p>
      </dgm:t>
    </dgm:pt>
    <dgm:pt modelId="{CC20B906-090F-4A67-B3C3-CAE5370211E6}" type="parTrans" cxnId="{618A9C97-E4C8-4045-A2B8-B2F56C86195E}">
      <dgm:prSet/>
      <dgm:spPr/>
      <dgm:t>
        <a:bodyPr/>
        <a:lstStyle/>
        <a:p>
          <a:endParaRPr lang="ru-RU"/>
        </a:p>
      </dgm:t>
    </dgm:pt>
    <dgm:pt modelId="{525E4BED-18D1-4220-9B9F-F330C909EB7F}" type="sibTrans" cxnId="{618A9C97-E4C8-4045-A2B8-B2F56C86195E}">
      <dgm:prSet/>
      <dgm:spPr/>
      <dgm:t>
        <a:bodyPr/>
        <a:lstStyle/>
        <a:p>
          <a:endParaRPr lang="ru-RU"/>
        </a:p>
      </dgm:t>
    </dgm:pt>
    <dgm:pt modelId="{1308440A-883F-4B18-9B66-5BEA8BA72BAC}" type="pres">
      <dgm:prSet presAssocID="{0C580CBD-9F2F-44CF-9942-4AB51709CE4E}" presName="composite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F2849BF-F2AB-4E51-96FF-1146DB5AB187}" type="pres">
      <dgm:prSet presAssocID="{395C0223-5F24-4E4D-9960-B90FAEF5B8F2}" presName="roof" presStyleLbl="dkBgShp" presStyleIdx="0" presStyleCnt="2" custLinFactNeighborX="781" custLinFactNeighborY="-3256"/>
      <dgm:spPr/>
      <dgm:t>
        <a:bodyPr/>
        <a:lstStyle/>
        <a:p>
          <a:endParaRPr lang="ru-RU"/>
        </a:p>
      </dgm:t>
    </dgm:pt>
    <dgm:pt modelId="{65D48B2B-BB73-452D-8B6A-B57615260BFC}" type="pres">
      <dgm:prSet presAssocID="{395C0223-5F24-4E4D-9960-B90FAEF5B8F2}" presName="pillars" presStyleCnt="0"/>
      <dgm:spPr/>
      <dgm:t>
        <a:bodyPr/>
        <a:lstStyle/>
        <a:p>
          <a:endParaRPr lang="ru-RU"/>
        </a:p>
      </dgm:t>
    </dgm:pt>
    <dgm:pt modelId="{0458F34F-A25B-43B2-8983-1BE90D4291A3}" type="pres">
      <dgm:prSet presAssocID="{395C0223-5F24-4E4D-9960-B90FAEF5B8F2}" presName="pillar1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1B2D3CB-2E7F-416E-8CBD-C3AD61AC98A0}" type="pres">
      <dgm:prSet presAssocID="{03F83E20-667A-4C9D-8D4A-261357E85FC8}" presName="pillarX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1F3C043-CD1A-4109-B258-5E6644392A81}" type="pres">
      <dgm:prSet presAssocID="{B72DA073-46F4-41C9-914B-E4AA91E939DB}" presName="pillarX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718834D-FAC9-4FA8-B341-8C739D2849EC}" type="pres">
      <dgm:prSet presAssocID="{8707AC19-B617-4CCA-BE9B-497C7530AA10}" presName="pillarX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49C8427-09C2-4205-874B-F2A15F9500B2}" type="pres">
      <dgm:prSet presAssocID="{395C0223-5F24-4E4D-9960-B90FAEF5B8F2}" presName="base" presStyleLbl="dkBgShp" presStyleIdx="1" presStyleCnt="2"/>
      <dgm:spPr/>
      <dgm:t>
        <a:bodyPr/>
        <a:lstStyle/>
        <a:p>
          <a:endParaRPr lang="ru-RU"/>
        </a:p>
      </dgm:t>
    </dgm:pt>
  </dgm:ptLst>
  <dgm:cxnLst>
    <dgm:cxn modelId="{C9800BFC-CC1E-4C10-ADC5-2E03F7FB0A83}" type="presOf" srcId="{03F83E20-667A-4C9D-8D4A-261357E85FC8}" destId="{A1B2D3CB-2E7F-416E-8CBD-C3AD61AC98A0}" srcOrd="0" destOrd="0" presId="urn:microsoft.com/office/officeart/2005/8/layout/hList3"/>
    <dgm:cxn modelId="{E8A21500-83E6-4CFB-9640-5B5A69FD4156}" type="presOf" srcId="{8707AC19-B617-4CCA-BE9B-497C7530AA10}" destId="{9718834D-FAC9-4FA8-B341-8C739D2849EC}" srcOrd="0" destOrd="0" presId="urn:microsoft.com/office/officeart/2005/8/layout/hList3"/>
    <dgm:cxn modelId="{8C3C0FDF-182D-459F-BCC6-AB68E2724579}" srcId="{0C580CBD-9F2F-44CF-9942-4AB51709CE4E}" destId="{395C0223-5F24-4E4D-9960-B90FAEF5B8F2}" srcOrd="0" destOrd="0" parTransId="{9E938C56-72ED-4303-85FA-898E6BB8A5F6}" sibTransId="{F04E6367-6846-492F-8780-B4991EA4BAAE}"/>
    <dgm:cxn modelId="{5BA81630-6761-4410-A1FF-B8F30189225E}" type="presOf" srcId="{0C580CBD-9F2F-44CF-9942-4AB51709CE4E}" destId="{1308440A-883F-4B18-9B66-5BEA8BA72BAC}" srcOrd="0" destOrd="0" presId="urn:microsoft.com/office/officeart/2005/8/layout/hList3"/>
    <dgm:cxn modelId="{FFC84292-DB7D-4FDF-B256-CBBB3052FC94}" type="presOf" srcId="{8804D8D7-B291-4440-BFFB-163C826C35F1}" destId="{0458F34F-A25B-43B2-8983-1BE90D4291A3}" srcOrd="0" destOrd="0" presId="urn:microsoft.com/office/officeart/2005/8/layout/hList3"/>
    <dgm:cxn modelId="{8F06ECDD-8BB2-427C-8A6D-934ED9D690F9}" srcId="{395C0223-5F24-4E4D-9960-B90FAEF5B8F2}" destId="{B72DA073-46F4-41C9-914B-E4AA91E939DB}" srcOrd="2" destOrd="0" parTransId="{AB20787A-8029-43EB-916A-2D32A99461B1}" sibTransId="{5E925851-E179-4B21-99AD-5063D7640745}"/>
    <dgm:cxn modelId="{5A2C9774-7BC0-4AE7-ACDE-27F855D99FB1}" type="presOf" srcId="{B72DA073-46F4-41C9-914B-E4AA91E939DB}" destId="{11F3C043-CD1A-4109-B258-5E6644392A81}" srcOrd="0" destOrd="0" presId="urn:microsoft.com/office/officeart/2005/8/layout/hList3"/>
    <dgm:cxn modelId="{0855CD91-90B3-4CB1-A8F7-147475C3D9AD}" srcId="{395C0223-5F24-4E4D-9960-B90FAEF5B8F2}" destId="{8804D8D7-B291-4440-BFFB-163C826C35F1}" srcOrd="0" destOrd="0" parTransId="{92881BBE-2C97-4FAC-8499-0E5ABC75F2DD}" sibTransId="{3231F9D9-AB5E-4B22-8C23-7C2E45CA540D}"/>
    <dgm:cxn modelId="{FF16C1AF-2B8E-49D3-BABF-3DC108691067}" srcId="{395C0223-5F24-4E4D-9960-B90FAEF5B8F2}" destId="{03F83E20-667A-4C9D-8D4A-261357E85FC8}" srcOrd="1" destOrd="0" parTransId="{DB378A81-34A7-47AA-A752-DCD88EA8344A}" sibTransId="{0994A4FE-DFF0-4D67-9ED8-ABC0672E5BF9}"/>
    <dgm:cxn modelId="{618A9C97-E4C8-4045-A2B8-B2F56C86195E}" srcId="{395C0223-5F24-4E4D-9960-B90FAEF5B8F2}" destId="{8707AC19-B617-4CCA-BE9B-497C7530AA10}" srcOrd="3" destOrd="0" parTransId="{CC20B906-090F-4A67-B3C3-CAE5370211E6}" sibTransId="{525E4BED-18D1-4220-9B9F-F330C909EB7F}"/>
    <dgm:cxn modelId="{E6F9809A-E8C7-4AFF-800E-459A061C1A31}" type="presOf" srcId="{395C0223-5F24-4E4D-9960-B90FAEF5B8F2}" destId="{2F2849BF-F2AB-4E51-96FF-1146DB5AB187}" srcOrd="0" destOrd="0" presId="urn:microsoft.com/office/officeart/2005/8/layout/hList3"/>
    <dgm:cxn modelId="{682F7438-C53B-49F0-81B6-263DBA98C46D}" type="presParOf" srcId="{1308440A-883F-4B18-9B66-5BEA8BA72BAC}" destId="{2F2849BF-F2AB-4E51-96FF-1146DB5AB187}" srcOrd="0" destOrd="0" presId="urn:microsoft.com/office/officeart/2005/8/layout/hList3"/>
    <dgm:cxn modelId="{96554D39-389E-458B-81AA-D87FFBBB1E53}" type="presParOf" srcId="{1308440A-883F-4B18-9B66-5BEA8BA72BAC}" destId="{65D48B2B-BB73-452D-8B6A-B57615260BFC}" srcOrd="1" destOrd="0" presId="urn:microsoft.com/office/officeart/2005/8/layout/hList3"/>
    <dgm:cxn modelId="{6D52AED0-7D20-4D21-A3AD-3E0372F1A678}" type="presParOf" srcId="{65D48B2B-BB73-452D-8B6A-B57615260BFC}" destId="{0458F34F-A25B-43B2-8983-1BE90D4291A3}" srcOrd="0" destOrd="0" presId="urn:microsoft.com/office/officeart/2005/8/layout/hList3"/>
    <dgm:cxn modelId="{B86991E8-8A51-418B-8A4F-643C04A10C7F}" type="presParOf" srcId="{65D48B2B-BB73-452D-8B6A-B57615260BFC}" destId="{A1B2D3CB-2E7F-416E-8CBD-C3AD61AC98A0}" srcOrd="1" destOrd="0" presId="urn:microsoft.com/office/officeart/2005/8/layout/hList3"/>
    <dgm:cxn modelId="{85592063-8AE5-445D-A5F6-089674082A5C}" type="presParOf" srcId="{65D48B2B-BB73-452D-8B6A-B57615260BFC}" destId="{11F3C043-CD1A-4109-B258-5E6644392A81}" srcOrd="2" destOrd="0" presId="urn:microsoft.com/office/officeart/2005/8/layout/hList3"/>
    <dgm:cxn modelId="{594A180E-5C8E-441F-A752-5E35FB9F9887}" type="presParOf" srcId="{65D48B2B-BB73-452D-8B6A-B57615260BFC}" destId="{9718834D-FAC9-4FA8-B341-8C739D2849EC}" srcOrd="3" destOrd="0" presId="urn:microsoft.com/office/officeart/2005/8/layout/hList3"/>
    <dgm:cxn modelId="{AD640FB2-2458-4553-BB49-F66C4D3D74A2}" type="presParOf" srcId="{1308440A-883F-4B18-9B66-5BEA8BA72BAC}" destId="{B49C8427-09C2-4205-874B-F2A15F9500B2}" srcOrd="2" destOrd="0" presId="urn:microsoft.com/office/officeart/2005/8/layout/hList3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254368DF-D605-4B30-8E2D-7D12A92A1BE5}" type="doc">
      <dgm:prSet loTypeId="urn:microsoft.com/office/officeart/2005/8/layout/hList1" loCatId="list" qsTypeId="urn:microsoft.com/office/officeart/2005/8/quickstyle/3d1" qsCatId="3D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0B384DE1-7DDC-45DF-9546-709B90010212}">
      <dgm:prSet phldrT="[Текст]"/>
      <dgm:spPr/>
      <dgm:t>
        <a:bodyPr/>
        <a:lstStyle/>
        <a:p>
          <a:r>
            <a:rPr lang="uk-UA" dirty="0" smtClean="0"/>
            <a:t>Комбінаторика</a:t>
          </a:r>
          <a:endParaRPr lang="ru-RU" dirty="0"/>
        </a:p>
      </dgm:t>
    </dgm:pt>
    <dgm:pt modelId="{AF30A334-C0E8-46EF-98D0-09A0DDD98A1A}" type="parTrans" cxnId="{7F2288C4-5D09-44EF-80AE-3C31BBEDB355}">
      <dgm:prSet/>
      <dgm:spPr/>
      <dgm:t>
        <a:bodyPr/>
        <a:lstStyle/>
        <a:p>
          <a:endParaRPr lang="ru-RU"/>
        </a:p>
      </dgm:t>
    </dgm:pt>
    <dgm:pt modelId="{716977CC-EC7A-4A7B-9CA6-4391A2826619}" type="sibTrans" cxnId="{7F2288C4-5D09-44EF-80AE-3C31BBEDB355}">
      <dgm:prSet/>
      <dgm:spPr/>
      <dgm:t>
        <a:bodyPr/>
        <a:lstStyle/>
        <a:p>
          <a:endParaRPr lang="ru-RU"/>
        </a:p>
      </dgm:t>
    </dgm:pt>
    <dgm:pt modelId="{DACC22BC-49F4-4DA4-9535-26127A24E3A3}">
      <dgm:prSet phldrT="[Текст]"/>
      <dgm:spPr/>
      <dgm:t>
        <a:bodyPr/>
        <a:lstStyle/>
        <a:p>
          <a:r>
            <a:rPr lang="uk-UA" dirty="0" smtClean="0"/>
            <a:t>Статистика</a:t>
          </a:r>
          <a:endParaRPr lang="ru-RU" dirty="0"/>
        </a:p>
      </dgm:t>
    </dgm:pt>
    <dgm:pt modelId="{565997CB-213A-40D9-AFFD-A5AD3E247F5B}" type="parTrans" cxnId="{49D02F4A-E362-4E1C-9B10-730C01BD61BC}">
      <dgm:prSet/>
      <dgm:spPr/>
      <dgm:t>
        <a:bodyPr/>
        <a:lstStyle/>
        <a:p>
          <a:endParaRPr lang="ru-RU"/>
        </a:p>
      </dgm:t>
    </dgm:pt>
    <dgm:pt modelId="{C4EBC9FB-26E5-4F4F-85CD-5F36572CB502}" type="sibTrans" cxnId="{49D02F4A-E362-4E1C-9B10-730C01BD61BC}">
      <dgm:prSet/>
      <dgm:spPr/>
      <dgm:t>
        <a:bodyPr/>
        <a:lstStyle/>
        <a:p>
          <a:endParaRPr lang="ru-RU"/>
        </a:p>
      </dgm:t>
    </dgm:pt>
    <dgm:pt modelId="{28927885-AF3E-4BD0-B4D0-F9A592E76838}">
      <dgm:prSet phldrT="[Текст]"/>
      <dgm:spPr/>
      <dgm:t>
        <a:bodyPr/>
        <a:lstStyle/>
        <a:p>
          <a:r>
            <a:rPr lang="uk-UA" dirty="0" smtClean="0"/>
            <a:t>Теорія ймовірностей</a:t>
          </a:r>
          <a:endParaRPr lang="ru-RU" dirty="0"/>
        </a:p>
      </dgm:t>
    </dgm:pt>
    <dgm:pt modelId="{EC164767-EFC0-42C1-82A3-53CB8E0FB4EB}" type="parTrans" cxnId="{D0F930EA-2148-4126-A3C0-4521E1CD4F44}">
      <dgm:prSet/>
      <dgm:spPr/>
      <dgm:t>
        <a:bodyPr/>
        <a:lstStyle/>
        <a:p>
          <a:endParaRPr lang="ru-RU"/>
        </a:p>
      </dgm:t>
    </dgm:pt>
    <dgm:pt modelId="{AFFD1622-DD30-4B23-B139-3FC0F1893170}" type="sibTrans" cxnId="{D0F930EA-2148-4126-A3C0-4521E1CD4F44}">
      <dgm:prSet/>
      <dgm:spPr/>
      <dgm:t>
        <a:bodyPr/>
        <a:lstStyle/>
        <a:p>
          <a:endParaRPr lang="ru-RU"/>
        </a:p>
      </dgm:t>
    </dgm:pt>
    <dgm:pt modelId="{8ED21FDE-45B2-4BC7-BB0B-A6DF3F917C5E}">
      <dgm:prSet phldrT="[Текст]" custLinFactNeighborX="5718" custLinFactNeighborY="-342"/>
      <dgm:spPr/>
      <dgm:t>
        <a:bodyPr/>
        <a:lstStyle/>
        <a:p>
          <a:r>
            <a:rPr lang="uk-UA" dirty="0" smtClean="0"/>
            <a:t>Створення інтерактивної вправи за допомогою програми</a:t>
          </a:r>
          <a:r>
            <a:rPr lang="en-US" dirty="0" smtClean="0"/>
            <a:t>  </a:t>
          </a:r>
          <a:r>
            <a:rPr lang="en-US" dirty="0" err="1" smtClean="0"/>
            <a:t>LearningApps</a:t>
          </a:r>
          <a:endParaRPr lang="ru-RU" dirty="0"/>
        </a:p>
      </dgm:t>
    </dgm:pt>
    <dgm:pt modelId="{69B856D0-1C54-4439-9FCB-7F3ECE1F6A9E}" type="parTrans" cxnId="{97F4C5C4-556E-4C44-934D-59C12CB799FB}">
      <dgm:prSet/>
      <dgm:spPr/>
      <dgm:t>
        <a:bodyPr/>
        <a:lstStyle/>
        <a:p>
          <a:endParaRPr lang="ru-RU"/>
        </a:p>
      </dgm:t>
    </dgm:pt>
    <dgm:pt modelId="{687EAFB4-8C90-45A9-9A05-ABD4CFB4B524}" type="sibTrans" cxnId="{97F4C5C4-556E-4C44-934D-59C12CB799FB}">
      <dgm:prSet/>
      <dgm:spPr/>
      <dgm:t>
        <a:bodyPr/>
        <a:lstStyle/>
        <a:p>
          <a:endParaRPr lang="ru-RU"/>
        </a:p>
      </dgm:t>
    </dgm:pt>
    <dgm:pt modelId="{C981E8BD-DE72-4B6A-AE93-DE7EE5E15E07}">
      <dgm:prSet phldrT="[Текст]" custLinFactNeighborX="-5232" custLinFactNeighborY="1012"/>
      <dgm:spPr/>
      <dgm:t>
        <a:bodyPr/>
        <a:lstStyle/>
        <a:p>
          <a:r>
            <a:rPr lang="uk-UA" dirty="0" err="1" smtClean="0"/>
            <a:t>Розв</a:t>
          </a:r>
          <a:r>
            <a:rPr lang="uk-UA" baseline="30000" dirty="0" smtClean="0"/>
            <a:t>,</a:t>
          </a:r>
          <a:r>
            <a:rPr lang="uk-UA" dirty="0" err="1" smtClean="0"/>
            <a:t>язування</a:t>
          </a:r>
          <a:r>
            <a:rPr lang="uk-UA" dirty="0" smtClean="0"/>
            <a:t> власних задач</a:t>
          </a:r>
          <a:endParaRPr lang="ru-RU" dirty="0"/>
        </a:p>
      </dgm:t>
    </dgm:pt>
    <dgm:pt modelId="{A2D23449-4CD1-4DF8-8452-2FAAD059F94C}" type="parTrans" cxnId="{B1676E41-AA78-4B5C-85E5-57A4875D36CB}">
      <dgm:prSet/>
      <dgm:spPr/>
      <dgm:t>
        <a:bodyPr/>
        <a:lstStyle/>
        <a:p>
          <a:endParaRPr lang="ru-RU"/>
        </a:p>
      </dgm:t>
    </dgm:pt>
    <dgm:pt modelId="{2BBE3FC6-8047-4980-BD55-532822F4FFAA}" type="sibTrans" cxnId="{B1676E41-AA78-4B5C-85E5-57A4875D36CB}">
      <dgm:prSet/>
      <dgm:spPr/>
      <dgm:t>
        <a:bodyPr/>
        <a:lstStyle/>
        <a:p>
          <a:endParaRPr lang="ru-RU"/>
        </a:p>
      </dgm:t>
    </dgm:pt>
    <dgm:pt modelId="{913AD84D-BA81-42B3-ADD8-7E0847FE28CC}">
      <dgm:prSet phldrT="[Текст]"/>
      <dgm:spPr/>
      <dgm:t>
        <a:bodyPr/>
        <a:lstStyle/>
        <a:p>
          <a:r>
            <a:rPr lang="uk-UA" dirty="0" smtClean="0"/>
            <a:t>Створення презентації за допомогою програми</a:t>
          </a:r>
          <a:r>
            <a:rPr lang="en-US" dirty="0" smtClean="0"/>
            <a:t>  Microsoft  Power Point</a:t>
          </a:r>
          <a:endParaRPr lang="ru-RU" dirty="0"/>
        </a:p>
      </dgm:t>
    </dgm:pt>
    <dgm:pt modelId="{D230ABEE-D47F-40D2-BBDC-925529C5BA1D}" type="parTrans" cxnId="{ADFEA90B-DE15-445F-BD56-EF02B65AA184}">
      <dgm:prSet/>
      <dgm:spPr/>
      <dgm:t>
        <a:bodyPr/>
        <a:lstStyle/>
        <a:p>
          <a:endParaRPr lang="ru-RU"/>
        </a:p>
      </dgm:t>
    </dgm:pt>
    <dgm:pt modelId="{22DCB729-4972-4D4E-8714-139C835D4B60}" type="sibTrans" cxnId="{ADFEA90B-DE15-445F-BD56-EF02B65AA184}">
      <dgm:prSet/>
      <dgm:spPr/>
      <dgm:t>
        <a:bodyPr/>
        <a:lstStyle/>
        <a:p>
          <a:endParaRPr lang="ru-RU"/>
        </a:p>
      </dgm:t>
    </dgm:pt>
    <dgm:pt modelId="{7931B4C5-F6AB-46A9-AF86-545A35EB8008}">
      <dgm:prSet phldrT="[Текст]"/>
      <dgm:spPr/>
      <dgm:t>
        <a:bodyPr/>
        <a:lstStyle/>
        <a:p>
          <a:r>
            <a:rPr lang="uk-UA" dirty="0" smtClean="0"/>
            <a:t>Створення презентації за допомогою програми</a:t>
          </a:r>
          <a:r>
            <a:rPr lang="en-US" dirty="0" smtClean="0"/>
            <a:t>  Microsoft  Power Point</a:t>
          </a:r>
          <a:r>
            <a:rPr lang="uk-UA" dirty="0" smtClean="0"/>
            <a:t> та інтерактивної вправи в програмі </a:t>
          </a:r>
          <a:r>
            <a:rPr lang="en-US" dirty="0" err="1" smtClean="0"/>
            <a:t>LearningApps</a:t>
          </a:r>
          <a:endParaRPr lang="ru-RU" dirty="0"/>
        </a:p>
      </dgm:t>
    </dgm:pt>
    <dgm:pt modelId="{71BF67CE-10B0-4079-8C16-54D5C7A29928}" type="sibTrans" cxnId="{FB57B3BD-20F7-4519-8334-09F96CFBF1C6}">
      <dgm:prSet/>
      <dgm:spPr/>
      <dgm:t>
        <a:bodyPr/>
        <a:lstStyle/>
        <a:p>
          <a:endParaRPr lang="ru-RU"/>
        </a:p>
      </dgm:t>
    </dgm:pt>
    <dgm:pt modelId="{04C9B01A-4F8B-41D3-BB59-1DF9D7E009F2}" type="parTrans" cxnId="{FB57B3BD-20F7-4519-8334-09F96CFBF1C6}">
      <dgm:prSet/>
      <dgm:spPr/>
      <dgm:t>
        <a:bodyPr/>
        <a:lstStyle/>
        <a:p>
          <a:endParaRPr lang="ru-RU"/>
        </a:p>
      </dgm:t>
    </dgm:pt>
    <dgm:pt modelId="{AE161475-45D1-410E-BCB7-AE631CD2D7B6}">
      <dgm:prSet phldrT="[Текст]" custLinFactNeighborX="5718" custLinFactNeighborY="-342"/>
      <dgm:spPr/>
      <dgm:t>
        <a:bodyPr/>
        <a:lstStyle/>
        <a:p>
          <a:r>
            <a:rPr lang="uk-UA" dirty="0" smtClean="0"/>
            <a:t> </a:t>
          </a:r>
          <a:r>
            <a:rPr lang="uk-UA" dirty="0" err="1" smtClean="0"/>
            <a:t>Розв</a:t>
          </a:r>
          <a:r>
            <a:rPr lang="uk-UA" baseline="30000" dirty="0" smtClean="0"/>
            <a:t>,</a:t>
          </a:r>
          <a:r>
            <a:rPr lang="uk-UA" dirty="0" err="1" smtClean="0"/>
            <a:t>язування</a:t>
          </a:r>
          <a:r>
            <a:rPr lang="uk-UA" dirty="0" smtClean="0"/>
            <a:t> власних задач</a:t>
          </a:r>
          <a:endParaRPr lang="ru-RU" dirty="0"/>
        </a:p>
      </dgm:t>
    </dgm:pt>
    <dgm:pt modelId="{BDEB0250-C5B3-440B-96D4-60014DFFC699}" type="parTrans" cxnId="{2E09F204-4CB7-4B87-B6BF-7E0F08D66E67}">
      <dgm:prSet/>
      <dgm:spPr/>
      <dgm:t>
        <a:bodyPr/>
        <a:lstStyle/>
        <a:p>
          <a:endParaRPr lang="ru-RU"/>
        </a:p>
      </dgm:t>
    </dgm:pt>
    <dgm:pt modelId="{3B759D1E-316C-4874-B9EB-5222C8CCE5FA}" type="sibTrans" cxnId="{2E09F204-4CB7-4B87-B6BF-7E0F08D66E67}">
      <dgm:prSet/>
      <dgm:spPr/>
      <dgm:t>
        <a:bodyPr/>
        <a:lstStyle/>
        <a:p>
          <a:endParaRPr lang="ru-RU"/>
        </a:p>
      </dgm:t>
    </dgm:pt>
    <dgm:pt modelId="{BE744CB2-0C5D-4F25-9862-FAD6B5EC8F6F}">
      <dgm:prSet phldrT="[Текст]" custLinFactNeighborX="5718" custLinFactNeighborY="-342"/>
      <dgm:spPr/>
      <dgm:t>
        <a:bodyPr/>
        <a:lstStyle/>
        <a:p>
          <a:r>
            <a:rPr lang="uk-UA" dirty="0" smtClean="0"/>
            <a:t> </a:t>
          </a:r>
          <a:r>
            <a:rPr lang="uk-UA" dirty="0" err="1" smtClean="0"/>
            <a:t>Розв</a:t>
          </a:r>
          <a:r>
            <a:rPr lang="uk-UA" baseline="30000" dirty="0" smtClean="0"/>
            <a:t>,</a:t>
          </a:r>
          <a:r>
            <a:rPr lang="uk-UA" dirty="0" err="1" smtClean="0"/>
            <a:t>язування</a:t>
          </a:r>
          <a:r>
            <a:rPr lang="uk-UA" dirty="0" smtClean="0"/>
            <a:t> власних задач</a:t>
          </a:r>
          <a:endParaRPr lang="ru-RU" dirty="0"/>
        </a:p>
      </dgm:t>
    </dgm:pt>
    <dgm:pt modelId="{F24234A9-8D87-487E-947F-E6F3662A6FCD}" type="parTrans" cxnId="{2E82EB2B-4DED-43F9-AA1E-180484C11BE4}">
      <dgm:prSet/>
      <dgm:spPr/>
      <dgm:t>
        <a:bodyPr/>
        <a:lstStyle/>
        <a:p>
          <a:endParaRPr lang="ru-RU"/>
        </a:p>
      </dgm:t>
    </dgm:pt>
    <dgm:pt modelId="{EC7B6C2F-FE9E-4B6F-9150-239195AE2E65}" type="sibTrans" cxnId="{2E82EB2B-4DED-43F9-AA1E-180484C11BE4}">
      <dgm:prSet/>
      <dgm:spPr/>
      <dgm:t>
        <a:bodyPr/>
        <a:lstStyle/>
        <a:p>
          <a:endParaRPr lang="ru-RU"/>
        </a:p>
      </dgm:t>
    </dgm:pt>
    <dgm:pt modelId="{A8240F98-CC29-4E52-A234-97FC385DA31F}" type="pres">
      <dgm:prSet presAssocID="{254368DF-D605-4B30-8E2D-7D12A92A1BE5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607BE48-9C62-4D1A-97B4-F5214A6B719C}" type="pres">
      <dgm:prSet presAssocID="{0B384DE1-7DDC-45DF-9546-709B90010212}" presName="composite" presStyleCnt="0"/>
      <dgm:spPr/>
      <dgm:t>
        <a:bodyPr/>
        <a:lstStyle/>
        <a:p>
          <a:endParaRPr lang="ru-RU"/>
        </a:p>
      </dgm:t>
    </dgm:pt>
    <dgm:pt modelId="{930310B7-F7D2-466E-936C-227068F07FA3}" type="pres">
      <dgm:prSet presAssocID="{0B384DE1-7DDC-45DF-9546-709B90010212}" presName="parTx" presStyleLbl="align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2F153EC-DD92-4CFE-9BAA-E0AD098A93AF}" type="pres">
      <dgm:prSet presAssocID="{0B384DE1-7DDC-45DF-9546-709B90010212}" presName="desTx" presStyleLbl="alignAccFollowNode1" presStyleIdx="0" presStyleCnt="3" custLinFactNeighborX="-5232" custLinFactNeighborY="101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AA2FFBF-D9A7-409E-A966-B0CAFF05D3ED}" type="pres">
      <dgm:prSet presAssocID="{716977CC-EC7A-4A7B-9CA6-4391A2826619}" presName="space" presStyleCnt="0"/>
      <dgm:spPr/>
      <dgm:t>
        <a:bodyPr/>
        <a:lstStyle/>
        <a:p>
          <a:endParaRPr lang="ru-RU"/>
        </a:p>
      </dgm:t>
    </dgm:pt>
    <dgm:pt modelId="{0ABF6DDC-1576-495B-B895-7301AC0E0395}" type="pres">
      <dgm:prSet presAssocID="{DACC22BC-49F4-4DA4-9535-26127A24E3A3}" presName="composite" presStyleCnt="0"/>
      <dgm:spPr/>
      <dgm:t>
        <a:bodyPr/>
        <a:lstStyle/>
        <a:p>
          <a:endParaRPr lang="ru-RU"/>
        </a:p>
      </dgm:t>
    </dgm:pt>
    <dgm:pt modelId="{70E2EACE-01CA-4503-9E26-B41BE44FCAD8}" type="pres">
      <dgm:prSet presAssocID="{DACC22BC-49F4-4DA4-9535-26127A24E3A3}" presName="parTx" presStyleLbl="align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D8EB2F3-46B6-492E-92B1-294C812DE6EB}" type="pres">
      <dgm:prSet presAssocID="{DACC22BC-49F4-4DA4-9535-26127A24E3A3}" presName="desTx" presStyleLbl="alignAccFollowNode1" presStyleIdx="1" presStyleCnt="3" custLinFactNeighborX="-2404" custLinFactNeighborY="200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CF851E8-7CB3-4142-AE6F-BA059955BA4D}" type="pres">
      <dgm:prSet presAssocID="{C4EBC9FB-26E5-4F4F-85CD-5F36572CB502}" presName="space" presStyleCnt="0"/>
      <dgm:spPr/>
      <dgm:t>
        <a:bodyPr/>
        <a:lstStyle/>
        <a:p>
          <a:endParaRPr lang="ru-RU"/>
        </a:p>
      </dgm:t>
    </dgm:pt>
    <dgm:pt modelId="{631A0B3D-C66A-4E45-8130-B8D83225DE92}" type="pres">
      <dgm:prSet presAssocID="{28927885-AF3E-4BD0-B4D0-F9A592E76838}" presName="composite" presStyleCnt="0"/>
      <dgm:spPr/>
      <dgm:t>
        <a:bodyPr/>
        <a:lstStyle/>
        <a:p>
          <a:endParaRPr lang="ru-RU"/>
        </a:p>
      </dgm:t>
    </dgm:pt>
    <dgm:pt modelId="{F52DD554-04C6-49A9-94C1-FC492D11DC83}" type="pres">
      <dgm:prSet presAssocID="{28927885-AF3E-4BD0-B4D0-F9A592E76838}" presName="parTx" presStyleLbl="alignNode1" presStyleIdx="2" presStyleCnt="3" custLinFactNeighborX="-7352" custLinFactNeighborY="1117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F31E422-87E6-4994-A109-3E9B42DA243C}" type="pres">
      <dgm:prSet presAssocID="{28927885-AF3E-4BD0-B4D0-F9A592E76838}" presName="desTx" presStyleLbl="alignAccFollowNode1" presStyleIdx="2" presStyleCnt="3" custLinFactNeighborX="-5232" custLinFactNeighborY="101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B0F05799-696C-46B0-BE5E-38C730A37586}" type="presOf" srcId="{AE161475-45D1-410E-BCB7-AE631CD2D7B6}" destId="{32F153EC-DD92-4CFE-9BAA-E0AD098A93AF}" srcOrd="0" destOrd="1" presId="urn:microsoft.com/office/officeart/2005/8/layout/hList1"/>
    <dgm:cxn modelId="{83BF7685-F40B-4509-8809-F7EA3B0EBDF6}" type="presOf" srcId="{0B384DE1-7DDC-45DF-9546-709B90010212}" destId="{930310B7-F7D2-466E-936C-227068F07FA3}" srcOrd="0" destOrd="0" presId="urn:microsoft.com/office/officeart/2005/8/layout/hList1"/>
    <dgm:cxn modelId="{88E9890A-FB37-4D23-91F9-F16717FDA71A}" type="presOf" srcId="{8ED21FDE-45B2-4BC7-BB0B-A6DF3F917C5E}" destId="{CF31E422-87E6-4994-A109-3E9B42DA243C}" srcOrd="0" destOrd="0" presId="urn:microsoft.com/office/officeart/2005/8/layout/hList1"/>
    <dgm:cxn modelId="{2E09F204-4CB7-4B87-B6BF-7E0F08D66E67}" srcId="{0B384DE1-7DDC-45DF-9546-709B90010212}" destId="{AE161475-45D1-410E-BCB7-AE631CD2D7B6}" srcOrd="1" destOrd="0" parTransId="{BDEB0250-C5B3-440B-96D4-60014DFFC699}" sibTransId="{3B759D1E-316C-4874-B9EB-5222C8CCE5FA}"/>
    <dgm:cxn modelId="{49D02F4A-E362-4E1C-9B10-730C01BD61BC}" srcId="{254368DF-D605-4B30-8E2D-7D12A92A1BE5}" destId="{DACC22BC-49F4-4DA4-9535-26127A24E3A3}" srcOrd="1" destOrd="0" parTransId="{565997CB-213A-40D9-AFFD-A5AD3E247F5B}" sibTransId="{C4EBC9FB-26E5-4F4F-85CD-5F36572CB502}"/>
    <dgm:cxn modelId="{86DA0B17-FDB2-471C-90FF-70FD661872D0}" type="presOf" srcId="{913AD84D-BA81-42B3-ADD8-7E0847FE28CC}" destId="{DD8EB2F3-46B6-492E-92B1-294C812DE6EB}" srcOrd="0" destOrd="0" presId="urn:microsoft.com/office/officeart/2005/8/layout/hList1"/>
    <dgm:cxn modelId="{BFE2D25F-2046-4261-8CB5-4660F63A7914}" type="presOf" srcId="{BE744CB2-0C5D-4F25-9862-FAD6B5EC8F6F}" destId="{DD8EB2F3-46B6-492E-92B1-294C812DE6EB}" srcOrd="0" destOrd="1" presId="urn:microsoft.com/office/officeart/2005/8/layout/hList1"/>
    <dgm:cxn modelId="{2E82EB2B-4DED-43F9-AA1E-180484C11BE4}" srcId="{DACC22BC-49F4-4DA4-9535-26127A24E3A3}" destId="{BE744CB2-0C5D-4F25-9862-FAD6B5EC8F6F}" srcOrd="1" destOrd="0" parTransId="{F24234A9-8D87-487E-947F-E6F3662A6FCD}" sibTransId="{EC7B6C2F-FE9E-4B6F-9150-239195AE2E65}"/>
    <dgm:cxn modelId="{24BF4C7A-1198-4BD1-B789-73EDC9425D9B}" type="presOf" srcId="{C981E8BD-DE72-4B6A-AE93-DE7EE5E15E07}" destId="{CF31E422-87E6-4994-A109-3E9B42DA243C}" srcOrd="0" destOrd="1" presId="urn:microsoft.com/office/officeart/2005/8/layout/hList1"/>
    <dgm:cxn modelId="{FB57B3BD-20F7-4519-8334-09F96CFBF1C6}" srcId="{0B384DE1-7DDC-45DF-9546-709B90010212}" destId="{7931B4C5-F6AB-46A9-AF86-545A35EB8008}" srcOrd="0" destOrd="0" parTransId="{04C9B01A-4F8B-41D3-BB59-1DF9D7E009F2}" sibTransId="{71BF67CE-10B0-4079-8C16-54D5C7A29928}"/>
    <dgm:cxn modelId="{7F2288C4-5D09-44EF-80AE-3C31BBEDB355}" srcId="{254368DF-D605-4B30-8E2D-7D12A92A1BE5}" destId="{0B384DE1-7DDC-45DF-9546-709B90010212}" srcOrd="0" destOrd="0" parTransId="{AF30A334-C0E8-46EF-98D0-09A0DDD98A1A}" sibTransId="{716977CC-EC7A-4A7B-9CA6-4391A2826619}"/>
    <dgm:cxn modelId="{62973EC6-63F6-489B-8172-3D53C61D2DA2}" type="presOf" srcId="{DACC22BC-49F4-4DA4-9535-26127A24E3A3}" destId="{70E2EACE-01CA-4503-9E26-B41BE44FCAD8}" srcOrd="0" destOrd="0" presId="urn:microsoft.com/office/officeart/2005/8/layout/hList1"/>
    <dgm:cxn modelId="{ADFEA90B-DE15-445F-BD56-EF02B65AA184}" srcId="{DACC22BC-49F4-4DA4-9535-26127A24E3A3}" destId="{913AD84D-BA81-42B3-ADD8-7E0847FE28CC}" srcOrd="0" destOrd="0" parTransId="{D230ABEE-D47F-40D2-BBDC-925529C5BA1D}" sibTransId="{22DCB729-4972-4D4E-8714-139C835D4B60}"/>
    <dgm:cxn modelId="{1539A4D9-95A1-4174-AE1F-021322ABF261}" type="presOf" srcId="{254368DF-D605-4B30-8E2D-7D12A92A1BE5}" destId="{A8240F98-CC29-4E52-A234-97FC385DA31F}" srcOrd="0" destOrd="0" presId="urn:microsoft.com/office/officeart/2005/8/layout/hList1"/>
    <dgm:cxn modelId="{6693F964-BDF0-458C-8456-74B069E4F6A2}" type="presOf" srcId="{7931B4C5-F6AB-46A9-AF86-545A35EB8008}" destId="{32F153EC-DD92-4CFE-9BAA-E0AD098A93AF}" srcOrd="0" destOrd="0" presId="urn:microsoft.com/office/officeart/2005/8/layout/hList1"/>
    <dgm:cxn modelId="{B1676E41-AA78-4B5C-85E5-57A4875D36CB}" srcId="{28927885-AF3E-4BD0-B4D0-F9A592E76838}" destId="{C981E8BD-DE72-4B6A-AE93-DE7EE5E15E07}" srcOrd="1" destOrd="0" parTransId="{A2D23449-4CD1-4DF8-8452-2FAAD059F94C}" sibTransId="{2BBE3FC6-8047-4980-BD55-532822F4FFAA}"/>
    <dgm:cxn modelId="{4B7E00AB-15BD-4F90-A036-CD4AC85B4097}" type="presOf" srcId="{28927885-AF3E-4BD0-B4D0-F9A592E76838}" destId="{F52DD554-04C6-49A9-94C1-FC492D11DC83}" srcOrd="0" destOrd="0" presId="urn:microsoft.com/office/officeart/2005/8/layout/hList1"/>
    <dgm:cxn modelId="{97F4C5C4-556E-4C44-934D-59C12CB799FB}" srcId="{28927885-AF3E-4BD0-B4D0-F9A592E76838}" destId="{8ED21FDE-45B2-4BC7-BB0B-A6DF3F917C5E}" srcOrd="0" destOrd="0" parTransId="{69B856D0-1C54-4439-9FCB-7F3ECE1F6A9E}" sibTransId="{687EAFB4-8C90-45A9-9A05-ABD4CFB4B524}"/>
    <dgm:cxn modelId="{D0F930EA-2148-4126-A3C0-4521E1CD4F44}" srcId="{254368DF-D605-4B30-8E2D-7D12A92A1BE5}" destId="{28927885-AF3E-4BD0-B4D0-F9A592E76838}" srcOrd="2" destOrd="0" parTransId="{EC164767-EFC0-42C1-82A3-53CB8E0FB4EB}" sibTransId="{AFFD1622-DD30-4B23-B139-3FC0F1893170}"/>
    <dgm:cxn modelId="{B2CAF6BA-A3CA-4142-BF53-D3EDC8416322}" type="presParOf" srcId="{A8240F98-CC29-4E52-A234-97FC385DA31F}" destId="{6607BE48-9C62-4D1A-97B4-F5214A6B719C}" srcOrd="0" destOrd="0" presId="urn:microsoft.com/office/officeart/2005/8/layout/hList1"/>
    <dgm:cxn modelId="{07254573-3193-4D5D-8143-54403D48814B}" type="presParOf" srcId="{6607BE48-9C62-4D1A-97B4-F5214A6B719C}" destId="{930310B7-F7D2-466E-936C-227068F07FA3}" srcOrd="0" destOrd="0" presId="urn:microsoft.com/office/officeart/2005/8/layout/hList1"/>
    <dgm:cxn modelId="{23B2B036-A6C1-4B33-8BAE-3E86C72B3284}" type="presParOf" srcId="{6607BE48-9C62-4D1A-97B4-F5214A6B719C}" destId="{32F153EC-DD92-4CFE-9BAA-E0AD098A93AF}" srcOrd="1" destOrd="0" presId="urn:microsoft.com/office/officeart/2005/8/layout/hList1"/>
    <dgm:cxn modelId="{9B3CFA16-4FCC-4D37-9B0D-CD3ACDD9D15D}" type="presParOf" srcId="{A8240F98-CC29-4E52-A234-97FC385DA31F}" destId="{5AA2FFBF-D9A7-409E-A966-B0CAFF05D3ED}" srcOrd="1" destOrd="0" presId="urn:microsoft.com/office/officeart/2005/8/layout/hList1"/>
    <dgm:cxn modelId="{68BF35F6-AB82-4117-B86A-4256A169A63A}" type="presParOf" srcId="{A8240F98-CC29-4E52-A234-97FC385DA31F}" destId="{0ABF6DDC-1576-495B-B895-7301AC0E0395}" srcOrd="2" destOrd="0" presId="urn:microsoft.com/office/officeart/2005/8/layout/hList1"/>
    <dgm:cxn modelId="{15B34C6B-6F36-4417-A06E-D457A09B4D79}" type="presParOf" srcId="{0ABF6DDC-1576-495B-B895-7301AC0E0395}" destId="{70E2EACE-01CA-4503-9E26-B41BE44FCAD8}" srcOrd="0" destOrd="0" presId="urn:microsoft.com/office/officeart/2005/8/layout/hList1"/>
    <dgm:cxn modelId="{486BDDBF-E525-4FA7-AD35-BDAFC2C648D5}" type="presParOf" srcId="{0ABF6DDC-1576-495B-B895-7301AC0E0395}" destId="{DD8EB2F3-46B6-492E-92B1-294C812DE6EB}" srcOrd="1" destOrd="0" presId="urn:microsoft.com/office/officeart/2005/8/layout/hList1"/>
    <dgm:cxn modelId="{6399C86F-9F96-4D50-9CDB-D5099A54783C}" type="presParOf" srcId="{A8240F98-CC29-4E52-A234-97FC385DA31F}" destId="{1CF851E8-7CB3-4142-AE6F-BA059955BA4D}" srcOrd="3" destOrd="0" presId="urn:microsoft.com/office/officeart/2005/8/layout/hList1"/>
    <dgm:cxn modelId="{DE1F2BF0-0ACB-4998-B063-C412CCEEF931}" type="presParOf" srcId="{A8240F98-CC29-4E52-A234-97FC385DA31F}" destId="{631A0B3D-C66A-4E45-8130-B8D83225DE92}" srcOrd="4" destOrd="0" presId="urn:microsoft.com/office/officeart/2005/8/layout/hList1"/>
    <dgm:cxn modelId="{00BC27B0-739F-4428-B7ED-761C14368D44}" type="presParOf" srcId="{631A0B3D-C66A-4E45-8130-B8D83225DE92}" destId="{F52DD554-04C6-49A9-94C1-FC492D11DC83}" srcOrd="0" destOrd="0" presId="urn:microsoft.com/office/officeart/2005/8/layout/hList1"/>
    <dgm:cxn modelId="{0FA02E5E-BD23-4448-9C09-7CDDE835293C}" type="presParOf" srcId="{631A0B3D-C66A-4E45-8130-B8D83225DE92}" destId="{CF31E422-87E6-4994-A109-3E9B42DA243C}" srcOrd="1" destOrd="0" presId="urn:microsoft.com/office/officeart/2005/8/layout/hList1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2AD571B9-1950-4F27-BCD9-8259010576CB}" type="doc">
      <dgm:prSet loTypeId="urn:microsoft.com/office/officeart/2005/8/layout/cycle3" loCatId="cycle" qsTypeId="urn:microsoft.com/office/officeart/2005/8/quickstyle/simple5" qsCatId="simple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88F3E229-2BB6-4512-854B-84A5E920B664}">
      <dgm:prSet phldrT="[Текст]"/>
      <dgm:spPr/>
      <dgm:t>
        <a:bodyPr/>
        <a:lstStyle/>
        <a:p>
          <a:r>
            <a:rPr lang="uk-UA" dirty="0" smtClean="0"/>
            <a:t>Комбінаторика</a:t>
          </a:r>
          <a:endParaRPr lang="ru-RU" dirty="0"/>
        </a:p>
      </dgm:t>
    </dgm:pt>
    <dgm:pt modelId="{929D478C-BF8C-45D5-A86D-00AF14E637CE}" type="parTrans" cxnId="{0CD7ABAB-14B1-4609-8414-4B7F05B71A56}">
      <dgm:prSet/>
      <dgm:spPr/>
      <dgm:t>
        <a:bodyPr/>
        <a:lstStyle/>
        <a:p>
          <a:endParaRPr lang="ru-RU"/>
        </a:p>
      </dgm:t>
    </dgm:pt>
    <dgm:pt modelId="{E1F4CCC8-DC6D-4808-8076-D58B5A1837F2}" type="sibTrans" cxnId="{0CD7ABAB-14B1-4609-8414-4B7F05B71A56}">
      <dgm:prSet/>
      <dgm:spPr/>
      <dgm:t>
        <a:bodyPr/>
        <a:lstStyle/>
        <a:p>
          <a:endParaRPr lang="ru-RU"/>
        </a:p>
      </dgm:t>
    </dgm:pt>
    <dgm:pt modelId="{7A582292-48F3-4C08-BD06-B7FDBA2E8EF5}">
      <dgm:prSet phldrT="[Текст]"/>
      <dgm:spPr/>
      <dgm:t>
        <a:bodyPr/>
        <a:lstStyle/>
        <a:p>
          <a:r>
            <a:rPr lang="uk-UA" dirty="0" smtClean="0"/>
            <a:t>Статистика</a:t>
          </a:r>
          <a:endParaRPr lang="ru-RU" dirty="0"/>
        </a:p>
      </dgm:t>
    </dgm:pt>
    <dgm:pt modelId="{3A367126-96F8-44CC-B6B6-7CCB4DACAD2A}" type="parTrans" cxnId="{73A780F5-47E6-421E-9EAD-639F1C655EDF}">
      <dgm:prSet/>
      <dgm:spPr/>
      <dgm:t>
        <a:bodyPr/>
        <a:lstStyle/>
        <a:p>
          <a:endParaRPr lang="ru-RU"/>
        </a:p>
      </dgm:t>
    </dgm:pt>
    <dgm:pt modelId="{F1363661-6A31-4E99-89DF-DE05052AC853}" type="sibTrans" cxnId="{73A780F5-47E6-421E-9EAD-639F1C655EDF}">
      <dgm:prSet/>
      <dgm:spPr/>
      <dgm:t>
        <a:bodyPr/>
        <a:lstStyle/>
        <a:p>
          <a:endParaRPr lang="ru-RU"/>
        </a:p>
      </dgm:t>
    </dgm:pt>
    <dgm:pt modelId="{C72C3640-A7DF-44C1-BB24-3F94D24F5B67}">
      <dgm:prSet phldrT="[Текст]"/>
      <dgm:spPr/>
      <dgm:t>
        <a:bodyPr/>
        <a:lstStyle/>
        <a:p>
          <a:r>
            <a:rPr lang="uk-UA" dirty="0" smtClean="0"/>
            <a:t>Теорія ймовірностей</a:t>
          </a:r>
          <a:endParaRPr lang="ru-RU" dirty="0"/>
        </a:p>
      </dgm:t>
    </dgm:pt>
    <dgm:pt modelId="{E55AD010-1223-41FB-884B-0C0BAF9345C8}" type="parTrans" cxnId="{4A7CAD16-1B08-401E-8CEC-DFF77164C925}">
      <dgm:prSet/>
      <dgm:spPr/>
      <dgm:t>
        <a:bodyPr/>
        <a:lstStyle/>
        <a:p>
          <a:endParaRPr lang="ru-RU"/>
        </a:p>
      </dgm:t>
    </dgm:pt>
    <dgm:pt modelId="{422961CD-8D34-4D17-AA55-CDA9DFC302CC}" type="sibTrans" cxnId="{4A7CAD16-1B08-401E-8CEC-DFF77164C925}">
      <dgm:prSet/>
      <dgm:spPr/>
      <dgm:t>
        <a:bodyPr/>
        <a:lstStyle/>
        <a:p>
          <a:endParaRPr lang="ru-RU"/>
        </a:p>
      </dgm:t>
    </dgm:pt>
    <dgm:pt modelId="{7442B474-2FF1-4037-89D5-64198DA920BC}" type="pres">
      <dgm:prSet presAssocID="{2AD571B9-1950-4F27-BCD9-8259010576CB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7A0773DA-E39A-439F-ACCC-F516E6D82099}" type="pres">
      <dgm:prSet presAssocID="{2AD571B9-1950-4F27-BCD9-8259010576CB}" presName="cycle" presStyleCnt="0"/>
      <dgm:spPr/>
    </dgm:pt>
    <dgm:pt modelId="{48299CD8-1180-491D-A0F5-EBDE4426E02A}" type="pres">
      <dgm:prSet presAssocID="{88F3E229-2BB6-4512-854B-84A5E920B664}" presName="nodeFirst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B52D642-0BA7-4A60-8668-034A40C9FDBF}" type="pres">
      <dgm:prSet presAssocID="{E1F4CCC8-DC6D-4808-8076-D58B5A1837F2}" presName="sibTransFirstNode" presStyleLbl="bgShp" presStyleIdx="0" presStyleCnt="1"/>
      <dgm:spPr/>
      <dgm:t>
        <a:bodyPr/>
        <a:lstStyle/>
        <a:p>
          <a:endParaRPr lang="ru-RU"/>
        </a:p>
      </dgm:t>
    </dgm:pt>
    <dgm:pt modelId="{C95C579E-AD47-4E37-AFBF-478C03FCD759}" type="pres">
      <dgm:prSet presAssocID="{7A582292-48F3-4C08-BD06-B7FDBA2E8EF5}" presName="nodeFollowingNodes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A0B224D-7EEC-4115-8573-02461AB315D4}" type="pres">
      <dgm:prSet presAssocID="{C72C3640-A7DF-44C1-BB24-3F94D24F5B67}" presName="nodeFollowingNodes" presStyleLbl="node1" presStyleIdx="2" presStyleCnt="3" custRadScaleRad="99151" custRadScaleInc="106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69F4681-499A-47CD-9B06-778FF696589C}" type="presOf" srcId="{88F3E229-2BB6-4512-854B-84A5E920B664}" destId="{48299CD8-1180-491D-A0F5-EBDE4426E02A}" srcOrd="0" destOrd="0" presId="urn:microsoft.com/office/officeart/2005/8/layout/cycle3"/>
    <dgm:cxn modelId="{6DDEDBCE-02B9-4679-9AD9-28E469DAB12D}" type="presOf" srcId="{2AD571B9-1950-4F27-BCD9-8259010576CB}" destId="{7442B474-2FF1-4037-89D5-64198DA920BC}" srcOrd="0" destOrd="0" presId="urn:microsoft.com/office/officeart/2005/8/layout/cycle3"/>
    <dgm:cxn modelId="{E6036FF9-004E-4928-A5C9-AD5FF9031316}" type="presOf" srcId="{E1F4CCC8-DC6D-4808-8076-D58B5A1837F2}" destId="{1B52D642-0BA7-4A60-8668-034A40C9FDBF}" srcOrd="0" destOrd="0" presId="urn:microsoft.com/office/officeart/2005/8/layout/cycle3"/>
    <dgm:cxn modelId="{4034A651-695C-4828-B457-BF782708A72A}" type="presOf" srcId="{7A582292-48F3-4C08-BD06-B7FDBA2E8EF5}" destId="{C95C579E-AD47-4E37-AFBF-478C03FCD759}" srcOrd="0" destOrd="0" presId="urn:microsoft.com/office/officeart/2005/8/layout/cycle3"/>
    <dgm:cxn modelId="{BD10FA89-E36C-427D-9BEC-FDEE395095BD}" type="presOf" srcId="{C72C3640-A7DF-44C1-BB24-3F94D24F5B67}" destId="{5A0B224D-7EEC-4115-8573-02461AB315D4}" srcOrd="0" destOrd="0" presId="urn:microsoft.com/office/officeart/2005/8/layout/cycle3"/>
    <dgm:cxn modelId="{73A780F5-47E6-421E-9EAD-639F1C655EDF}" srcId="{2AD571B9-1950-4F27-BCD9-8259010576CB}" destId="{7A582292-48F3-4C08-BD06-B7FDBA2E8EF5}" srcOrd="1" destOrd="0" parTransId="{3A367126-96F8-44CC-B6B6-7CCB4DACAD2A}" sibTransId="{F1363661-6A31-4E99-89DF-DE05052AC853}"/>
    <dgm:cxn modelId="{4A7CAD16-1B08-401E-8CEC-DFF77164C925}" srcId="{2AD571B9-1950-4F27-BCD9-8259010576CB}" destId="{C72C3640-A7DF-44C1-BB24-3F94D24F5B67}" srcOrd="2" destOrd="0" parTransId="{E55AD010-1223-41FB-884B-0C0BAF9345C8}" sibTransId="{422961CD-8D34-4D17-AA55-CDA9DFC302CC}"/>
    <dgm:cxn modelId="{0CD7ABAB-14B1-4609-8414-4B7F05B71A56}" srcId="{2AD571B9-1950-4F27-BCD9-8259010576CB}" destId="{88F3E229-2BB6-4512-854B-84A5E920B664}" srcOrd="0" destOrd="0" parTransId="{929D478C-BF8C-45D5-A86D-00AF14E637CE}" sibTransId="{E1F4CCC8-DC6D-4808-8076-D58B5A1837F2}"/>
    <dgm:cxn modelId="{8538A07D-7937-4097-9214-BD94FB4BC8CF}" type="presParOf" srcId="{7442B474-2FF1-4037-89D5-64198DA920BC}" destId="{7A0773DA-E39A-439F-ACCC-F516E6D82099}" srcOrd="0" destOrd="0" presId="urn:microsoft.com/office/officeart/2005/8/layout/cycle3"/>
    <dgm:cxn modelId="{0CBAF597-2E61-4434-8CB0-0F1D26BABA39}" type="presParOf" srcId="{7A0773DA-E39A-439F-ACCC-F516E6D82099}" destId="{48299CD8-1180-491D-A0F5-EBDE4426E02A}" srcOrd="0" destOrd="0" presId="urn:microsoft.com/office/officeart/2005/8/layout/cycle3"/>
    <dgm:cxn modelId="{0E38268C-04B1-4661-821C-37F5DE67F644}" type="presParOf" srcId="{7A0773DA-E39A-439F-ACCC-F516E6D82099}" destId="{1B52D642-0BA7-4A60-8668-034A40C9FDBF}" srcOrd="1" destOrd="0" presId="urn:microsoft.com/office/officeart/2005/8/layout/cycle3"/>
    <dgm:cxn modelId="{7D73D0E3-E211-430C-B2B2-AD7EBEE3F8B4}" type="presParOf" srcId="{7A0773DA-E39A-439F-ACCC-F516E6D82099}" destId="{C95C579E-AD47-4E37-AFBF-478C03FCD759}" srcOrd="2" destOrd="0" presId="urn:microsoft.com/office/officeart/2005/8/layout/cycle3"/>
    <dgm:cxn modelId="{82287563-F8A4-47BA-8045-69117DAC070B}" type="presParOf" srcId="{7A0773DA-E39A-439F-ACCC-F516E6D82099}" destId="{5A0B224D-7EEC-4115-8573-02461AB315D4}" srcOrd="3" destOrd="0" presId="urn:microsoft.com/office/officeart/2005/8/layout/cycle3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C7034550-332F-40E1-9D42-EBFC121CF8D1}">
      <dsp:nvSpPr>
        <dsp:cNvPr id="0" name=""/>
        <dsp:cNvSpPr/>
      </dsp:nvSpPr>
      <dsp:spPr>
        <a:xfrm>
          <a:off x="0" y="634867"/>
          <a:ext cx="7286676" cy="982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A1B42E36-B568-4EAA-AB87-E811A6D55728}">
      <dsp:nvSpPr>
        <dsp:cNvPr id="0" name=""/>
        <dsp:cNvSpPr/>
      </dsp:nvSpPr>
      <dsp:spPr>
        <a:xfrm>
          <a:off x="364333" y="59226"/>
          <a:ext cx="5100673" cy="1151280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92793" tIns="0" rIns="192793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000" kern="1200" dirty="0" smtClean="0">
              <a:solidFill>
                <a:schemeClr val="tx1"/>
              </a:solidFill>
            </a:rPr>
            <a:t>Повторення теоретичного матеріалу з прикладної математики  </a:t>
          </a:r>
          <a:endParaRPr lang="ru-RU" sz="2000" kern="1200" dirty="0">
            <a:solidFill>
              <a:schemeClr val="tx1"/>
            </a:solidFill>
          </a:endParaRPr>
        </a:p>
      </dsp:txBody>
      <dsp:txXfrm>
        <a:off x="364333" y="59226"/>
        <a:ext cx="5100673" cy="1151280"/>
      </dsp:txXfrm>
    </dsp:sp>
    <dsp:sp modelId="{F01ED169-5C8D-4CAA-9319-211F47CEFE2D}">
      <dsp:nvSpPr>
        <dsp:cNvPr id="0" name=""/>
        <dsp:cNvSpPr/>
      </dsp:nvSpPr>
      <dsp:spPr>
        <a:xfrm>
          <a:off x="0" y="2403906"/>
          <a:ext cx="7286676" cy="982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B9124335-A1B6-4495-B403-D9094564079E}">
      <dsp:nvSpPr>
        <dsp:cNvPr id="0" name=""/>
        <dsp:cNvSpPr/>
      </dsp:nvSpPr>
      <dsp:spPr>
        <a:xfrm>
          <a:off x="364333" y="1828267"/>
          <a:ext cx="5100673" cy="1151280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92793" tIns="0" rIns="192793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000" kern="1200" dirty="0" err="1" smtClean="0">
              <a:solidFill>
                <a:schemeClr val="tx1"/>
              </a:solidFill>
            </a:rPr>
            <a:t>Розв</a:t>
          </a:r>
          <a:r>
            <a:rPr lang="en-US" sz="2000" kern="1200" dirty="0" smtClean="0">
              <a:solidFill>
                <a:schemeClr val="tx1"/>
              </a:solidFill>
            </a:rPr>
            <a:t>’</a:t>
          </a:r>
          <a:r>
            <a:rPr lang="uk-UA" sz="2000" kern="1200" dirty="0" err="1" smtClean="0">
              <a:solidFill>
                <a:schemeClr val="tx1"/>
              </a:solidFill>
            </a:rPr>
            <a:t>язування</a:t>
          </a:r>
          <a:r>
            <a:rPr lang="uk-UA" sz="2000" kern="1200" dirty="0" smtClean="0">
              <a:solidFill>
                <a:schemeClr val="tx1"/>
              </a:solidFill>
            </a:rPr>
            <a:t> задач прикладного змісту</a:t>
          </a:r>
          <a:endParaRPr lang="ru-RU" sz="2000" kern="1200" dirty="0">
            <a:solidFill>
              <a:schemeClr val="tx1"/>
            </a:solidFill>
          </a:endParaRPr>
        </a:p>
      </dsp:txBody>
      <dsp:txXfrm>
        <a:off x="364333" y="1828267"/>
        <a:ext cx="5100673" cy="1151280"/>
      </dsp:txXfrm>
    </dsp:sp>
    <dsp:sp modelId="{739D6759-4016-4D36-A9F1-05139BAFD1F7}">
      <dsp:nvSpPr>
        <dsp:cNvPr id="0" name=""/>
        <dsp:cNvSpPr/>
      </dsp:nvSpPr>
      <dsp:spPr>
        <a:xfrm>
          <a:off x="0" y="4172946"/>
          <a:ext cx="7286676" cy="982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25A3170C-08F4-415D-8C49-5E9BFD026A9A}">
      <dsp:nvSpPr>
        <dsp:cNvPr id="0" name=""/>
        <dsp:cNvSpPr/>
      </dsp:nvSpPr>
      <dsp:spPr>
        <a:xfrm>
          <a:off x="364333" y="3597307"/>
          <a:ext cx="5100673" cy="1151280"/>
        </a:xfrm>
        <a:prstGeom prst="round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92793" tIns="0" rIns="192793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000" kern="1200" dirty="0" smtClean="0">
              <a:solidFill>
                <a:schemeClr val="tx1"/>
              </a:solidFill>
            </a:rPr>
            <a:t>Проведення власних досліджень</a:t>
          </a:r>
          <a:endParaRPr lang="ru-RU" sz="2000" kern="1200" dirty="0">
            <a:solidFill>
              <a:schemeClr val="tx1"/>
            </a:solidFill>
          </a:endParaRPr>
        </a:p>
      </dsp:txBody>
      <dsp:txXfrm>
        <a:off x="364333" y="3597307"/>
        <a:ext cx="5100673" cy="1151280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23EBF379-7C0E-4181-AE51-76201A3E22D1}">
      <dsp:nvSpPr>
        <dsp:cNvPr id="0" name=""/>
        <dsp:cNvSpPr/>
      </dsp:nvSpPr>
      <dsp:spPr>
        <a:xfrm>
          <a:off x="2375596" y="2180327"/>
          <a:ext cx="1321036" cy="1321036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300" kern="1200" dirty="0" smtClean="0"/>
            <a:t>Формування груп</a:t>
          </a:r>
          <a:endParaRPr lang="ru-RU" sz="1300" kern="1200" dirty="0"/>
        </a:p>
      </dsp:txBody>
      <dsp:txXfrm>
        <a:off x="2375596" y="2180327"/>
        <a:ext cx="1321036" cy="1321036"/>
      </dsp:txXfrm>
    </dsp:sp>
    <dsp:sp modelId="{E79AA04E-CDEF-4386-9768-EDAA3E853E13}">
      <dsp:nvSpPr>
        <dsp:cNvPr id="0" name=""/>
        <dsp:cNvSpPr/>
      </dsp:nvSpPr>
      <dsp:spPr>
        <a:xfrm rot="16200000">
          <a:off x="2895143" y="1697747"/>
          <a:ext cx="281942" cy="449152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000" kern="1200"/>
        </a:p>
      </dsp:txBody>
      <dsp:txXfrm rot="16200000">
        <a:off x="2895143" y="1697747"/>
        <a:ext cx="281942" cy="449152"/>
      </dsp:txXfrm>
    </dsp:sp>
    <dsp:sp modelId="{209D0A39-6440-424B-9F60-21D9626DDE6A}">
      <dsp:nvSpPr>
        <dsp:cNvPr id="0" name=""/>
        <dsp:cNvSpPr/>
      </dsp:nvSpPr>
      <dsp:spPr>
        <a:xfrm>
          <a:off x="2215627" y="7386"/>
          <a:ext cx="1640974" cy="1640974"/>
        </a:xfrm>
        <a:prstGeom prst="ellips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300" kern="1200" dirty="0" smtClean="0"/>
            <a:t>Комбінаторика</a:t>
          </a:r>
          <a:endParaRPr lang="ru-RU" sz="1300" kern="1200" dirty="0"/>
        </a:p>
      </dsp:txBody>
      <dsp:txXfrm>
        <a:off x="2215627" y="7386"/>
        <a:ext cx="1640974" cy="1640974"/>
      </dsp:txXfrm>
    </dsp:sp>
    <dsp:sp modelId="{0C8BE10C-E4EA-4FA3-8FDF-1F462BC8CF20}">
      <dsp:nvSpPr>
        <dsp:cNvPr id="0" name=""/>
        <dsp:cNvSpPr/>
      </dsp:nvSpPr>
      <dsp:spPr>
        <a:xfrm rot="1800000">
          <a:off x="3690607" y="3075530"/>
          <a:ext cx="281942" cy="449152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000" kern="1200"/>
        </a:p>
      </dsp:txBody>
      <dsp:txXfrm rot="1800000">
        <a:off x="3690607" y="3075530"/>
        <a:ext cx="281942" cy="449152"/>
      </dsp:txXfrm>
    </dsp:sp>
    <dsp:sp modelId="{7DD83632-7529-48A9-940B-32B42EF79AFA}">
      <dsp:nvSpPr>
        <dsp:cNvPr id="0" name=""/>
        <dsp:cNvSpPr/>
      </dsp:nvSpPr>
      <dsp:spPr>
        <a:xfrm>
          <a:off x="3958912" y="3026844"/>
          <a:ext cx="1640974" cy="1640974"/>
        </a:xfrm>
        <a:prstGeom prst="ellipse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300" kern="1200" dirty="0" smtClean="0"/>
            <a:t>Теорія ймовірностей</a:t>
          </a:r>
          <a:endParaRPr lang="ru-RU" sz="1300" kern="1200" dirty="0"/>
        </a:p>
      </dsp:txBody>
      <dsp:txXfrm>
        <a:off x="3958912" y="3026844"/>
        <a:ext cx="1640974" cy="1640974"/>
      </dsp:txXfrm>
    </dsp:sp>
    <dsp:sp modelId="{BC15819B-3B0B-4EC9-AEEB-5F7D2AF05CCA}">
      <dsp:nvSpPr>
        <dsp:cNvPr id="0" name=""/>
        <dsp:cNvSpPr/>
      </dsp:nvSpPr>
      <dsp:spPr>
        <a:xfrm rot="9000000">
          <a:off x="2099680" y="3075530"/>
          <a:ext cx="281942" cy="449152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000" kern="1200"/>
        </a:p>
      </dsp:txBody>
      <dsp:txXfrm rot="9000000">
        <a:off x="2099680" y="3075530"/>
        <a:ext cx="281942" cy="449152"/>
      </dsp:txXfrm>
    </dsp:sp>
    <dsp:sp modelId="{8AE4D7E9-2EAB-4AE8-9DB9-35123407468C}">
      <dsp:nvSpPr>
        <dsp:cNvPr id="0" name=""/>
        <dsp:cNvSpPr/>
      </dsp:nvSpPr>
      <dsp:spPr>
        <a:xfrm>
          <a:off x="472342" y="3026844"/>
          <a:ext cx="1640974" cy="1640974"/>
        </a:xfrm>
        <a:prstGeom prst="ellipse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300" kern="1200" dirty="0" smtClean="0"/>
            <a:t>Статистика</a:t>
          </a:r>
          <a:endParaRPr lang="ru-RU" sz="1300" kern="1200" dirty="0"/>
        </a:p>
      </dsp:txBody>
      <dsp:txXfrm>
        <a:off x="472342" y="3026844"/>
        <a:ext cx="1640974" cy="1640974"/>
      </dsp:txXfrm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930310B7-F7D2-466E-936C-227068F07FA3}">
      <dsp:nvSpPr>
        <dsp:cNvPr id="0" name=""/>
        <dsp:cNvSpPr/>
      </dsp:nvSpPr>
      <dsp:spPr>
        <a:xfrm>
          <a:off x="2388" y="1052153"/>
          <a:ext cx="2328990" cy="731573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2240" tIns="81280" rIns="142240" bIns="8128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000" kern="1200" dirty="0" smtClean="0"/>
            <a:t>Комбінаторика</a:t>
          </a:r>
          <a:endParaRPr lang="ru-RU" sz="2000" kern="1200" dirty="0"/>
        </a:p>
      </dsp:txBody>
      <dsp:txXfrm>
        <a:off x="2388" y="1052153"/>
        <a:ext cx="2328990" cy="731573"/>
      </dsp:txXfrm>
    </dsp:sp>
    <dsp:sp modelId="{32F153EC-DD92-4CFE-9BAA-E0AD098A93AF}">
      <dsp:nvSpPr>
        <dsp:cNvPr id="0" name=""/>
        <dsp:cNvSpPr/>
      </dsp:nvSpPr>
      <dsp:spPr>
        <a:xfrm>
          <a:off x="0" y="1809249"/>
          <a:ext cx="2328990" cy="2521968"/>
        </a:xfrm>
        <a:prstGeom prst="rect">
          <a:avLst/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06680" tIns="106680" rIns="142240" bIns="16002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2000" kern="1200" dirty="0" smtClean="0"/>
            <a:t>Систематизувати та узагальнити методи </a:t>
          </a:r>
          <a:r>
            <a:rPr lang="uk-UA" sz="2000" kern="1200" dirty="0" err="1" smtClean="0"/>
            <a:t>розв</a:t>
          </a:r>
          <a:r>
            <a:rPr lang="en-US" sz="2000" kern="1200" dirty="0" smtClean="0"/>
            <a:t>’</a:t>
          </a:r>
          <a:r>
            <a:rPr lang="uk-UA" sz="2000" kern="1200" dirty="0" err="1" smtClean="0"/>
            <a:t>язування</a:t>
          </a:r>
          <a:r>
            <a:rPr lang="uk-UA" sz="2000" kern="1200" dirty="0" smtClean="0"/>
            <a:t> комбінаторних задач</a:t>
          </a:r>
          <a:endParaRPr lang="ru-RU" sz="200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2000" kern="1200" dirty="0"/>
        </a:p>
      </dsp:txBody>
      <dsp:txXfrm>
        <a:off x="0" y="1809249"/>
        <a:ext cx="2328990" cy="2521968"/>
      </dsp:txXfrm>
    </dsp:sp>
    <dsp:sp modelId="{70E2EACE-01CA-4503-9E26-B41BE44FCAD8}">
      <dsp:nvSpPr>
        <dsp:cNvPr id="0" name=""/>
        <dsp:cNvSpPr/>
      </dsp:nvSpPr>
      <dsp:spPr>
        <a:xfrm>
          <a:off x="2611440" y="1096443"/>
          <a:ext cx="2328990" cy="731573"/>
        </a:xfrm>
        <a:prstGeom prst="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2240" tIns="81280" rIns="142240" bIns="8128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000" kern="1200" dirty="0" smtClean="0"/>
            <a:t>Статистика</a:t>
          </a:r>
          <a:endParaRPr lang="ru-RU" sz="2000" kern="1200" dirty="0"/>
        </a:p>
      </dsp:txBody>
      <dsp:txXfrm>
        <a:off x="2611440" y="1096443"/>
        <a:ext cx="2328990" cy="731573"/>
      </dsp:txXfrm>
    </dsp:sp>
    <dsp:sp modelId="{DD8EB2F3-46B6-492E-92B1-294C812DE6EB}">
      <dsp:nvSpPr>
        <dsp:cNvPr id="0" name=""/>
        <dsp:cNvSpPr/>
      </dsp:nvSpPr>
      <dsp:spPr>
        <a:xfrm>
          <a:off x="2611440" y="1860142"/>
          <a:ext cx="2328990" cy="2521968"/>
        </a:xfrm>
        <a:prstGeom prst="rect">
          <a:avLst/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06680" tIns="106680" rIns="142240" bIns="16002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2000" kern="1200" dirty="0" smtClean="0"/>
            <a:t>Повторити елементи статистики на основі проведених власних статистичних досліджень</a:t>
          </a:r>
          <a:endParaRPr lang="ru-RU" sz="2000" kern="1200" dirty="0"/>
        </a:p>
      </dsp:txBody>
      <dsp:txXfrm>
        <a:off x="2611440" y="1860142"/>
        <a:ext cx="2328990" cy="2521968"/>
      </dsp:txXfrm>
    </dsp:sp>
    <dsp:sp modelId="{F52DD554-04C6-49A9-94C1-FC492D11DC83}">
      <dsp:nvSpPr>
        <dsp:cNvPr id="0" name=""/>
        <dsp:cNvSpPr/>
      </dsp:nvSpPr>
      <dsp:spPr>
        <a:xfrm>
          <a:off x="5312486" y="1052153"/>
          <a:ext cx="2328990" cy="731573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2240" tIns="81280" rIns="142240" bIns="8128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000" kern="1200" dirty="0" smtClean="0"/>
            <a:t>Теорія ймовірностей</a:t>
          </a:r>
          <a:endParaRPr lang="ru-RU" sz="2000" kern="1200" dirty="0"/>
        </a:p>
      </dsp:txBody>
      <dsp:txXfrm>
        <a:off x="5312486" y="1052153"/>
        <a:ext cx="2328990" cy="731573"/>
      </dsp:txXfrm>
    </dsp:sp>
    <dsp:sp modelId="{CF31E422-87E6-4994-A109-3E9B42DA243C}">
      <dsp:nvSpPr>
        <dsp:cNvPr id="0" name=""/>
        <dsp:cNvSpPr/>
      </dsp:nvSpPr>
      <dsp:spPr>
        <a:xfrm>
          <a:off x="5312486" y="1783727"/>
          <a:ext cx="2328990" cy="2521968"/>
        </a:xfrm>
        <a:prstGeom prst="rect">
          <a:avLst/>
        </a:prstGeom>
        <a:solidFill>
          <a:schemeClr val="accent4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06680" tIns="106680" rIns="142240" bIns="16002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2000" kern="1200" dirty="0" smtClean="0"/>
            <a:t>Повторити знаходження ймовірності випадкових подій</a:t>
          </a:r>
          <a:endParaRPr lang="ru-RU" sz="2000" kern="1200" dirty="0"/>
        </a:p>
      </dsp:txBody>
      <dsp:txXfrm>
        <a:off x="5312486" y="1783727"/>
        <a:ext cx="2328990" cy="2521968"/>
      </dsp:txXfrm>
    </dsp:sp>
  </dsp:spTree>
</dsp:drawing>
</file>

<file path=ppt/diagrams/drawing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B4F6C977-5C52-4D45-959F-4FCBED27D772}">
      <dsp:nvSpPr>
        <dsp:cNvPr id="0" name=""/>
        <dsp:cNvSpPr/>
      </dsp:nvSpPr>
      <dsp:spPr>
        <a:xfrm>
          <a:off x="0" y="0"/>
          <a:ext cx="7643866" cy="174130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t" anchorCtr="0">
          <a:noAutofit/>
        </a:bodyPr>
        <a:lstStyle/>
        <a:p>
          <a:pPr lvl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300" kern="1200" dirty="0" smtClean="0">
              <a:solidFill>
                <a:schemeClr val="tx1"/>
              </a:solidFill>
            </a:rPr>
            <a:t>Комбінаторика</a:t>
          </a:r>
          <a:endParaRPr lang="ru-RU" sz="2300" kern="1200" dirty="0">
            <a:solidFill>
              <a:schemeClr val="tx1"/>
            </a:solidFill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1800" kern="1200" dirty="0" smtClean="0"/>
            <a:t>Створення опорної схеми використання  формул комбінаторики</a:t>
          </a:r>
          <a:endParaRPr lang="ru-RU" sz="1800" kern="1200" dirty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1800" kern="1200" dirty="0" smtClean="0"/>
            <a:t>Складання і </a:t>
          </a:r>
          <a:r>
            <a:rPr lang="uk-UA" sz="1800" kern="1200" dirty="0" err="1" smtClean="0"/>
            <a:t>розв</a:t>
          </a:r>
          <a:r>
            <a:rPr lang="en-US" sz="1800" kern="1200" dirty="0" smtClean="0"/>
            <a:t>’</a:t>
          </a:r>
          <a:r>
            <a:rPr lang="uk-UA" sz="1800" kern="1200" dirty="0" err="1" smtClean="0"/>
            <a:t>язування</a:t>
          </a:r>
          <a:r>
            <a:rPr lang="uk-UA" sz="1800" kern="1200" dirty="0" smtClean="0"/>
            <a:t> власних  комбінаторних задач на військову тематику</a:t>
          </a:r>
          <a:endParaRPr lang="ru-RU" sz="1800" kern="1200" dirty="0"/>
        </a:p>
      </dsp:txBody>
      <dsp:txXfrm>
        <a:off x="1702903" y="0"/>
        <a:ext cx="5940962" cy="1741301"/>
      </dsp:txXfrm>
    </dsp:sp>
    <dsp:sp modelId="{20A4920D-2EC3-474D-A020-D1986B8AF528}">
      <dsp:nvSpPr>
        <dsp:cNvPr id="0" name=""/>
        <dsp:cNvSpPr/>
      </dsp:nvSpPr>
      <dsp:spPr>
        <a:xfrm>
          <a:off x="174130" y="174130"/>
          <a:ext cx="1528773" cy="1393041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46B1772-554D-40EE-882D-5FF2D811154D}">
      <dsp:nvSpPr>
        <dsp:cNvPr id="0" name=""/>
        <dsp:cNvSpPr/>
      </dsp:nvSpPr>
      <dsp:spPr>
        <a:xfrm>
          <a:off x="0" y="1915431"/>
          <a:ext cx="7643866" cy="174130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t" anchorCtr="0">
          <a:noAutofit/>
        </a:bodyPr>
        <a:lstStyle/>
        <a:p>
          <a:pPr lvl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300" kern="1200" dirty="0" smtClean="0">
              <a:solidFill>
                <a:schemeClr val="tx1"/>
              </a:solidFill>
            </a:rPr>
            <a:t>Статистика</a:t>
          </a:r>
          <a:endParaRPr lang="ru-RU" sz="2300" kern="1200" dirty="0">
            <a:solidFill>
              <a:schemeClr val="tx1"/>
            </a:solidFill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1800" kern="1200" dirty="0" smtClean="0"/>
            <a:t>Створення презентації на повторення теоретичного матеріалу</a:t>
          </a:r>
          <a:endParaRPr lang="ru-RU" sz="1800" kern="1200" dirty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1800" kern="1200" dirty="0" smtClean="0"/>
            <a:t>Створення банку питань на основі проведених на уроці захисту України власних статистичних досліджень</a:t>
          </a:r>
          <a:endParaRPr lang="ru-RU" sz="1800" kern="1200" dirty="0"/>
        </a:p>
      </dsp:txBody>
      <dsp:txXfrm>
        <a:off x="1702903" y="1915431"/>
        <a:ext cx="5940962" cy="1741301"/>
      </dsp:txXfrm>
    </dsp:sp>
    <dsp:sp modelId="{925FFD9A-877B-492C-8B75-55EBAC03B330}">
      <dsp:nvSpPr>
        <dsp:cNvPr id="0" name=""/>
        <dsp:cNvSpPr/>
      </dsp:nvSpPr>
      <dsp:spPr>
        <a:xfrm>
          <a:off x="174130" y="2089561"/>
          <a:ext cx="1528773" cy="1393041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2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F144806-D7E9-4CED-9EA4-7E83A097C6A9}">
      <dsp:nvSpPr>
        <dsp:cNvPr id="0" name=""/>
        <dsp:cNvSpPr/>
      </dsp:nvSpPr>
      <dsp:spPr>
        <a:xfrm>
          <a:off x="0" y="3830862"/>
          <a:ext cx="7643866" cy="174130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t" anchorCtr="0">
          <a:noAutofit/>
        </a:bodyPr>
        <a:lstStyle/>
        <a:p>
          <a:pPr lvl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300" kern="1200" dirty="0" smtClean="0">
              <a:solidFill>
                <a:schemeClr val="tx1"/>
              </a:solidFill>
            </a:rPr>
            <a:t>Теорія ймовірностей</a:t>
          </a:r>
          <a:endParaRPr lang="ru-RU" sz="2300" kern="1200" dirty="0">
            <a:solidFill>
              <a:schemeClr val="tx1"/>
            </a:solidFill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1800" kern="1200" dirty="0" smtClean="0"/>
            <a:t>Створення інтерактивної вправи на повторення елементів теорії ймовірностей</a:t>
          </a:r>
          <a:endParaRPr lang="ru-RU" sz="1800" kern="1200" dirty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1800" kern="1200" dirty="0" smtClean="0"/>
            <a:t>Складання і </a:t>
          </a:r>
          <a:r>
            <a:rPr lang="uk-UA" sz="1800" kern="1200" dirty="0" err="1" smtClean="0"/>
            <a:t>розв</a:t>
          </a:r>
          <a:r>
            <a:rPr lang="en-US" sz="1800" kern="1200" dirty="0" smtClean="0"/>
            <a:t>’</a:t>
          </a:r>
          <a:r>
            <a:rPr lang="uk-UA" sz="1800" kern="1200" dirty="0" err="1" smtClean="0"/>
            <a:t>язування</a:t>
          </a:r>
          <a:r>
            <a:rPr lang="uk-UA" sz="1800" kern="1200" dirty="0" smtClean="0"/>
            <a:t> власних задач </a:t>
          </a:r>
          <a:endParaRPr lang="ru-RU" sz="1800" kern="1200" dirty="0"/>
        </a:p>
      </dsp:txBody>
      <dsp:txXfrm>
        <a:off x="1702903" y="3830862"/>
        <a:ext cx="5940962" cy="1741301"/>
      </dsp:txXfrm>
    </dsp:sp>
    <dsp:sp modelId="{EE1A29B6-E430-4BBE-825D-3BBEE20A30D3}">
      <dsp:nvSpPr>
        <dsp:cNvPr id="0" name=""/>
        <dsp:cNvSpPr/>
      </dsp:nvSpPr>
      <dsp:spPr>
        <a:xfrm>
          <a:off x="174130" y="4004992"/>
          <a:ext cx="1528773" cy="1393041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3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5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654227EB-D54F-48C6-B617-7F8C21C9ED20}">
      <dsp:nvSpPr>
        <dsp:cNvPr id="0" name=""/>
        <dsp:cNvSpPr/>
      </dsp:nvSpPr>
      <dsp:spPr>
        <a:xfrm>
          <a:off x="0" y="0"/>
          <a:ext cx="5181600" cy="121920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500" kern="1200" dirty="0" smtClean="0"/>
            <a:t>Визначення джерел інформації</a:t>
          </a:r>
          <a:endParaRPr lang="ru-RU" sz="2500" kern="1200" dirty="0"/>
        </a:p>
      </dsp:txBody>
      <dsp:txXfrm>
        <a:off x="0" y="0"/>
        <a:ext cx="3937406" cy="1219200"/>
      </dsp:txXfrm>
    </dsp:sp>
    <dsp:sp modelId="{050FD885-DAA2-4E64-B495-9214D0FB664E}">
      <dsp:nvSpPr>
        <dsp:cNvPr id="0" name=""/>
        <dsp:cNvSpPr/>
      </dsp:nvSpPr>
      <dsp:spPr>
        <a:xfrm>
          <a:off x="457199" y="1422399"/>
          <a:ext cx="5181600" cy="121920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4">
                <a:hueOff val="-2232385"/>
                <a:satOff val="13449"/>
                <a:lumOff val="1078"/>
                <a:alphaOff val="0"/>
                <a:shade val="51000"/>
                <a:satMod val="130000"/>
              </a:schemeClr>
            </a:gs>
            <a:gs pos="80000">
              <a:schemeClr val="accent4">
                <a:hueOff val="-2232385"/>
                <a:satOff val="13449"/>
                <a:lumOff val="1078"/>
                <a:alphaOff val="0"/>
                <a:shade val="93000"/>
                <a:satMod val="130000"/>
              </a:schemeClr>
            </a:gs>
            <a:gs pos="100000">
              <a:schemeClr val="accent4">
                <a:hueOff val="-2232385"/>
                <a:satOff val="13449"/>
                <a:lumOff val="1078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500" kern="1200" dirty="0" smtClean="0"/>
            <a:t>Визначення методів аналізу інформації</a:t>
          </a:r>
          <a:endParaRPr lang="ru-RU" sz="2500" kern="1200" dirty="0"/>
        </a:p>
      </dsp:txBody>
      <dsp:txXfrm>
        <a:off x="457199" y="1422399"/>
        <a:ext cx="3931920" cy="1219200"/>
      </dsp:txXfrm>
    </dsp:sp>
    <dsp:sp modelId="{529A7D02-57C4-4ED4-AC79-89775C683865}">
      <dsp:nvSpPr>
        <dsp:cNvPr id="0" name=""/>
        <dsp:cNvSpPr/>
      </dsp:nvSpPr>
      <dsp:spPr>
        <a:xfrm>
          <a:off x="914399" y="2844799"/>
          <a:ext cx="5181600" cy="121920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4">
                <a:hueOff val="-4464770"/>
                <a:satOff val="26899"/>
                <a:lumOff val="2156"/>
                <a:alphaOff val="0"/>
                <a:shade val="51000"/>
                <a:satMod val="130000"/>
              </a:schemeClr>
            </a:gs>
            <a:gs pos="80000">
              <a:schemeClr val="accent4">
                <a:hueOff val="-4464770"/>
                <a:satOff val="26899"/>
                <a:lumOff val="2156"/>
                <a:alphaOff val="0"/>
                <a:shade val="93000"/>
                <a:satMod val="130000"/>
              </a:schemeClr>
            </a:gs>
            <a:gs pos="100000">
              <a:schemeClr val="accent4">
                <a:hueOff val="-4464770"/>
                <a:satOff val="26899"/>
                <a:lumOff val="2156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500" kern="1200" dirty="0" smtClean="0"/>
            <a:t>Обговорення засобів представлення результатів</a:t>
          </a:r>
          <a:endParaRPr lang="ru-RU" sz="2500" kern="1200" dirty="0"/>
        </a:p>
      </dsp:txBody>
      <dsp:txXfrm>
        <a:off x="914399" y="2844799"/>
        <a:ext cx="3931920" cy="1219200"/>
      </dsp:txXfrm>
    </dsp:sp>
    <dsp:sp modelId="{0E8B03F2-4104-4091-B142-37A0368FD61A}">
      <dsp:nvSpPr>
        <dsp:cNvPr id="0" name=""/>
        <dsp:cNvSpPr/>
      </dsp:nvSpPr>
      <dsp:spPr>
        <a:xfrm>
          <a:off x="4389120" y="924560"/>
          <a:ext cx="792480" cy="792480"/>
        </a:xfrm>
        <a:prstGeom prst="downArrow">
          <a:avLst>
            <a:gd name="adj1" fmla="val 55000"/>
            <a:gd name="adj2" fmla="val 45000"/>
          </a:avLst>
        </a:prstGeom>
        <a:solidFill>
          <a:schemeClr val="accent4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600" kern="1200"/>
        </a:p>
      </dsp:txBody>
      <dsp:txXfrm>
        <a:off x="4389120" y="924560"/>
        <a:ext cx="792480" cy="792480"/>
      </dsp:txXfrm>
    </dsp:sp>
    <dsp:sp modelId="{D786936F-04F8-472B-87EE-2440E8DB1F42}">
      <dsp:nvSpPr>
        <dsp:cNvPr id="0" name=""/>
        <dsp:cNvSpPr/>
      </dsp:nvSpPr>
      <dsp:spPr>
        <a:xfrm>
          <a:off x="4846320" y="2338832"/>
          <a:ext cx="792480" cy="792480"/>
        </a:xfrm>
        <a:prstGeom prst="downArrow">
          <a:avLst>
            <a:gd name="adj1" fmla="val 55000"/>
            <a:gd name="adj2" fmla="val 45000"/>
          </a:avLst>
        </a:prstGeom>
        <a:solidFill>
          <a:schemeClr val="accent4">
            <a:tint val="40000"/>
            <a:alpha val="90000"/>
            <a:hueOff val="-3945706"/>
            <a:satOff val="22157"/>
            <a:lumOff val="1408"/>
            <a:alphaOff val="0"/>
          </a:schemeClr>
        </a:solidFill>
        <a:ln w="9525" cap="flat" cmpd="sng" algn="ctr">
          <a:solidFill>
            <a:schemeClr val="accent4">
              <a:tint val="40000"/>
              <a:alpha val="90000"/>
              <a:hueOff val="-3945706"/>
              <a:satOff val="22157"/>
              <a:lumOff val="1408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600" kern="1200"/>
        </a:p>
      </dsp:txBody>
      <dsp:txXfrm>
        <a:off x="4846320" y="2338832"/>
        <a:ext cx="792480" cy="792480"/>
      </dsp:txXfrm>
    </dsp:sp>
  </dsp:spTree>
</dsp:drawing>
</file>

<file path=ppt/diagrams/drawing6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2F2849BF-F2AB-4E51-96FF-1146DB5AB187}">
      <dsp:nvSpPr>
        <dsp:cNvPr id="0" name=""/>
        <dsp:cNvSpPr/>
      </dsp:nvSpPr>
      <dsp:spPr>
        <a:xfrm>
          <a:off x="0" y="0"/>
          <a:ext cx="6429420" cy="1371609"/>
        </a:xfrm>
        <a:prstGeom prst="rect">
          <a:avLst/>
        </a:prstGeom>
        <a:solidFill>
          <a:schemeClr val="accent2">
            <a:shade val="8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  <a:bevelB w="88900" h="121750" prst="angle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67640" tIns="167640" rIns="167640" bIns="167640" numCol="1" spcCol="1270" anchor="ctr" anchorCtr="0">
          <a:noAutofit/>
        </a:bodyPr>
        <a:lstStyle/>
        <a:p>
          <a:pPr lvl="0" algn="ctr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4400" kern="1200" dirty="0" smtClean="0"/>
            <a:t>Джерела інформації</a:t>
          </a:r>
          <a:endParaRPr lang="ru-RU" sz="4400" kern="1200" dirty="0"/>
        </a:p>
      </dsp:txBody>
      <dsp:txXfrm>
        <a:off x="0" y="0"/>
        <a:ext cx="6429420" cy="1371609"/>
      </dsp:txXfrm>
    </dsp:sp>
    <dsp:sp modelId="{0458F34F-A25B-43B2-8983-1BE90D4291A3}">
      <dsp:nvSpPr>
        <dsp:cNvPr id="0" name=""/>
        <dsp:cNvSpPr/>
      </dsp:nvSpPr>
      <dsp:spPr>
        <a:xfrm>
          <a:off x="0" y="1371609"/>
          <a:ext cx="1607355" cy="2880380"/>
        </a:xfrm>
        <a:prstGeom prst="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l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500" kern="1200" dirty="0" smtClean="0"/>
            <a:t>Бібліотека</a:t>
          </a:r>
          <a:endParaRPr lang="ru-RU" sz="2500" kern="1200" dirty="0"/>
        </a:p>
      </dsp:txBody>
      <dsp:txXfrm>
        <a:off x="0" y="1371609"/>
        <a:ext cx="1607355" cy="2880380"/>
      </dsp:txXfrm>
    </dsp:sp>
    <dsp:sp modelId="{A1B2D3CB-2E7F-416E-8CBD-C3AD61AC98A0}">
      <dsp:nvSpPr>
        <dsp:cNvPr id="0" name=""/>
        <dsp:cNvSpPr/>
      </dsp:nvSpPr>
      <dsp:spPr>
        <a:xfrm>
          <a:off x="1607355" y="1371609"/>
          <a:ext cx="1607355" cy="2880380"/>
        </a:xfrm>
        <a:prstGeom prst="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l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500" kern="1200" dirty="0" smtClean="0"/>
            <a:t>Ресурси </a:t>
          </a:r>
          <a:r>
            <a:rPr lang="uk-UA" sz="2500" kern="1200" dirty="0" err="1" smtClean="0"/>
            <a:t>інтернет</a:t>
          </a:r>
          <a:endParaRPr lang="ru-RU" sz="2500" kern="1200" dirty="0"/>
        </a:p>
      </dsp:txBody>
      <dsp:txXfrm>
        <a:off x="1607355" y="1371609"/>
        <a:ext cx="1607355" cy="2880380"/>
      </dsp:txXfrm>
    </dsp:sp>
    <dsp:sp modelId="{11F3C043-CD1A-4109-B258-5E6644392A81}">
      <dsp:nvSpPr>
        <dsp:cNvPr id="0" name=""/>
        <dsp:cNvSpPr/>
      </dsp:nvSpPr>
      <dsp:spPr>
        <a:xfrm>
          <a:off x="3214710" y="1371609"/>
          <a:ext cx="1607355" cy="2880380"/>
        </a:xfrm>
        <a:prstGeom prst="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l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500" kern="1200" dirty="0" smtClean="0"/>
            <a:t>Підручник</a:t>
          </a:r>
          <a:endParaRPr lang="ru-RU" sz="2500" kern="1200" dirty="0"/>
        </a:p>
      </dsp:txBody>
      <dsp:txXfrm>
        <a:off x="3214710" y="1371609"/>
        <a:ext cx="1607355" cy="2880380"/>
      </dsp:txXfrm>
    </dsp:sp>
    <dsp:sp modelId="{9718834D-FAC9-4FA8-B341-8C739D2849EC}">
      <dsp:nvSpPr>
        <dsp:cNvPr id="0" name=""/>
        <dsp:cNvSpPr/>
      </dsp:nvSpPr>
      <dsp:spPr>
        <a:xfrm>
          <a:off x="4822064" y="1371609"/>
          <a:ext cx="1607355" cy="2880380"/>
        </a:xfrm>
        <a:prstGeom prst="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l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500" kern="1200" dirty="0" smtClean="0"/>
            <a:t>Конспекти уроків</a:t>
          </a:r>
          <a:endParaRPr lang="ru-RU" sz="2500" kern="1200" dirty="0"/>
        </a:p>
      </dsp:txBody>
      <dsp:txXfrm>
        <a:off x="4822064" y="1371609"/>
        <a:ext cx="1607355" cy="2880380"/>
      </dsp:txXfrm>
    </dsp:sp>
    <dsp:sp modelId="{B49C8427-09C2-4205-874B-F2A15F9500B2}">
      <dsp:nvSpPr>
        <dsp:cNvPr id="0" name=""/>
        <dsp:cNvSpPr/>
      </dsp:nvSpPr>
      <dsp:spPr>
        <a:xfrm>
          <a:off x="0" y="4251989"/>
          <a:ext cx="6429420" cy="320042"/>
        </a:xfrm>
        <a:prstGeom prst="rect">
          <a:avLst/>
        </a:prstGeom>
        <a:solidFill>
          <a:schemeClr val="accent2">
            <a:shade val="8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  <a:bevelB w="88900" h="121750" prst="angle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</dsp:spTree>
</dsp:drawing>
</file>

<file path=ppt/diagrams/drawing7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930310B7-F7D2-466E-936C-227068F07FA3}">
      <dsp:nvSpPr>
        <dsp:cNvPr id="0" name=""/>
        <dsp:cNvSpPr/>
      </dsp:nvSpPr>
      <dsp:spPr>
        <a:xfrm>
          <a:off x="2091" y="23225"/>
          <a:ext cx="2038767" cy="657668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8016" tIns="73152" rIns="128016" bIns="73152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800" kern="1200" dirty="0" smtClean="0"/>
            <a:t>Комбінаторика</a:t>
          </a:r>
          <a:endParaRPr lang="ru-RU" sz="1800" kern="1200" dirty="0"/>
        </a:p>
      </dsp:txBody>
      <dsp:txXfrm>
        <a:off x="2091" y="23225"/>
        <a:ext cx="2038767" cy="657668"/>
      </dsp:txXfrm>
    </dsp:sp>
    <dsp:sp modelId="{32F153EC-DD92-4CFE-9BAA-E0AD098A93AF}">
      <dsp:nvSpPr>
        <dsp:cNvPr id="0" name=""/>
        <dsp:cNvSpPr/>
      </dsp:nvSpPr>
      <dsp:spPr>
        <a:xfrm>
          <a:off x="0" y="704120"/>
          <a:ext cx="2038767" cy="3359879"/>
        </a:xfrm>
        <a:prstGeom prst="rect">
          <a:avLst/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96012" tIns="96012" rIns="128016" bIns="144018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1800" kern="1200" dirty="0" smtClean="0"/>
            <a:t>Створення презентації за допомогою програми</a:t>
          </a:r>
          <a:r>
            <a:rPr lang="en-US" sz="1800" kern="1200" dirty="0" smtClean="0"/>
            <a:t>  Microsoft  Power Point</a:t>
          </a:r>
          <a:r>
            <a:rPr lang="uk-UA" sz="1800" kern="1200" dirty="0" smtClean="0"/>
            <a:t> та інтерактивної вправи в програмі </a:t>
          </a:r>
          <a:r>
            <a:rPr lang="en-US" sz="1800" kern="1200" dirty="0" err="1" smtClean="0"/>
            <a:t>LearningApps</a:t>
          </a:r>
          <a:endParaRPr lang="ru-RU" sz="1800" kern="1200" dirty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1800" kern="1200" dirty="0" smtClean="0"/>
            <a:t> </a:t>
          </a:r>
          <a:r>
            <a:rPr lang="uk-UA" sz="1800" kern="1200" dirty="0" err="1" smtClean="0"/>
            <a:t>Розв</a:t>
          </a:r>
          <a:r>
            <a:rPr lang="uk-UA" sz="1800" kern="1200" baseline="30000" dirty="0" smtClean="0"/>
            <a:t>,</a:t>
          </a:r>
          <a:r>
            <a:rPr lang="uk-UA" sz="1800" kern="1200" dirty="0" err="1" smtClean="0"/>
            <a:t>язування</a:t>
          </a:r>
          <a:r>
            <a:rPr lang="uk-UA" sz="1800" kern="1200" dirty="0" smtClean="0"/>
            <a:t> власних задач</a:t>
          </a:r>
          <a:endParaRPr lang="ru-RU" sz="1800" kern="1200" dirty="0"/>
        </a:p>
      </dsp:txBody>
      <dsp:txXfrm>
        <a:off x="0" y="704120"/>
        <a:ext cx="2038767" cy="3359879"/>
      </dsp:txXfrm>
    </dsp:sp>
    <dsp:sp modelId="{70E2EACE-01CA-4503-9E26-B41BE44FCAD8}">
      <dsp:nvSpPr>
        <dsp:cNvPr id="0" name=""/>
        <dsp:cNvSpPr/>
      </dsp:nvSpPr>
      <dsp:spPr>
        <a:xfrm>
          <a:off x="2326285" y="23225"/>
          <a:ext cx="2038767" cy="657668"/>
        </a:xfrm>
        <a:prstGeom prst="rect">
          <a:avLst/>
        </a:prstGeom>
        <a:gradFill rotWithShape="0">
          <a:gsLst>
            <a:gs pos="0">
              <a:schemeClr val="accent5">
                <a:hueOff val="-4966938"/>
                <a:satOff val="19906"/>
                <a:lumOff val="4314"/>
                <a:alphaOff val="0"/>
                <a:shade val="51000"/>
                <a:satMod val="130000"/>
              </a:schemeClr>
            </a:gs>
            <a:gs pos="80000">
              <a:schemeClr val="accent5">
                <a:hueOff val="-4966938"/>
                <a:satOff val="19906"/>
                <a:lumOff val="4314"/>
                <a:alphaOff val="0"/>
                <a:shade val="93000"/>
                <a:satMod val="130000"/>
              </a:schemeClr>
            </a:gs>
            <a:gs pos="100000">
              <a:schemeClr val="accent5">
                <a:hueOff val="-4966938"/>
                <a:satOff val="19906"/>
                <a:lumOff val="4314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5">
              <a:hueOff val="-4966938"/>
              <a:satOff val="19906"/>
              <a:lumOff val="4314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8016" tIns="73152" rIns="128016" bIns="73152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800" kern="1200" dirty="0" smtClean="0"/>
            <a:t>Статистика</a:t>
          </a:r>
          <a:endParaRPr lang="ru-RU" sz="1800" kern="1200" dirty="0"/>
        </a:p>
      </dsp:txBody>
      <dsp:txXfrm>
        <a:off x="2326285" y="23225"/>
        <a:ext cx="2038767" cy="657668"/>
      </dsp:txXfrm>
    </dsp:sp>
    <dsp:sp modelId="{DD8EB2F3-46B6-492E-92B1-294C812DE6EB}">
      <dsp:nvSpPr>
        <dsp:cNvPr id="0" name=""/>
        <dsp:cNvSpPr/>
      </dsp:nvSpPr>
      <dsp:spPr>
        <a:xfrm>
          <a:off x="2277273" y="704120"/>
          <a:ext cx="2038767" cy="3359879"/>
        </a:xfrm>
        <a:prstGeom prst="rect">
          <a:avLst/>
        </a:prstGeom>
        <a:solidFill>
          <a:schemeClr val="accent5">
            <a:tint val="40000"/>
            <a:alpha val="90000"/>
            <a:hueOff val="-5370241"/>
            <a:satOff val="24126"/>
            <a:lumOff val="1658"/>
            <a:alphaOff val="0"/>
          </a:schemeClr>
        </a:solidFill>
        <a:ln w="9525" cap="flat" cmpd="sng" algn="ctr">
          <a:solidFill>
            <a:schemeClr val="accent5">
              <a:tint val="40000"/>
              <a:alpha val="90000"/>
              <a:hueOff val="-5370241"/>
              <a:satOff val="24126"/>
              <a:lumOff val="1658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96012" tIns="96012" rIns="128016" bIns="144018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1800" kern="1200" dirty="0" smtClean="0"/>
            <a:t>Створення презентації за допомогою програми</a:t>
          </a:r>
          <a:r>
            <a:rPr lang="en-US" sz="1800" kern="1200" dirty="0" smtClean="0"/>
            <a:t>  Microsoft  Power Point</a:t>
          </a:r>
          <a:endParaRPr lang="ru-RU" sz="1800" kern="1200" dirty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1800" kern="1200" dirty="0" smtClean="0"/>
            <a:t> </a:t>
          </a:r>
          <a:r>
            <a:rPr lang="uk-UA" sz="1800" kern="1200" dirty="0" err="1" smtClean="0"/>
            <a:t>Розв</a:t>
          </a:r>
          <a:r>
            <a:rPr lang="uk-UA" sz="1800" kern="1200" baseline="30000" dirty="0" smtClean="0"/>
            <a:t>,</a:t>
          </a:r>
          <a:r>
            <a:rPr lang="uk-UA" sz="1800" kern="1200" dirty="0" err="1" smtClean="0"/>
            <a:t>язування</a:t>
          </a:r>
          <a:r>
            <a:rPr lang="uk-UA" sz="1800" kern="1200" dirty="0" smtClean="0"/>
            <a:t> власних задач</a:t>
          </a:r>
          <a:endParaRPr lang="ru-RU" sz="1800" kern="1200" dirty="0"/>
        </a:p>
      </dsp:txBody>
      <dsp:txXfrm>
        <a:off x="2277273" y="704120"/>
        <a:ext cx="2038767" cy="3359879"/>
      </dsp:txXfrm>
    </dsp:sp>
    <dsp:sp modelId="{F52DD554-04C6-49A9-94C1-FC492D11DC83}">
      <dsp:nvSpPr>
        <dsp:cNvPr id="0" name=""/>
        <dsp:cNvSpPr/>
      </dsp:nvSpPr>
      <dsp:spPr>
        <a:xfrm>
          <a:off x="4500589" y="30571"/>
          <a:ext cx="2038767" cy="657668"/>
        </a:xfrm>
        <a:prstGeom prst="rect">
          <a:avLst/>
        </a:prstGeom>
        <a:gradFill rotWithShape="0">
          <a:gsLst>
            <a:gs pos="0">
              <a:schemeClr val="accent5">
                <a:hueOff val="-9933876"/>
                <a:satOff val="39811"/>
                <a:lumOff val="8628"/>
                <a:alphaOff val="0"/>
                <a:shade val="51000"/>
                <a:satMod val="130000"/>
              </a:schemeClr>
            </a:gs>
            <a:gs pos="80000">
              <a:schemeClr val="accent5">
                <a:hueOff val="-9933876"/>
                <a:satOff val="39811"/>
                <a:lumOff val="8628"/>
                <a:alphaOff val="0"/>
                <a:shade val="93000"/>
                <a:satMod val="130000"/>
              </a:schemeClr>
            </a:gs>
            <a:gs pos="100000">
              <a:schemeClr val="accent5">
                <a:hueOff val="-9933876"/>
                <a:satOff val="39811"/>
                <a:lumOff val="8628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5">
              <a:hueOff val="-9933876"/>
              <a:satOff val="39811"/>
              <a:lumOff val="8628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8016" tIns="73152" rIns="128016" bIns="73152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800" kern="1200" dirty="0" smtClean="0"/>
            <a:t>Теорія ймовірностей</a:t>
          </a:r>
          <a:endParaRPr lang="ru-RU" sz="1800" kern="1200" dirty="0"/>
        </a:p>
      </dsp:txBody>
      <dsp:txXfrm>
        <a:off x="4500589" y="30571"/>
        <a:ext cx="2038767" cy="657668"/>
      </dsp:txXfrm>
    </dsp:sp>
    <dsp:sp modelId="{CF31E422-87E6-4994-A109-3E9B42DA243C}">
      <dsp:nvSpPr>
        <dsp:cNvPr id="0" name=""/>
        <dsp:cNvSpPr/>
      </dsp:nvSpPr>
      <dsp:spPr>
        <a:xfrm>
          <a:off x="4543811" y="704120"/>
          <a:ext cx="2038767" cy="3359879"/>
        </a:xfrm>
        <a:prstGeom prst="rect">
          <a:avLst/>
        </a:prstGeom>
        <a:solidFill>
          <a:schemeClr val="accent5">
            <a:tint val="40000"/>
            <a:alpha val="90000"/>
            <a:hueOff val="-10740482"/>
            <a:satOff val="48253"/>
            <a:lumOff val="3317"/>
            <a:alphaOff val="0"/>
          </a:schemeClr>
        </a:solidFill>
        <a:ln w="9525" cap="flat" cmpd="sng" algn="ctr">
          <a:solidFill>
            <a:schemeClr val="accent5">
              <a:tint val="40000"/>
              <a:alpha val="90000"/>
              <a:hueOff val="-10740482"/>
              <a:satOff val="48253"/>
              <a:lumOff val="3317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96012" tIns="96012" rIns="128016" bIns="144018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1800" kern="1200" dirty="0" smtClean="0"/>
            <a:t>Створення інтерактивної вправи за допомогою програми</a:t>
          </a:r>
          <a:r>
            <a:rPr lang="en-US" sz="1800" kern="1200" dirty="0" smtClean="0"/>
            <a:t>  </a:t>
          </a:r>
          <a:r>
            <a:rPr lang="en-US" sz="1800" kern="1200" dirty="0" err="1" smtClean="0"/>
            <a:t>LearningApps</a:t>
          </a:r>
          <a:endParaRPr lang="ru-RU" sz="1800" kern="1200" dirty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1800" kern="1200" dirty="0" err="1" smtClean="0"/>
            <a:t>Розв</a:t>
          </a:r>
          <a:r>
            <a:rPr lang="uk-UA" sz="1800" kern="1200" baseline="30000" dirty="0" smtClean="0"/>
            <a:t>,</a:t>
          </a:r>
          <a:r>
            <a:rPr lang="uk-UA" sz="1800" kern="1200" dirty="0" err="1" smtClean="0"/>
            <a:t>язування</a:t>
          </a:r>
          <a:r>
            <a:rPr lang="uk-UA" sz="1800" kern="1200" dirty="0" smtClean="0"/>
            <a:t> власних задач</a:t>
          </a:r>
          <a:endParaRPr lang="ru-RU" sz="1800" kern="1200" dirty="0"/>
        </a:p>
      </dsp:txBody>
      <dsp:txXfrm>
        <a:off x="4543811" y="704120"/>
        <a:ext cx="2038767" cy="3359879"/>
      </dsp:txXfrm>
    </dsp:sp>
  </dsp:spTree>
</dsp:drawing>
</file>

<file path=ppt/diagrams/drawing8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1B52D642-0BA7-4A60-8668-034A40C9FDBF}">
      <dsp:nvSpPr>
        <dsp:cNvPr id="0" name=""/>
        <dsp:cNvSpPr/>
      </dsp:nvSpPr>
      <dsp:spPr>
        <a:xfrm>
          <a:off x="947472" y="-105630"/>
          <a:ext cx="4177284" cy="4177284"/>
        </a:xfrm>
        <a:prstGeom prst="circularArrow">
          <a:avLst>
            <a:gd name="adj1" fmla="val 5689"/>
            <a:gd name="adj2" fmla="val 340510"/>
            <a:gd name="adj3" fmla="val 12475538"/>
            <a:gd name="adj4" fmla="val 18231478"/>
            <a:gd name="adj5" fmla="val 5908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48299CD8-1180-491D-A0F5-EBDE4426E02A}">
      <dsp:nvSpPr>
        <dsp:cNvPr id="0" name=""/>
        <dsp:cNvSpPr/>
      </dsp:nvSpPr>
      <dsp:spPr>
        <a:xfrm>
          <a:off x="1583286" y="117063"/>
          <a:ext cx="2905656" cy="1452828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3100" kern="1200" dirty="0" smtClean="0"/>
            <a:t>Комбінаторика</a:t>
          </a:r>
          <a:endParaRPr lang="ru-RU" sz="3100" kern="1200" dirty="0"/>
        </a:p>
      </dsp:txBody>
      <dsp:txXfrm>
        <a:off x="1583286" y="117063"/>
        <a:ext cx="2905656" cy="1452828"/>
      </dsp:txXfrm>
    </dsp:sp>
    <dsp:sp modelId="{C95C579E-AD47-4E37-AFBF-478C03FCD759}">
      <dsp:nvSpPr>
        <dsp:cNvPr id="0" name=""/>
        <dsp:cNvSpPr/>
      </dsp:nvSpPr>
      <dsp:spPr>
        <a:xfrm>
          <a:off x="3166496" y="2859263"/>
          <a:ext cx="2905656" cy="1452828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3100" kern="1200" dirty="0" smtClean="0"/>
            <a:t>Статистика</a:t>
          </a:r>
          <a:endParaRPr lang="ru-RU" sz="3100" kern="1200" dirty="0"/>
        </a:p>
      </dsp:txBody>
      <dsp:txXfrm>
        <a:off x="3166496" y="2859263"/>
        <a:ext cx="2905656" cy="1452828"/>
      </dsp:txXfrm>
    </dsp:sp>
    <dsp:sp modelId="{5A0B224D-7EEC-4115-8573-02461AB315D4}">
      <dsp:nvSpPr>
        <dsp:cNvPr id="0" name=""/>
        <dsp:cNvSpPr/>
      </dsp:nvSpPr>
      <dsp:spPr>
        <a:xfrm>
          <a:off x="0" y="2825191"/>
          <a:ext cx="2905656" cy="1452828"/>
        </a:xfrm>
        <a:prstGeom prst="round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3100" kern="1200" dirty="0" smtClean="0"/>
            <a:t>Теорія ймовірностей</a:t>
          </a:r>
          <a:endParaRPr lang="ru-RU" sz="3100" kern="1200" dirty="0"/>
        </a:p>
      </dsp:txBody>
      <dsp:txXfrm>
        <a:off x="0" y="2825191"/>
        <a:ext cx="2905656" cy="145282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4">
  <dgm:title val=""/>
  <dgm:desc val=""/>
  <dgm:catLst>
    <dgm:cat type="list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hList3">
  <dgm:title val=""/>
  <dgm:desc val=""/>
  <dgm:catLst>
    <dgm:cat type="list" pri="1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5" srcId="0" destId="1" srcOrd="0" destOrd="0"/>
        <dgm:cxn modelId="6" srcId="1" destId="2" srcOrd="0" destOrd="0"/>
        <dgm:cxn modelId="7" srcId="1" destId="3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6" srcId="0" destId="1" srcOrd="0" destOrd="0"/>
        <dgm:cxn modelId="7" srcId="1" destId="2" srcOrd="0" destOrd="0"/>
        <dgm:cxn modelId="8" srcId="1" destId="3" srcOrd="1" destOrd="0"/>
        <dgm:cxn modelId="9" srcId="1" destId="4" srcOrd="2" destOrd="0"/>
        <dgm:cxn modelId="10" srcId="1" destId="5" srcOrd="3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roof" refType="w"/>
      <dgm:constr type="h" for="ch" forName="roof" refType="h" fact="0.3"/>
      <dgm:constr type="primFontSz" for="ch" forName="roof" val="65"/>
      <dgm:constr type="w" for="ch" forName="pillars" refType="w"/>
      <dgm:constr type="h" for="ch" forName="pillars" refType="h" fact="0.63"/>
      <dgm:constr type="t" for="ch" forName="pillars" refType="h" fact="0.3"/>
      <dgm:constr type="primFontSz" for="des" forName="pillar1" val="65"/>
      <dgm:constr type="primFontSz" for="des" forName="pillarX" refType="primFontSz" refFor="des" refForName="pillar1" op="equ"/>
      <dgm:constr type="w" for="ch" forName="base" refType="w"/>
      <dgm:constr type="h" for="ch" forName="base" refType="h" fact="0.07"/>
      <dgm:constr type="t" for="ch" forName="base" refType="h" fact="0.93"/>
    </dgm:constrLst>
    <dgm:ruleLst/>
    <dgm:forEach name="Name0" axis="ch" ptType="node" cnt="1">
      <dgm:layoutNode name="roof" styleLbl="dkBgShp">
        <dgm:alg type="tx"/>
        <dgm:shape xmlns:r="http://schemas.openxmlformats.org/officeDocument/2006/relationships" type="rect" r:blip="">
          <dgm:adjLst/>
        </dgm:shape>
        <dgm:presOf axis="self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pillars" styleLbl="node1">
        <dgm:choose name="Name1">
          <dgm:if name="Name2" func="var" arg="dir" op="equ" val="norm">
            <dgm:alg type="lin">
              <dgm:param type="linDir" val="fromL"/>
            </dgm:alg>
          </dgm:if>
          <dgm:else name="Name3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illar1" refType="w"/>
          <dgm:constr type="h" for="ch" forName="pillar1" refType="h"/>
          <dgm:constr type="w" for="ch" forName="pillarX" refType="w"/>
          <dgm:constr type="h" for="ch" forName="pillarX" refType="h"/>
        </dgm:constrLst>
        <dgm:ruleLst/>
        <dgm:layoutNode name="pillar1" styleLbl="node1">
          <dgm:varLst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forEach name="Name4" axis="ch" ptType="node" st="2">
          <dgm:layoutNode name="pillarX" styleLbl="node1">
            <dgm:varLst>
              <dgm:bulletEnabled val="1"/>
            </dgm:varLst>
            <dgm:alg type="tx"/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forEach>
      </dgm:layoutNode>
      <dgm:layoutNode name="base" styleLbl="dkBgShp">
        <dgm:alg type="sp"/>
        <dgm:shape xmlns:r="http://schemas.openxmlformats.org/officeDocument/2006/relationships" type="rect" r:blip="">
          <dgm:adjLst/>
        </dgm:shape>
        <dgm:presOf/>
        <dgm:constrLst/>
        <dgm:ruleLst/>
      </dgm:layoutNod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cycle3">
  <dgm:title val=""/>
  <dgm:desc val=""/>
  <dgm:catLst>
    <dgm:cat type="cycle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2">
        <dgm:alg type="composite">
          <dgm:param type="ar" val="0.9"/>
        </dgm:alg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  <dgm:constr type="ctrX" for="ch" forName="node1" refType="w" fact="0.5"/>
          <dgm:constr type="t" for="ch" forName="node1"/>
          <dgm:constr type="w" for="ch" forName="node1" refType="w" fact="0.8"/>
          <dgm:constr type="h" for="ch" forName="node1" refType="w" refFor="ch" refForName="node1" fact="0.5"/>
          <dgm:constr type="ctrX" for="ch" forName="sibTrans" refType="w" fact="0.5"/>
          <dgm:constr type="t" for="ch" forName="sibTrans"/>
          <dgm:constr type="w" for="ch" forName="sibTrans" refType="w" fact="0.8"/>
          <dgm:constr type="h" for="ch" forName="sibTrans" refType="w" refFor="ch" refForName="node1" fact="0.5"/>
          <dgm:constr type="userA" for="ch" forName="sibTrans" refType="w" fact="1.07"/>
          <dgm:constr type="ctrX" for="ch" forName="node2" refType="w" fact="0.5"/>
          <dgm:constr type="b" for="ch" forName="node2" refType="h"/>
          <dgm:constr type="w" for="ch" forName="node2" refType="w" fact="0.8"/>
          <dgm:constr type="h" for="ch" forName="node2" refType="w" refFor="ch" refForName="node1" fact="0.5"/>
          <dgm:constr type="l" for="ch" forName="sp1"/>
          <dgm:constr type="t" for="ch" forName="sp1" refType="h" fact="0.5"/>
          <dgm:constr type="w" for="ch" forName="sp1" val="1"/>
          <dgm:constr type="h" for="ch" forName="sp1" val="1"/>
          <dgm:constr type="r" for="ch" forName="sp2" refType="w"/>
          <dgm:constr type="t" for="ch" forName="sp2" refType="h" fact="0.5"/>
          <dgm:constr type="w" for="ch" forName="sp2" val="1"/>
          <dgm:constr type="h" for="ch" forName="sp2" val="1"/>
        </dgm:constrLst>
        <dgm:ruleLst/>
      </dgm:if>
      <dgm:else name="Name3">
        <dgm:alg type="composite"/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</dgm:constrLst>
        <dgm:ruleLst/>
      </dgm:else>
    </dgm:choose>
    <dgm:choose name="Name4">
      <dgm:if name="Name5" axis="ch" ptType="node" func="cnt" op="equ" val="2">
        <dgm:layoutNode name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ibTrans" styleLbl="bgShp">
          <dgm:choose name="Name6">
            <dgm:if name="Name7" func="var" arg="dir" op="equ" val="norm">
              <dgm:alg type="conn">
                <dgm:param type="connRout" val="longCurve"/>
                <dgm:param type="begPts" val="midR"/>
                <dgm:param type="endPts" val="midL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 fact="-1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if>
            <dgm:else name="Name8">
              <dgm:alg type="conn">
                <dgm:param type="connRout" val="longCurve"/>
                <dgm:param type="begPts" val="midL"/>
                <dgm:param type="endPts" val="midR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else>
          </dgm:choose>
          <dgm:ruleLst/>
        </dgm:layoutNode>
        <dgm:layoutNode name="node2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p1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p2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if>
      <dgm:else name="Name9">
        <dgm:layoutNode name="cycle">
          <dgm:choose name="Name10">
            <dgm:if name="Name11" func="var" arg="dir" op="equ" val="norm">
              <dgm:alg type="cycle">
                <dgm:param type="stAng" val="0"/>
                <dgm:param type="spanAng" val="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 fact="-1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if>
            <dgm:else name="Name12">
              <dgm:alg type="cycle">
                <dgm:param type="stAng" val="0"/>
                <dgm:param type="spanAng" val="-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else>
          </dgm:choose>
          <dgm:ruleLst/>
          <dgm:forEach name="nodesFirstNodeForEach" axis="ch" ptType="node" cnt="1">
            <dgm:layoutNode name="nodeFirstNode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forEach name="sibTransForEach" axis="followSib" ptType="sibTrans" cnt="1">
              <dgm:layoutNode name="sibTransFirstNode" styleLbl="bgShp">
                <dgm:choose name="Name13">
                  <dgm:if name="Name14" func="var" arg="dir" op="equ" val="norm">
                    <dgm:alg type="conn">
                      <dgm:param type="connRout" val="longCurve"/>
                      <dgm:param type="begPts" val="midR"/>
                      <dgm:param type="endPts" val="midL"/>
                      <dgm:param type="dstNode" val="nodeFirstNode"/>
                    </dgm:alg>
                  </dgm:if>
                  <dgm:else name="Name15">
                    <dgm:alg type="conn">
                      <dgm:param type="connRout" val="longCurve"/>
                      <dgm:param type="begPts" val="midL"/>
                      <dgm:param type="endPts" val="midR"/>
                      <dgm:param type="dstNode" val="nodeFirstNode"/>
                    </dgm:alg>
                  </dgm:else>
                </dgm:choose>
                <dgm:shape xmlns:r="http://schemas.openxmlformats.org/officeDocument/2006/relationships" type="conn" r:blip="" zOrderOff="-2">
                  <dgm:adjLst/>
                </dgm:shape>
                <dgm:presOf axis="self"/>
                <dgm:choose name="Name16">
                  <dgm:if name="Name17" axis="par ch" ptType="doc node" func="cnt" op="equ" val="3">
                    <dgm:constrLst>
                      <dgm:constr type="userA"/>
                      <dgm:constr type="diam" refType="userA" fact="1.01"/>
                      <dgm:constr type="begPad" refType="connDist" fact="-0.2"/>
                      <dgm:constr type="endPad" refType="connDist" fact="0.05"/>
                    </dgm:constrLst>
                  </dgm:if>
                  <dgm:if name="Name18" axis="par ch" ptType="doc node" func="cnt" op="equ" val="4">
                    <dgm:constrLst>
                      <dgm:constr type="userA"/>
                      <dgm:constr type="diam" refType="userA" fact="1.26"/>
                      <dgm:constr type="begPad" refType="connDist" fact="-0.2"/>
                      <dgm:constr type="endPad" refType="connDist" fact="0.05"/>
                    </dgm:constrLst>
                  </dgm:if>
                  <dgm:if name="Name19" axis="par ch" ptType="doc node" func="cnt" op="equ" val="5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if>
                  <dgm:if name="Name20" axis="par ch" ptType="doc node" func="cnt" op="equ" val="6">
                    <dgm:constrLst>
                      <dgm:constr type="userA"/>
                      <dgm:constr type="diam" refType="userA" fact="1.1"/>
                      <dgm:constr type="begPad" refType="connDist" fact="-0.2"/>
                      <dgm:constr type="endPad" refType="connDist" fact="0.05"/>
                    </dgm:constrLst>
                  </dgm:if>
                  <dgm:else name="Name21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else>
                </dgm:choose>
                <dgm:ruleLst/>
              </dgm:layoutNode>
            </dgm:forEach>
          </dgm:forEach>
          <dgm:forEach name="followingNodesForEach" axis="ch" ptType="node" st="2">
            <dgm:layoutNode name="nodeFollowingNodes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forEach>
        </dgm:layoutNode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7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49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16.02.2021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16.02.2021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16.02.2021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2/16/2021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800" b="1" i="0">
                <a:solidFill>
                  <a:srgbClr val="BF0000"/>
                </a:solidFill>
                <a:latin typeface="Verdana"/>
                <a:cs typeface="Verdan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2/16/2021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16.02.2021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6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19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4.png"/><Relationship Id="rId4" Type="http://schemas.openxmlformats.org/officeDocument/2006/relationships/image" Target="../media/image23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hyperlink" Target="https://learningapps.org/display?v=pb9grwa6321" TargetMode="Externa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Office_Excel1.xlsx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40.jpeg"/><Relationship Id="rId5" Type="http://schemas.openxmlformats.org/officeDocument/2006/relationships/image" Target="../media/image39.jpeg"/><Relationship Id="rId4" Type="http://schemas.openxmlformats.org/officeDocument/2006/relationships/image" Target="../media/image38.png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8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7" Type="http://schemas.openxmlformats.org/officeDocument/2006/relationships/image" Target="../media/image48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7.png"/><Relationship Id="rId5" Type="http://schemas.openxmlformats.org/officeDocument/2006/relationships/image" Target="../media/image46.png"/><Relationship Id="rId4" Type="http://schemas.openxmlformats.org/officeDocument/2006/relationships/image" Target="../media/image45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Office_Excel2.xlsx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hyperlink" Target="https://learningapps.org/display?v=pr2pu7q9521" TargetMode="External"/><Relationship Id="rId1" Type="http://schemas.openxmlformats.org/officeDocument/2006/relationships/slideLayout" Target="../slideLayouts/slideLayout1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1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57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7" Type="http://schemas.openxmlformats.org/officeDocument/2006/relationships/image" Target="../media/image62.pn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1.png"/><Relationship Id="rId5" Type="http://schemas.openxmlformats.org/officeDocument/2006/relationships/image" Target="../media/image60.png"/><Relationship Id="rId4" Type="http://schemas.openxmlformats.org/officeDocument/2006/relationships/image" Target="../media/image59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66.png"/><Relationship Id="rId4" Type="http://schemas.openxmlformats.org/officeDocument/2006/relationships/image" Target="../media/image6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-833" y="6519517"/>
            <a:ext cx="9144000" cy="202332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097" name="Picture 1" descr="C:\Users\Люда\Pictures\QIP Shot\QIP Shot - Screen 1227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1183620277"/>
      </p:ext>
    </p:extLst>
  </p:cSld>
  <p:clrMapOvr>
    <a:masterClrMapping/>
  </p:clrMapOvr>
  <p:transition spd="slow">
    <p:sndAc>
      <p:endSnd/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Скругленный прямоугольник 12"/>
          <p:cNvSpPr/>
          <p:nvPr/>
        </p:nvSpPr>
        <p:spPr>
          <a:xfrm>
            <a:off x="3000364" y="4143380"/>
            <a:ext cx="3429024" cy="1214446"/>
          </a:xfrm>
          <a:prstGeom prst="roundRect">
            <a:avLst>
              <a:gd name="adj" fmla="val 19086"/>
            </a:avLst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200" b="1" dirty="0" smtClean="0">
                <a:solidFill>
                  <a:schemeClr val="bg1"/>
                </a:solidFill>
              </a:rPr>
              <a:t>ТЕОРІЯ ЙМОВІРНОСТЕЙ</a:t>
            </a:r>
            <a:endParaRPr lang="ru-RU" sz="3200" b="1" dirty="0">
              <a:solidFill>
                <a:schemeClr val="bg1"/>
              </a:solidFill>
            </a:endParaRPr>
          </a:p>
        </p:txBody>
      </p:sp>
      <p:sp>
        <p:nvSpPr>
          <p:cNvPr id="24" name="Скругленный прямоугольник 23"/>
          <p:cNvSpPr/>
          <p:nvPr/>
        </p:nvSpPr>
        <p:spPr>
          <a:xfrm>
            <a:off x="4714876" y="2214554"/>
            <a:ext cx="3429024" cy="1214446"/>
          </a:xfrm>
          <a:prstGeom prst="roundRect">
            <a:avLst>
              <a:gd name="adj" fmla="val 19086"/>
            </a:avLst>
          </a:prstGeom>
          <a:solidFill>
            <a:srgbClr val="6600FF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200" b="1" dirty="0" smtClean="0">
                <a:solidFill>
                  <a:schemeClr val="bg1"/>
                </a:solidFill>
              </a:rPr>
              <a:t>СТАТИСТИКА</a:t>
            </a:r>
            <a:endParaRPr lang="ru-RU" sz="3200" b="1" dirty="0">
              <a:solidFill>
                <a:schemeClr val="bg1"/>
              </a:solidFill>
            </a:endParaRPr>
          </a:p>
        </p:txBody>
      </p:sp>
      <p:sp>
        <p:nvSpPr>
          <p:cNvPr id="25" name="Скругленный прямоугольник 24"/>
          <p:cNvSpPr/>
          <p:nvPr/>
        </p:nvSpPr>
        <p:spPr>
          <a:xfrm>
            <a:off x="1000100" y="2214554"/>
            <a:ext cx="3429024" cy="1214446"/>
          </a:xfrm>
          <a:prstGeom prst="roundRect">
            <a:avLst>
              <a:gd name="adj" fmla="val 19086"/>
            </a:avLst>
          </a:prstGeom>
          <a:solidFill>
            <a:srgbClr val="CC00FF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200" b="1" dirty="0" smtClean="0">
                <a:solidFill>
                  <a:schemeClr val="bg1"/>
                </a:solidFill>
              </a:rPr>
              <a:t>КОМБІНАТОРИКА</a:t>
            </a:r>
            <a:endParaRPr lang="ru-RU" sz="3200" b="1" dirty="0">
              <a:solidFill>
                <a:schemeClr val="bg1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-833" y="5929330"/>
            <a:ext cx="9144000" cy="792519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b="1" dirty="0" smtClean="0">
                <a:solidFill>
                  <a:srgbClr val="C00000"/>
                </a:solidFill>
                <a:cs typeface="Gisha" pitchFamily="34" charset="-79"/>
              </a:rPr>
              <a:t>Повторення, узагальнення та систематизація матеріалу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1000100" y="428604"/>
            <a:ext cx="7307834" cy="147732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5400" b="1" dirty="0" smtClean="0">
                <a:solidFill>
                  <a:schemeClr val="accent1">
                    <a:lumMod val="75000"/>
                  </a:schemeClr>
                </a:solidFill>
                <a:cs typeface="Gisha" pitchFamily="34" charset="-79"/>
              </a:rPr>
              <a:t>Прикладна математика</a:t>
            </a:r>
          </a:p>
          <a:p>
            <a:pPr algn="ctr"/>
            <a:r>
              <a:rPr lang="uk-UA" sz="3600" b="1" dirty="0" err="1" smtClean="0">
                <a:solidFill>
                  <a:srgbClr val="C00000"/>
                </a:solidFill>
                <a:latin typeface="Bookman Old Style" pitchFamily="18" charset="0"/>
                <a:ea typeface="BatangChe" pitchFamily="49" charset="-127"/>
                <a:cs typeface="Gisha" pitchFamily="34" charset="-79"/>
              </a:rPr>
              <a:t>проєкт</a:t>
            </a:r>
            <a:endParaRPr lang="ru-RU" sz="3600" dirty="0">
              <a:solidFill>
                <a:srgbClr val="C00000"/>
              </a:solidFill>
              <a:latin typeface="Bookman Old Style" pitchFamily="18" charset="0"/>
              <a:ea typeface="BatangChe" pitchFamily="49" charset="-127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183620277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00166" y="428604"/>
            <a:ext cx="7498080" cy="114300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1214414" y="1071546"/>
          <a:ext cx="7286676" cy="521497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928662" y="214290"/>
            <a:ext cx="7215238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uk-UA" sz="4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Тематичні питання </a:t>
            </a:r>
            <a:r>
              <a:rPr lang="uk-UA" sz="44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проєкту</a:t>
            </a:r>
            <a:r>
              <a:rPr lang="ru-RU" sz="4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endParaRPr lang="ru-RU" sz="4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14546" y="0"/>
            <a:ext cx="5069220" cy="1143000"/>
          </a:xfrm>
        </p:spPr>
        <p:txBody>
          <a:bodyPr>
            <a:normAutofit/>
          </a:bodyPr>
          <a:lstStyle/>
          <a:p>
            <a:r>
              <a:rPr lang="uk-UA" sz="32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Організація діяльності</a:t>
            </a:r>
            <a:endParaRPr lang="ru-RU" sz="3200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5" name="Схема 4"/>
          <p:cNvGraphicFramePr/>
          <p:nvPr/>
        </p:nvGraphicFramePr>
        <p:xfrm>
          <a:off x="1643042" y="1357298"/>
          <a:ext cx="6072230" cy="467520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285984" y="357166"/>
            <a:ext cx="471490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3200" b="1" dirty="0" smtClean="0">
                <a:solidFill>
                  <a:srgbClr val="002060"/>
                </a:solidFill>
              </a:rPr>
              <a:t>Завдання для груп</a:t>
            </a:r>
            <a:endParaRPr lang="ru-RU" sz="3200" dirty="0"/>
          </a:p>
        </p:txBody>
      </p:sp>
      <p:graphicFrame>
        <p:nvGraphicFramePr>
          <p:cNvPr id="6" name="Схема 5"/>
          <p:cNvGraphicFramePr/>
          <p:nvPr/>
        </p:nvGraphicFramePr>
        <p:xfrm>
          <a:off x="1000100" y="785794"/>
          <a:ext cx="7643866" cy="53578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28662" y="214290"/>
            <a:ext cx="7498080" cy="1143000"/>
          </a:xfrm>
        </p:spPr>
        <p:txBody>
          <a:bodyPr>
            <a:normAutofit fontScale="90000"/>
          </a:bodyPr>
          <a:lstStyle/>
          <a:p>
            <a:r>
              <a:rPr lang="uk-UA" b="1" dirty="0" smtClean="0">
                <a:solidFill>
                  <a:srgbClr val="002060"/>
                </a:solidFill>
              </a:rPr>
              <a:t>Очікувані результати </a:t>
            </a:r>
            <a:r>
              <a:rPr lang="uk-UA" b="1" dirty="0" err="1" smtClean="0">
                <a:solidFill>
                  <a:srgbClr val="002060"/>
                </a:solidFill>
              </a:rPr>
              <a:t>проєкту</a:t>
            </a:r>
            <a:r>
              <a:rPr lang="uk-UA" b="1" dirty="0" smtClean="0">
                <a:solidFill>
                  <a:srgbClr val="002060"/>
                </a:solidFill>
              </a:rPr>
              <a:t/>
            </a:r>
            <a:br>
              <a:rPr lang="uk-UA" b="1" dirty="0" smtClean="0">
                <a:solidFill>
                  <a:srgbClr val="002060"/>
                </a:solidFill>
              </a:rPr>
            </a:br>
            <a:endParaRPr lang="ru-RU" dirty="0"/>
          </a:p>
        </p:txBody>
      </p:sp>
      <p:graphicFrame>
        <p:nvGraphicFramePr>
          <p:cNvPr id="6" name="Схема 5"/>
          <p:cNvGraphicFramePr/>
          <p:nvPr/>
        </p:nvGraphicFramePr>
        <p:xfrm>
          <a:off x="785786" y="857232"/>
          <a:ext cx="7643866" cy="55721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57290" y="428604"/>
            <a:ext cx="6072230" cy="1143000"/>
          </a:xfrm>
        </p:spPr>
        <p:txBody>
          <a:bodyPr>
            <a:normAutofit fontScale="90000"/>
          </a:bodyPr>
          <a:lstStyle/>
          <a:p>
            <a:r>
              <a:rPr lang="uk-UA" b="1" dirty="0" smtClean="0">
                <a:solidFill>
                  <a:srgbClr val="002060"/>
                </a:solidFill>
              </a:rPr>
              <a:t>План роботи груп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graphicFrame>
        <p:nvGraphicFramePr>
          <p:cNvPr id="4" name="Схема 3"/>
          <p:cNvGraphicFramePr/>
          <p:nvPr/>
        </p:nvGraphicFramePr>
        <p:xfrm>
          <a:off x="1785918" y="1643050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graphicFrame>
        <p:nvGraphicFramePr>
          <p:cNvPr id="4" name="Схема 3"/>
          <p:cNvGraphicFramePr/>
          <p:nvPr/>
        </p:nvGraphicFramePr>
        <p:xfrm>
          <a:off x="1428728" y="1071546"/>
          <a:ext cx="6429420" cy="45720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3108" y="357166"/>
            <a:ext cx="4993780" cy="1143000"/>
          </a:xfrm>
        </p:spPr>
        <p:txBody>
          <a:bodyPr>
            <a:normAutofit fontScale="90000"/>
          </a:bodyPr>
          <a:lstStyle/>
          <a:p>
            <a:pPr lvl="0"/>
            <a:r>
              <a:rPr lang="uk-UA" b="1" dirty="0" smtClean="0">
                <a:solidFill>
                  <a:srgbClr val="002060"/>
                </a:solidFill>
              </a:rPr>
              <a:t>Обробка інформації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graphicFrame>
        <p:nvGraphicFramePr>
          <p:cNvPr id="5" name="Схема 4"/>
          <p:cNvGraphicFramePr/>
          <p:nvPr/>
        </p:nvGraphicFramePr>
        <p:xfrm>
          <a:off x="1357290" y="1428736"/>
          <a:ext cx="6691338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643174" y="285728"/>
            <a:ext cx="4207962" cy="1143000"/>
          </a:xfrm>
        </p:spPr>
        <p:txBody>
          <a:bodyPr/>
          <a:lstStyle/>
          <a:p>
            <a:r>
              <a:rPr lang="uk-UA" b="1" dirty="0" smtClean="0">
                <a:solidFill>
                  <a:srgbClr val="002060"/>
                </a:solidFill>
              </a:rPr>
              <a:t>Захист </a:t>
            </a:r>
            <a:r>
              <a:rPr lang="uk-UA" b="1" dirty="0" err="1" smtClean="0">
                <a:solidFill>
                  <a:srgbClr val="002060"/>
                </a:solidFill>
              </a:rPr>
              <a:t>проєкту</a:t>
            </a:r>
            <a:endParaRPr lang="ru-RU" dirty="0"/>
          </a:p>
        </p:txBody>
      </p:sp>
      <p:graphicFrame>
        <p:nvGraphicFramePr>
          <p:cNvPr id="4" name="Схема 3"/>
          <p:cNvGraphicFramePr/>
          <p:nvPr/>
        </p:nvGraphicFramePr>
        <p:xfrm>
          <a:off x="1571604" y="1571612"/>
          <a:ext cx="6072230" cy="44291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85786" y="1214422"/>
            <a:ext cx="7772400" cy="1470025"/>
          </a:xfrm>
        </p:spPr>
        <p:txBody>
          <a:bodyPr>
            <a:normAutofit/>
          </a:bodyPr>
          <a:lstStyle/>
          <a:p>
            <a:r>
              <a:rPr lang="uk-UA" sz="6600" b="1" dirty="0" smtClean="0"/>
              <a:t>КОМБІНАТОРИКА</a:t>
            </a:r>
            <a:endParaRPr lang="ru-RU" sz="6600" b="1" dirty="0"/>
          </a:p>
        </p:txBody>
      </p:sp>
      <p:pic>
        <p:nvPicPr>
          <p:cNvPr id="16386" name="Picture 2" descr="http://www.timeseller.ru/netcat_files/348/290/h_ea66a849876af2d94e9522cd4814ce0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43438" y="3143248"/>
            <a:ext cx="3500462" cy="350046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3" name="Rectangle 1"/>
          <p:cNvSpPr>
            <a:spLocks noChangeArrowheads="1"/>
          </p:cNvSpPr>
          <p:nvPr/>
        </p:nvSpPr>
        <p:spPr bwMode="auto">
          <a:xfrm>
            <a:off x="285720" y="500042"/>
            <a:ext cx="5286412" cy="1815882"/>
          </a:xfrm>
          <a:prstGeom prst="rect">
            <a:avLst/>
          </a:prstGeom>
          <a:ln>
            <a:solidFill>
              <a:srgbClr val="00B050"/>
            </a:solidFill>
            <a:headEnd/>
            <a:tailEnd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8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Задача 1.</a:t>
            </a:r>
            <a:r>
              <a:rPr kumimoji="0" lang="uk-UA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Скількома способами можна переставити в строю шеренгу, що складається з 5 ліцеїстів?</a:t>
            </a:r>
            <a:endParaRPr kumimoji="0" lang="uk-UA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3074" name="Picture 2" descr="G:\Математичний тиждень 2021\Відкритий урок з прикладної математики\Математика ЗУ\IMG_20210206_12561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86446" y="500042"/>
            <a:ext cx="3071834" cy="300039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075" name="Picture 3" descr="C:\Users\Люда\Pictures\QIP Shot\QIP Shot - Screen 1231.png"/>
          <p:cNvPicPr>
            <a:picLocks noChangeAspect="1" noChangeArrowheads="1"/>
          </p:cNvPicPr>
          <p:nvPr/>
        </p:nvPicPr>
        <p:blipFill>
          <a:blip r:embed="rId3" cstate="print"/>
          <a:srcRect l="6171" t="31419" r="7436" b="5236"/>
          <a:stretch>
            <a:fillRect/>
          </a:stretch>
        </p:blipFill>
        <p:spPr bwMode="auto">
          <a:xfrm>
            <a:off x="214282" y="2643182"/>
            <a:ext cx="5374067" cy="2214578"/>
          </a:xfrm>
          <a:prstGeom prst="rect">
            <a:avLst/>
          </a:prstGeom>
          <a:noFill/>
          <a:ln>
            <a:solidFill>
              <a:schemeClr val="accent3">
                <a:lumMod val="50000"/>
              </a:schemeClr>
            </a:solidFill>
          </a:ln>
        </p:spPr>
      </p:pic>
      <p:sp>
        <p:nvSpPr>
          <p:cNvPr id="5" name="Прямоугольник 4"/>
          <p:cNvSpPr/>
          <p:nvPr/>
        </p:nvSpPr>
        <p:spPr>
          <a:xfrm>
            <a:off x="1571604" y="5500702"/>
            <a:ext cx="585791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uk-UA" sz="32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Розв'язання </a:t>
            </a:r>
          </a:p>
          <a:p>
            <a:pPr algn="ctr">
              <a:spcAft>
                <a:spcPts val="0"/>
              </a:spcAft>
            </a:pPr>
            <a:r>
              <a:rPr lang="en-US" sz="3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P</a:t>
            </a:r>
            <a:r>
              <a:rPr lang="uk-UA" sz="3200" baseline="-25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5</a:t>
            </a:r>
            <a:r>
              <a:rPr lang="ru-RU" sz="3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= 5! = </a:t>
            </a:r>
            <a:r>
              <a:rPr lang="en-US" sz="3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l </a:t>
            </a:r>
            <a:r>
              <a:rPr lang="ru-RU" sz="3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· 2 · 3 · 4 · 5  =</a:t>
            </a:r>
            <a:r>
              <a:rPr lang="uk-UA" sz="3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120</a:t>
            </a:r>
            <a:endParaRPr lang="uk-UA" sz="3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357554" y="5000636"/>
            <a:ext cx="216264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uk-UA" sz="2400" b="1" dirty="0" smtClean="0">
                <a:solidFill>
                  <a:srgbClr val="B40000"/>
                </a:solidFill>
                <a:latin typeface="Times New Roman" pitchFamily="18" charset="0"/>
              </a:rPr>
              <a:t>Перестановки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713740" y="4927600"/>
            <a:ext cx="7716520" cy="0"/>
          </a:xfrm>
          <a:custGeom>
            <a:avLst/>
            <a:gdLst/>
            <a:ahLst/>
            <a:cxnLst/>
            <a:rect l="l" t="t" r="r" b="b"/>
            <a:pathLst>
              <a:path w="7716520">
                <a:moveTo>
                  <a:pt x="0" y="0"/>
                </a:moveTo>
                <a:lnTo>
                  <a:pt x="7716519" y="0"/>
                </a:lnTo>
              </a:path>
            </a:pathLst>
          </a:custGeom>
          <a:ln w="3175">
            <a:solidFill>
              <a:srgbClr val="146A1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713740" y="4932045"/>
            <a:ext cx="7716520" cy="0"/>
          </a:xfrm>
          <a:custGeom>
            <a:avLst/>
            <a:gdLst/>
            <a:ahLst/>
            <a:cxnLst/>
            <a:rect l="l" t="t" r="r" b="b"/>
            <a:pathLst>
              <a:path w="7716520">
                <a:moveTo>
                  <a:pt x="0" y="0"/>
                </a:moveTo>
                <a:lnTo>
                  <a:pt x="7716519" y="0"/>
                </a:lnTo>
              </a:path>
            </a:pathLst>
          </a:custGeom>
          <a:ln w="8889">
            <a:solidFill>
              <a:srgbClr val="146A1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713740" y="4939029"/>
            <a:ext cx="7716520" cy="0"/>
          </a:xfrm>
          <a:custGeom>
            <a:avLst/>
            <a:gdLst/>
            <a:ahLst/>
            <a:cxnLst/>
            <a:rect l="l" t="t" r="r" b="b"/>
            <a:pathLst>
              <a:path w="7716520">
                <a:moveTo>
                  <a:pt x="0" y="0"/>
                </a:moveTo>
                <a:lnTo>
                  <a:pt x="7716519" y="0"/>
                </a:lnTo>
              </a:path>
            </a:pathLst>
          </a:custGeom>
          <a:ln w="7619">
            <a:solidFill>
              <a:srgbClr val="156A1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713740" y="4946650"/>
            <a:ext cx="7716520" cy="0"/>
          </a:xfrm>
          <a:custGeom>
            <a:avLst/>
            <a:gdLst/>
            <a:ahLst/>
            <a:cxnLst/>
            <a:rect l="l" t="t" r="r" b="b"/>
            <a:pathLst>
              <a:path w="7716520">
                <a:moveTo>
                  <a:pt x="0" y="0"/>
                </a:moveTo>
                <a:lnTo>
                  <a:pt x="7716519" y="0"/>
                </a:lnTo>
              </a:path>
            </a:pathLst>
          </a:custGeom>
          <a:ln w="7620">
            <a:solidFill>
              <a:srgbClr val="166B1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713740" y="4953634"/>
            <a:ext cx="7716520" cy="0"/>
          </a:xfrm>
          <a:custGeom>
            <a:avLst/>
            <a:gdLst/>
            <a:ahLst/>
            <a:cxnLst/>
            <a:rect l="l" t="t" r="r" b="b"/>
            <a:pathLst>
              <a:path w="7716520">
                <a:moveTo>
                  <a:pt x="0" y="0"/>
                </a:moveTo>
                <a:lnTo>
                  <a:pt x="7716519" y="0"/>
                </a:lnTo>
              </a:path>
            </a:pathLst>
          </a:custGeom>
          <a:ln w="8890">
            <a:solidFill>
              <a:srgbClr val="176C1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713740" y="4960620"/>
            <a:ext cx="7716520" cy="0"/>
          </a:xfrm>
          <a:custGeom>
            <a:avLst/>
            <a:gdLst/>
            <a:ahLst/>
            <a:cxnLst/>
            <a:rect l="l" t="t" r="r" b="b"/>
            <a:pathLst>
              <a:path w="7716520">
                <a:moveTo>
                  <a:pt x="0" y="0"/>
                </a:moveTo>
                <a:lnTo>
                  <a:pt x="7716519" y="0"/>
                </a:lnTo>
              </a:path>
            </a:pathLst>
          </a:custGeom>
          <a:ln w="7619">
            <a:solidFill>
              <a:srgbClr val="186D1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713740" y="4968240"/>
            <a:ext cx="7716520" cy="0"/>
          </a:xfrm>
          <a:custGeom>
            <a:avLst/>
            <a:gdLst/>
            <a:ahLst/>
            <a:cxnLst/>
            <a:rect l="l" t="t" r="r" b="b"/>
            <a:pathLst>
              <a:path w="7716520">
                <a:moveTo>
                  <a:pt x="0" y="0"/>
                </a:moveTo>
                <a:lnTo>
                  <a:pt x="7716519" y="0"/>
                </a:lnTo>
              </a:path>
            </a:pathLst>
          </a:custGeom>
          <a:ln w="7619">
            <a:solidFill>
              <a:srgbClr val="1A6D1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713740" y="4975225"/>
            <a:ext cx="7716520" cy="0"/>
          </a:xfrm>
          <a:custGeom>
            <a:avLst/>
            <a:gdLst/>
            <a:ahLst/>
            <a:cxnLst/>
            <a:rect l="l" t="t" r="r" b="b"/>
            <a:pathLst>
              <a:path w="7716520">
                <a:moveTo>
                  <a:pt x="0" y="0"/>
                </a:moveTo>
                <a:lnTo>
                  <a:pt x="7716519" y="0"/>
                </a:lnTo>
              </a:path>
            </a:pathLst>
          </a:custGeom>
          <a:ln w="8889">
            <a:solidFill>
              <a:srgbClr val="1B6E1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713740" y="4982209"/>
            <a:ext cx="7716520" cy="0"/>
          </a:xfrm>
          <a:custGeom>
            <a:avLst/>
            <a:gdLst/>
            <a:ahLst/>
            <a:cxnLst/>
            <a:rect l="l" t="t" r="r" b="b"/>
            <a:pathLst>
              <a:path w="7716520">
                <a:moveTo>
                  <a:pt x="0" y="0"/>
                </a:moveTo>
                <a:lnTo>
                  <a:pt x="7716519" y="0"/>
                </a:lnTo>
              </a:path>
            </a:pathLst>
          </a:custGeom>
          <a:ln w="7619">
            <a:solidFill>
              <a:srgbClr val="1C6F1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713740" y="4989829"/>
            <a:ext cx="7716520" cy="0"/>
          </a:xfrm>
          <a:custGeom>
            <a:avLst/>
            <a:gdLst/>
            <a:ahLst/>
            <a:cxnLst/>
            <a:rect l="l" t="t" r="r" b="b"/>
            <a:pathLst>
              <a:path w="7716520">
                <a:moveTo>
                  <a:pt x="0" y="0"/>
                </a:moveTo>
                <a:lnTo>
                  <a:pt x="7716519" y="0"/>
                </a:lnTo>
              </a:path>
            </a:pathLst>
          </a:custGeom>
          <a:ln w="7619">
            <a:solidFill>
              <a:srgbClr val="1D701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713740" y="4996815"/>
            <a:ext cx="7716520" cy="0"/>
          </a:xfrm>
          <a:custGeom>
            <a:avLst/>
            <a:gdLst/>
            <a:ahLst/>
            <a:cxnLst/>
            <a:rect l="l" t="t" r="r" b="b"/>
            <a:pathLst>
              <a:path w="7716520">
                <a:moveTo>
                  <a:pt x="0" y="0"/>
                </a:moveTo>
                <a:lnTo>
                  <a:pt x="7716519" y="0"/>
                </a:lnTo>
              </a:path>
            </a:pathLst>
          </a:custGeom>
          <a:ln w="8890">
            <a:solidFill>
              <a:srgbClr val="1E701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713740" y="5004434"/>
            <a:ext cx="7716520" cy="0"/>
          </a:xfrm>
          <a:custGeom>
            <a:avLst/>
            <a:gdLst/>
            <a:ahLst/>
            <a:cxnLst/>
            <a:rect l="l" t="t" r="r" b="b"/>
            <a:pathLst>
              <a:path w="7716520">
                <a:moveTo>
                  <a:pt x="0" y="0"/>
                </a:moveTo>
                <a:lnTo>
                  <a:pt x="7716519" y="0"/>
                </a:lnTo>
              </a:path>
            </a:pathLst>
          </a:custGeom>
          <a:ln w="8890">
            <a:solidFill>
              <a:srgbClr val="20711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713740" y="5011420"/>
            <a:ext cx="7716520" cy="0"/>
          </a:xfrm>
          <a:custGeom>
            <a:avLst/>
            <a:gdLst/>
            <a:ahLst/>
            <a:cxnLst/>
            <a:rect l="l" t="t" r="r" b="b"/>
            <a:pathLst>
              <a:path w="7716520">
                <a:moveTo>
                  <a:pt x="0" y="0"/>
                </a:moveTo>
                <a:lnTo>
                  <a:pt x="7716519" y="0"/>
                </a:lnTo>
              </a:path>
            </a:pathLst>
          </a:custGeom>
          <a:ln w="7619">
            <a:solidFill>
              <a:srgbClr val="21721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713740" y="5019040"/>
            <a:ext cx="7716520" cy="0"/>
          </a:xfrm>
          <a:custGeom>
            <a:avLst/>
            <a:gdLst/>
            <a:ahLst/>
            <a:cxnLst/>
            <a:rect l="l" t="t" r="r" b="b"/>
            <a:pathLst>
              <a:path w="7716520">
                <a:moveTo>
                  <a:pt x="0" y="0"/>
                </a:moveTo>
                <a:lnTo>
                  <a:pt x="7716519" y="0"/>
                </a:lnTo>
              </a:path>
            </a:pathLst>
          </a:custGeom>
          <a:ln w="7619">
            <a:solidFill>
              <a:srgbClr val="22731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713740" y="5026025"/>
            <a:ext cx="7716520" cy="0"/>
          </a:xfrm>
          <a:custGeom>
            <a:avLst/>
            <a:gdLst/>
            <a:ahLst/>
            <a:cxnLst/>
            <a:rect l="l" t="t" r="r" b="b"/>
            <a:pathLst>
              <a:path w="7716520">
                <a:moveTo>
                  <a:pt x="0" y="0"/>
                </a:moveTo>
                <a:lnTo>
                  <a:pt x="7716519" y="0"/>
                </a:lnTo>
              </a:path>
            </a:pathLst>
          </a:custGeom>
          <a:ln w="8889">
            <a:solidFill>
              <a:srgbClr val="23742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713740" y="5033009"/>
            <a:ext cx="7716520" cy="0"/>
          </a:xfrm>
          <a:custGeom>
            <a:avLst/>
            <a:gdLst/>
            <a:ahLst/>
            <a:cxnLst/>
            <a:rect l="l" t="t" r="r" b="b"/>
            <a:pathLst>
              <a:path w="7716520">
                <a:moveTo>
                  <a:pt x="0" y="0"/>
                </a:moveTo>
                <a:lnTo>
                  <a:pt x="7716519" y="0"/>
                </a:lnTo>
              </a:path>
            </a:pathLst>
          </a:custGeom>
          <a:ln w="7619">
            <a:solidFill>
              <a:srgbClr val="24742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713740" y="5040629"/>
            <a:ext cx="7716520" cy="0"/>
          </a:xfrm>
          <a:custGeom>
            <a:avLst/>
            <a:gdLst/>
            <a:ahLst/>
            <a:cxnLst/>
            <a:rect l="l" t="t" r="r" b="b"/>
            <a:pathLst>
              <a:path w="7716520">
                <a:moveTo>
                  <a:pt x="0" y="0"/>
                </a:moveTo>
                <a:lnTo>
                  <a:pt x="7716519" y="0"/>
                </a:lnTo>
              </a:path>
            </a:pathLst>
          </a:custGeom>
          <a:ln w="7619">
            <a:solidFill>
              <a:srgbClr val="26752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713740" y="5047615"/>
            <a:ext cx="7716520" cy="0"/>
          </a:xfrm>
          <a:custGeom>
            <a:avLst/>
            <a:gdLst/>
            <a:ahLst/>
            <a:cxnLst/>
            <a:rect l="l" t="t" r="r" b="b"/>
            <a:pathLst>
              <a:path w="7716520">
                <a:moveTo>
                  <a:pt x="0" y="0"/>
                </a:moveTo>
                <a:lnTo>
                  <a:pt x="7716519" y="0"/>
                </a:lnTo>
              </a:path>
            </a:pathLst>
          </a:custGeom>
          <a:ln w="8890">
            <a:solidFill>
              <a:srgbClr val="27762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713740" y="5054600"/>
            <a:ext cx="7716520" cy="0"/>
          </a:xfrm>
          <a:custGeom>
            <a:avLst/>
            <a:gdLst/>
            <a:ahLst/>
            <a:cxnLst/>
            <a:rect l="l" t="t" r="r" b="b"/>
            <a:pathLst>
              <a:path w="7716520">
                <a:moveTo>
                  <a:pt x="0" y="0"/>
                </a:moveTo>
                <a:lnTo>
                  <a:pt x="7716519" y="0"/>
                </a:lnTo>
              </a:path>
            </a:pathLst>
          </a:custGeom>
          <a:ln w="7620">
            <a:solidFill>
              <a:srgbClr val="28772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713740" y="5062220"/>
            <a:ext cx="7716520" cy="0"/>
          </a:xfrm>
          <a:custGeom>
            <a:avLst/>
            <a:gdLst/>
            <a:ahLst/>
            <a:cxnLst/>
            <a:rect l="l" t="t" r="r" b="b"/>
            <a:pathLst>
              <a:path w="7716520">
                <a:moveTo>
                  <a:pt x="0" y="0"/>
                </a:moveTo>
                <a:lnTo>
                  <a:pt x="7716519" y="0"/>
                </a:lnTo>
              </a:path>
            </a:pathLst>
          </a:custGeom>
          <a:ln w="7619">
            <a:solidFill>
              <a:srgbClr val="29772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713740" y="5069204"/>
            <a:ext cx="7716520" cy="0"/>
          </a:xfrm>
          <a:custGeom>
            <a:avLst/>
            <a:gdLst/>
            <a:ahLst/>
            <a:cxnLst/>
            <a:rect l="l" t="t" r="r" b="b"/>
            <a:pathLst>
              <a:path w="7716520">
                <a:moveTo>
                  <a:pt x="0" y="0"/>
                </a:moveTo>
                <a:lnTo>
                  <a:pt x="7716519" y="0"/>
                </a:lnTo>
              </a:path>
            </a:pathLst>
          </a:custGeom>
          <a:ln w="8889">
            <a:solidFill>
              <a:srgbClr val="2A782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713740" y="5076190"/>
            <a:ext cx="7716520" cy="0"/>
          </a:xfrm>
          <a:custGeom>
            <a:avLst/>
            <a:gdLst/>
            <a:ahLst/>
            <a:cxnLst/>
            <a:rect l="l" t="t" r="r" b="b"/>
            <a:pathLst>
              <a:path w="7716520">
                <a:moveTo>
                  <a:pt x="0" y="0"/>
                </a:moveTo>
                <a:lnTo>
                  <a:pt x="7716519" y="0"/>
                </a:lnTo>
              </a:path>
            </a:pathLst>
          </a:custGeom>
          <a:ln w="7619">
            <a:solidFill>
              <a:srgbClr val="2C792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713740" y="5083809"/>
            <a:ext cx="7716520" cy="0"/>
          </a:xfrm>
          <a:custGeom>
            <a:avLst/>
            <a:gdLst/>
            <a:ahLst/>
            <a:cxnLst/>
            <a:rect l="l" t="t" r="r" b="b"/>
            <a:pathLst>
              <a:path w="7716520">
                <a:moveTo>
                  <a:pt x="0" y="0"/>
                </a:moveTo>
                <a:lnTo>
                  <a:pt x="7716519" y="0"/>
                </a:lnTo>
              </a:path>
            </a:pathLst>
          </a:custGeom>
          <a:ln w="7619">
            <a:solidFill>
              <a:srgbClr val="2D7A2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713740" y="5091429"/>
            <a:ext cx="7716520" cy="0"/>
          </a:xfrm>
          <a:custGeom>
            <a:avLst/>
            <a:gdLst/>
            <a:ahLst/>
            <a:cxnLst/>
            <a:rect l="l" t="t" r="r" b="b"/>
            <a:pathLst>
              <a:path w="7716520">
                <a:moveTo>
                  <a:pt x="0" y="0"/>
                </a:moveTo>
                <a:lnTo>
                  <a:pt x="7716519" y="0"/>
                </a:lnTo>
              </a:path>
            </a:pathLst>
          </a:custGeom>
          <a:ln w="7619">
            <a:solidFill>
              <a:srgbClr val="2E7A2A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713740" y="5098415"/>
            <a:ext cx="7716520" cy="0"/>
          </a:xfrm>
          <a:custGeom>
            <a:avLst/>
            <a:gdLst/>
            <a:ahLst/>
            <a:cxnLst/>
            <a:rect l="l" t="t" r="r" b="b"/>
            <a:pathLst>
              <a:path w="7716520">
                <a:moveTo>
                  <a:pt x="0" y="0"/>
                </a:moveTo>
                <a:lnTo>
                  <a:pt x="7716519" y="0"/>
                </a:lnTo>
              </a:path>
            </a:pathLst>
          </a:custGeom>
          <a:ln w="8890">
            <a:solidFill>
              <a:srgbClr val="2F7B2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713740" y="5105400"/>
            <a:ext cx="7716520" cy="0"/>
          </a:xfrm>
          <a:custGeom>
            <a:avLst/>
            <a:gdLst/>
            <a:ahLst/>
            <a:cxnLst/>
            <a:rect l="l" t="t" r="r" b="b"/>
            <a:pathLst>
              <a:path w="7716520">
                <a:moveTo>
                  <a:pt x="0" y="0"/>
                </a:moveTo>
                <a:lnTo>
                  <a:pt x="7716519" y="0"/>
                </a:lnTo>
              </a:path>
            </a:pathLst>
          </a:custGeom>
          <a:ln w="7620">
            <a:solidFill>
              <a:srgbClr val="307C2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713740" y="5113020"/>
            <a:ext cx="7716520" cy="0"/>
          </a:xfrm>
          <a:custGeom>
            <a:avLst/>
            <a:gdLst/>
            <a:ahLst/>
            <a:cxnLst/>
            <a:rect l="l" t="t" r="r" b="b"/>
            <a:pathLst>
              <a:path w="7716520">
                <a:moveTo>
                  <a:pt x="0" y="0"/>
                </a:moveTo>
                <a:lnTo>
                  <a:pt x="7716519" y="0"/>
                </a:lnTo>
              </a:path>
            </a:pathLst>
          </a:custGeom>
          <a:ln w="7619">
            <a:solidFill>
              <a:srgbClr val="337D2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713740" y="5120004"/>
            <a:ext cx="7716520" cy="0"/>
          </a:xfrm>
          <a:custGeom>
            <a:avLst/>
            <a:gdLst/>
            <a:ahLst/>
            <a:cxnLst/>
            <a:rect l="l" t="t" r="r" b="b"/>
            <a:pathLst>
              <a:path w="7716520">
                <a:moveTo>
                  <a:pt x="0" y="0"/>
                </a:moveTo>
                <a:lnTo>
                  <a:pt x="7716519" y="0"/>
                </a:lnTo>
              </a:path>
            </a:pathLst>
          </a:custGeom>
          <a:ln w="8889">
            <a:solidFill>
              <a:srgbClr val="337E2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713740" y="5126990"/>
            <a:ext cx="7716520" cy="0"/>
          </a:xfrm>
          <a:custGeom>
            <a:avLst/>
            <a:gdLst/>
            <a:ahLst/>
            <a:cxnLst/>
            <a:rect l="l" t="t" r="r" b="b"/>
            <a:pathLst>
              <a:path w="7716520">
                <a:moveTo>
                  <a:pt x="0" y="0"/>
                </a:moveTo>
                <a:lnTo>
                  <a:pt x="7716519" y="0"/>
                </a:lnTo>
              </a:path>
            </a:pathLst>
          </a:custGeom>
          <a:ln w="7619">
            <a:solidFill>
              <a:srgbClr val="347E3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713740" y="5134609"/>
            <a:ext cx="7716520" cy="0"/>
          </a:xfrm>
          <a:custGeom>
            <a:avLst/>
            <a:gdLst/>
            <a:ahLst/>
            <a:cxnLst/>
            <a:rect l="l" t="t" r="r" b="b"/>
            <a:pathLst>
              <a:path w="7716520">
                <a:moveTo>
                  <a:pt x="0" y="0"/>
                </a:moveTo>
                <a:lnTo>
                  <a:pt x="7716519" y="0"/>
                </a:lnTo>
              </a:path>
            </a:pathLst>
          </a:custGeom>
          <a:ln w="7619">
            <a:solidFill>
              <a:srgbClr val="357F3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713740" y="5141595"/>
            <a:ext cx="7716520" cy="0"/>
          </a:xfrm>
          <a:custGeom>
            <a:avLst/>
            <a:gdLst/>
            <a:ahLst/>
            <a:cxnLst/>
            <a:rect l="l" t="t" r="r" b="b"/>
            <a:pathLst>
              <a:path w="7716520">
                <a:moveTo>
                  <a:pt x="0" y="0"/>
                </a:moveTo>
                <a:lnTo>
                  <a:pt x="7716519" y="0"/>
                </a:lnTo>
              </a:path>
            </a:pathLst>
          </a:custGeom>
          <a:ln w="8889">
            <a:solidFill>
              <a:srgbClr val="36803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713740" y="5148579"/>
            <a:ext cx="7716520" cy="0"/>
          </a:xfrm>
          <a:custGeom>
            <a:avLst/>
            <a:gdLst/>
            <a:ahLst/>
            <a:cxnLst/>
            <a:rect l="l" t="t" r="r" b="b"/>
            <a:pathLst>
              <a:path w="7716520">
                <a:moveTo>
                  <a:pt x="0" y="0"/>
                </a:moveTo>
                <a:lnTo>
                  <a:pt x="7716519" y="0"/>
                </a:lnTo>
              </a:path>
            </a:pathLst>
          </a:custGeom>
          <a:ln w="7619">
            <a:solidFill>
              <a:srgbClr val="38813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713740" y="5156200"/>
            <a:ext cx="7716520" cy="0"/>
          </a:xfrm>
          <a:custGeom>
            <a:avLst/>
            <a:gdLst/>
            <a:ahLst/>
            <a:cxnLst/>
            <a:rect l="l" t="t" r="r" b="b"/>
            <a:pathLst>
              <a:path w="7716520">
                <a:moveTo>
                  <a:pt x="0" y="0"/>
                </a:moveTo>
                <a:lnTo>
                  <a:pt x="7716519" y="0"/>
                </a:lnTo>
              </a:path>
            </a:pathLst>
          </a:custGeom>
          <a:ln w="7620">
            <a:solidFill>
              <a:srgbClr val="39813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713740" y="5163184"/>
            <a:ext cx="7716520" cy="0"/>
          </a:xfrm>
          <a:custGeom>
            <a:avLst/>
            <a:gdLst/>
            <a:ahLst/>
            <a:cxnLst/>
            <a:rect l="l" t="t" r="r" b="b"/>
            <a:pathLst>
              <a:path w="7716520">
                <a:moveTo>
                  <a:pt x="0" y="0"/>
                </a:moveTo>
                <a:lnTo>
                  <a:pt x="7716519" y="0"/>
                </a:lnTo>
              </a:path>
            </a:pathLst>
          </a:custGeom>
          <a:ln w="8890">
            <a:solidFill>
              <a:srgbClr val="3A823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713740" y="5170804"/>
            <a:ext cx="7716520" cy="0"/>
          </a:xfrm>
          <a:custGeom>
            <a:avLst/>
            <a:gdLst/>
            <a:ahLst/>
            <a:cxnLst/>
            <a:rect l="l" t="t" r="r" b="b"/>
            <a:pathLst>
              <a:path w="7716520">
                <a:moveTo>
                  <a:pt x="0" y="0"/>
                </a:moveTo>
                <a:lnTo>
                  <a:pt x="7716519" y="0"/>
                </a:lnTo>
              </a:path>
            </a:pathLst>
          </a:custGeom>
          <a:ln w="8889">
            <a:solidFill>
              <a:srgbClr val="3B833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713740" y="5177790"/>
            <a:ext cx="7716520" cy="0"/>
          </a:xfrm>
          <a:custGeom>
            <a:avLst/>
            <a:gdLst/>
            <a:ahLst/>
            <a:cxnLst/>
            <a:rect l="l" t="t" r="r" b="b"/>
            <a:pathLst>
              <a:path w="7716520">
                <a:moveTo>
                  <a:pt x="0" y="0"/>
                </a:moveTo>
                <a:lnTo>
                  <a:pt x="7716519" y="0"/>
                </a:lnTo>
              </a:path>
            </a:pathLst>
          </a:custGeom>
          <a:ln w="7619">
            <a:solidFill>
              <a:srgbClr val="3C843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713740" y="5185409"/>
            <a:ext cx="7716520" cy="0"/>
          </a:xfrm>
          <a:custGeom>
            <a:avLst/>
            <a:gdLst/>
            <a:ahLst/>
            <a:cxnLst/>
            <a:rect l="l" t="t" r="r" b="b"/>
            <a:pathLst>
              <a:path w="7716520">
                <a:moveTo>
                  <a:pt x="0" y="0"/>
                </a:moveTo>
                <a:lnTo>
                  <a:pt x="7716519" y="0"/>
                </a:lnTo>
              </a:path>
            </a:pathLst>
          </a:custGeom>
          <a:ln w="7619">
            <a:solidFill>
              <a:srgbClr val="3E843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713740" y="5192395"/>
            <a:ext cx="7716520" cy="0"/>
          </a:xfrm>
          <a:custGeom>
            <a:avLst/>
            <a:gdLst/>
            <a:ahLst/>
            <a:cxnLst/>
            <a:rect l="l" t="t" r="r" b="b"/>
            <a:pathLst>
              <a:path w="7716520">
                <a:moveTo>
                  <a:pt x="0" y="0"/>
                </a:moveTo>
                <a:lnTo>
                  <a:pt x="7716519" y="0"/>
                </a:lnTo>
              </a:path>
            </a:pathLst>
          </a:custGeom>
          <a:ln w="8889">
            <a:solidFill>
              <a:srgbClr val="3F853A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713740" y="5199379"/>
            <a:ext cx="7716520" cy="0"/>
          </a:xfrm>
          <a:custGeom>
            <a:avLst/>
            <a:gdLst/>
            <a:ahLst/>
            <a:cxnLst/>
            <a:rect l="l" t="t" r="r" b="b"/>
            <a:pathLst>
              <a:path w="7716520">
                <a:moveTo>
                  <a:pt x="0" y="0"/>
                </a:moveTo>
                <a:lnTo>
                  <a:pt x="7716519" y="0"/>
                </a:lnTo>
              </a:path>
            </a:pathLst>
          </a:custGeom>
          <a:ln w="7619">
            <a:solidFill>
              <a:srgbClr val="40863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713740" y="5207000"/>
            <a:ext cx="7716520" cy="0"/>
          </a:xfrm>
          <a:custGeom>
            <a:avLst/>
            <a:gdLst/>
            <a:ahLst/>
            <a:cxnLst/>
            <a:rect l="l" t="t" r="r" b="b"/>
            <a:pathLst>
              <a:path w="7716520">
                <a:moveTo>
                  <a:pt x="0" y="0"/>
                </a:moveTo>
                <a:lnTo>
                  <a:pt x="7716519" y="0"/>
                </a:lnTo>
              </a:path>
            </a:pathLst>
          </a:custGeom>
          <a:ln w="7620">
            <a:solidFill>
              <a:srgbClr val="41873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713740" y="5213984"/>
            <a:ext cx="7716520" cy="0"/>
          </a:xfrm>
          <a:custGeom>
            <a:avLst/>
            <a:gdLst/>
            <a:ahLst/>
            <a:cxnLst/>
            <a:rect l="l" t="t" r="r" b="b"/>
            <a:pathLst>
              <a:path w="7716520">
                <a:moveTo>
                  <a:pt x="0" y="0"/>
                </a:moveTo>
                <a:lnTo>
                  <a:pt x="7716519" y="0"/>
                </a:lnTo>
              </a:path>
            </a:pathLst>
          </a:custGeom>
          <a:ln w="8890">
            <a:solidFill>
              <a:srgbClr val="42883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713740" y="5220970"/>
            <a:ext cx="7716520" cy="0"/>
          </a:xfrm>
          <a:custGeom>
            <a:avLst/>
            <a:gdLst/>
            <a:ahLst/>
            <a:cxnLst/>
            <a:rect l="l" t="t" r="r" b="b"/>
            <a:pathLst>
              <a:path w="7716520">
                <a:moveTo>
                  <a:pt x="0" y="0"/>
                </a:moveTo>
                <a:lnTo>
                  <a:pt x="7716519" y="0"/>
                </a:lnTo>
              </a:path>
            </a:pathLst>
          </a:custGeom>
          <a:ln w="7619">
            <a:solidFill>
              <a:srgbClr val="44883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" name="object 44"/>
          <p:cNvSpPr/>
          <p:nvPr/>
        </p:nvSpPr>
        <p:spPr>
          <a:xfrm>
            <a:off x="713740" y="5228590"/>
            <a:ext cx="7716520" cy="0"/>
          </a:xfrm>
          <a:custGeom>
            <a:avLst/>
            <a:gdLst/>
            <a:ahLst/>
            <a:cxnLst/>
            <a:rect l="l" t="t" r="r" b="b"/>
            <a:pathLst>
              <a:path w="7716520">
                <a:moveTo>
                  <a:pt x="0" y="0"/>
                </a:moveTo>
                <a:lnTo>
                  <a:pt x="7716519" y="0"/>
                </a:lnTo>
              </a:path>
            </a:pathLst>
          </a:custGeom>
          <a:ln w="7619">
            <a:solidFill>
              <a:srgbClr val="45894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713740" y="5235575"/>
            <a:ext cx="7716520" cy="0"/>
          </a:xfrm>
          <a:custGeom>
            <a:avLst/>
            <a:gdLst/>
            <a:ahLst/>
            <a:cxnLst/>
            <a:rect l="l" t="t" r="r" b="b"/>
            <a:pathLst>
              <a:path w="7716520">
                <a:moveTo>
                  <a:pt x="0" y="0"/>
                </a:moveTo>
                <a:lnTo>
                  <a:pt x="7716519" y="0"/>
                </a:lnTo>
              </a:path>
            </a:pathLst>
          </a:custGeom>
          <a:ln w="8889">
            <a:solidFill>
              <a:srgbClr val="468A4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713740" y="5242559"/>
            <a:ext cx="7716520" cy="0"/>
          </a:xfrm>
          <a:custGeom>
            <a:avLst/>
            <a:gdLst/>
            <a:ahLst/>
            <a:cxnLst/>
            <a:rect l="l" t="t" r="r" b="b"/>
            <a:pathLst>
              <a:path w="7716520">
                <a:moveTo>
                  <a:pt x="0" y="0"/>
                </a:moveTo>
                <a:lnTo>
                  <a:pt x="7716519" y="0"/>
                </a:lnTo>
              </a:path>
            </a:pathLst>
          </a:custGeom>
          <a:ln w="7619">
            <a:solidFill>
              <a:srgbClr val="478B4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713740" y="5250179"/>
            <a:ext cx="7716520" cy="0"/>
          </a:xfrm>
          <a:custGeom>
            <a:avLst/>
            <a:gdLst/>
            <a:ahLst/>
            <a:cxnLst/>
            <a:rect l="l" t="t" r="r" b="b"/>
            <a:pathLst>
              <a:path w="7716520">
                <a:moveTo>
                  <a:pt x="0" y="0"/>
                </a:moveTo>
                <a:lnTo>
                  <a:pt x="7716519" y="0"/>
                </a:lnTo>
              </a:path>
            </a:pathLst>
          </a:custGeom>
          <a:ln w="7620">
            <a:solidFill>
              <a:srgbClr val="498B4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713740" y="5257800"/>
            <a:ext cx="7716520" cy="0"/>
          </a:xfrm>
          <a:custGeom>
            <a:avLst/>
            <a:gdLst/>
            <a:ahLst/>
            <a:cxnLst/>
            <a:rect l="l" t="t" r="r" b="b"/>
            <a:pathLst>
              <a:path w="7716520">
                <a:moveTo>
                  <a:pt x="0" y="0"/>
                </a:moveTo>
                <a:lnTo>
                  <a:pt x="7716519" y="0"/>
                </a:lnTo>
              </a:path>
            </a:pathLst>
          </a:custGeom>
          <a:ln w="7619">
            <a:solidFill>
              <a:srgbClr val="4A8C4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" name="object 49"/>
          <p:cNvSpPr/>
          <p:nvPr/>
        </p:nvSpPr>
        <p:spPr>
          <a:xfrm>
            <a:off x="713740" y="5264784"/>
            <a:ext cx="7716520" cy="0"/>
          </a:xfrm>
          <a:custGeom>
            <a:avLst/>
            <a:gdLst/>
            <a:ahLst/>
            <a:cxnLst/>
            <a:rect l="l" t="t" r="r" b="b"/>
            <a:pathLst>
              <a:path w="7716520">
                <a:moveTo>
                  <a:pt x="0" y="0"/>
                </a:moveTo>
                <a:lnTo>
                  <a:pt x="7716519" y="0"/>
                </a:lnTo>
              </a:path>
            </a:pathLst>
          </a:custGeom>
          <a:ln w="8890">
            <a:solidFill>
              <a:srgbClr val="4B8D4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" name="object 50"/>
          <p:cNvSpPr/>
          <p:nvPr/>
        </p:nvSpPr>
        <p:spPr>
          <a:xfrm>
            <a:off x="713740" y="5271770"/>
            <a:ext cx="7716520" cy="0"/>
          </a:xfrm>
          <a:custGeom>
            <a:avLst/>
            <a:gdLst/>
            <a:ahLst/>
            <a:cxnLst/>
            <a:rect l="l" t="t" r="r" b="b"/>
            <a:pathLst>
              <a:path w="7716520">
                <a:moveTo>
                  <a:pt x="0" y="0"/>
                </a:moveTo>
                <a:lnTo>
                  <a:pt x="7716519" y="0"/>
                </a:lnTo>
              </a:path>
            </a:pathLst>
          </a:custGeom>
          <a:ln w="7620">
            <a:solidFill>
              <a:srgbClr val="4C8E4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" name="object 51"/>
          <p:cNvSpPr/>
          <p:nvPr/>
        </p:nvSpPr>
        <p:spPr>
          <a:xfrm>
            <a:off x="713740" y="5279390"/>
            <a:ext cx="7716520" cy="0"/>
          </a:xfrm>
          <a:custGeom>
            <a:avLst/>
            <a:gdLst/>
            <a:ahLst/>
            <a:cxnLst/>
            <a:rect l="l" t="t" r="r" b="b"/>
            <a:pathLst>
              <a:path w="7716520">
                <a:moveTo>
                  <a:pt x="0" y="0"/>
                </a:moveTo>
                <a:lnTo>
                  <a:pt x="7716519" y="0"/>
                </a:lnTo>
              </a:path>
            </a:pathLst>
          </a:custGeom>
          <a:ln w="7619">
            <a:solidFill>
              <a:srgbClr val="4D8F4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" name="object 52"/>
          <p:cNvSpPr/>
          <p:nvPr/>
        </p:nvSpPr>
        <p:spPr>
          <a:xfrm>
            <a:off x="713740" y="5286375"/>
            <a:ext cx="7716520" cy="0"/>
          </a:xfrm>
          <a:custGeom>
            <a:avLst/>
            <a:gdLst/>
            <a:ahLst/>
            <a:cxnLst/>
            <a:rect l="l" t="t" r="r" b="b"/>
            <a:pathLst>
              <a:path w="7716520">
                <a:moveTo>
                  <a:pt x="0" y="0"/>
                </a:moveTo>
                <a:lnTo>
                  <a:pt x="7716519" y="0"/>
                </a:lnTo>
              </a:path>
            </a:pathLst>
          </a:custGeom>
          <a:ln w="8889">
            <a:solidFill>
              <a:srgbClr val="4F8F4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" name="object 53"/>
          <p:cNvSpPr/>
          <p:nvPr/>
        </p:nvSpPr>
        <p:spPr>
          <a:xfrm>
            <a:off x="713740" y="5293359"/>
            <a:ext cx="7716520" cy="0"/>
          </a:xfrm>
          <a:custGeom>
            <a:avLst/>
            <a:gdLst/>
            <a:ahLst/>
            <a:cxnLst/>
            <a:rect l="l" t="t" r="r" b="b"/>
            <a:pathLst>
              <a:path w="7716520">
                <a:moveTo>
                  <a:pt x="0" y="0"/>
                </a:moveTo>
                <a:lnTo>
                  <a:pt x="7716519" y="0"/>
                </a:lnTo>
              </a:path>
            </a:pathLst>
          </a:custGeom>
          <a:ln w="7619">
            <a:solidFill>
              <a:srgbClr val="50904A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" name="object 54"/>
          <p:cNvSpPr/>
          <p:nvPr/>
        </p:nvSpPr>
        <p:spPr>
          <a:xfrm>
            <a:off x="713740" y="5300979"/>
            <a:ext cx="7716520" cy="0"/>
          </a:xfrm>
          <a:custGeom>
            <a:avLst/>
            <a:gdLst/>
            <a:ahLst/>
            <a:cxnLst/>
            <a:rect l="l" t="t" r="r" b="b"/>
            <a:pathLst>
              <a:path w="7716520">
                <a:moveTo>
                  <a:pt x="0" y="0"/>
                </a:moveTo>
                <a:lnTo>
                  <a:pt x="7716519" y="0"/>
                </a:lnTo>
              </a:path>
            </a:pathLst>
          </a:custGeom>
          <a:ln w="7620">
            <a:solidFill>
              <a:srgbClr val="51914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" name="object 55"/>
          <p:cNvSpPr/>
          <p:nvPr/>
        </p:nvSpPr>
        <p:spPr>
          <a:xfrm>
            <a:off x="713740" y="5307965"/>
            <a:ext cx="7716520" cy="0"/>
          </a:xfrm>
          <a:custGeom>
            <a:avLst/>
            <a:gdLst/>
            <a:ahLst/>
            <a:cxnLst/>
            <a:rect l="l" t="t" r="r" b="b"/>
            <a:pathLst>
              <a:path w="7716520">
                <a:moveTo>
                  <a:pt x="0" y="0"/>
                </a:moveTo>
                <a:lnTo>
                  <a:pt x="7716519" y="0"/>
                </a:lnTo>
              </a:path>
            </a:pathLst>
          </a:custGeom>
          <a:ln w="8890">
            <a:solidFill>
              <a:srgbClr val="52924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" name="object 56"/>
          <p:cNvSpPr/>
          <p:nvPr/>
        </p:nvSpPr>
        <p:spPr>
          <a:xfrm>
            <a:off x="713740" y="5314950"/>
            <a:ext cx="7716520" cy="0"/>
          </a:xfrm>
          <a:custGeom>
            <a:avLst/>
            <a:gdLst/>
            <a:ahLst/>
            <a:cxnLst/>
            <a:rect l="l" t="t" r="r" b="b"/>
            <a:pathLst>
              <a:path w="7716520">
                <a:moveTo>
                  <a:pt x="0" y="0"/>
                </a:moveTo>
                <a:lnTo>
                  <a:pt x="7716519" y="0"/>
                </a:lnTo>
              </a:path>
            </a:pathLst>
          </a:custGeom>
          <a:ln w="7619">
            <a:solidFill>
              <a:srgbClr val="53924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" name="object 57"/>
          <p:cNvSpPr/>
          <p:nvPr/>
        </p:nvSpPr>
        <p:spPr>
          <a:xfrm>
            <a:off x="713740" y="5322570"/>
            <a:ext cx="7716520" cy="0"/>
          </a:xfrm>
          <a:custGeom>
            <a:avLst/>
            <a:gdLst/>
            <a:ahLst/>
            <a:cxnLst/>
            <a:rect l="l" t="t" r="r" b="b"/>
            <a:pathLst>
              <a:path w="7716520">
                <a:moveTo>
                  <a:pt x="0" y="0"/>
                </a:moveTo>
                <a:lnTo>
                  <a:pt x="7716519" y="0"/>
                </a:lnTo>
              </a:path>
            </a:pathLst>
          </a:custGeom>
          <a:ln w="7620">
            <a:solidFill>
              <a:srgbClr val="55934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" name="object 58"/>
          <p:cNvSpPr/>
          <p:nvPr/>
        </p:nvSpPr>
        <p:spPr>
          <a:xfrm>
            <a:off x="713740" y="5330190"/>
            <a:ext cx="7716520" cy="0"/>
          </a:xfrm>
          <a:custGeom>
            <a:avLst/>
            <a:gdLst/>
            <a:ahLst/>
            <a:cxnLst/>
            <a:rect l="l" t="t" r="r" b="b"/>
            <a:pathLst>
              <a:path w="7716520">
                <a:moveTo>
                  <a:pt x="0" y="0"/>
                </a:moveTo>
                <a:lnTo>
                  <a:pt x="7716519" y="0"/>
                </a:lnTo>
              </a:path>
            </a:pathLst>
          </a:custGeom>
          <a:ln w="7619">
            <a:solidFill>
              <a:srgbClr val="56945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" name="object 59"/>
          <p:cNvSpPr/>
          <p:nvPr/>
        </p:nvSpPr>
        <p:spPr>
          <a:xfrm>
            <a:off x="713740" y="5336540"/>
            <a:ext cx="7716520" cy="0"/>
          </a:xfrm>
          <a:custGeom>
            <a:avLst/>
            <a:gdLst/>
            <a:ahLst/>
            <a:cxnLst/>
            <a:rect l="l" t="t" r="r" b="b"/>
            <a:pathLst>
              <a:path w="7716520">
                <a:moveTo>
                  <a:pt x="0" y="0"/>
                </a:moveTo>
                <a:lnTo>
                  <a:pt x="7716519" y="0"/>
                </a:lnTo>
              </a:path>
            </a:pathLst>
          </a:custGeom>
          <a:ln w="7619">
            <a:solidFill>
              <a:srgbClr val="57955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" name="object 60"/>
          <p:cNvSpPr/>
          <p:nvPr/>
        </p:nvSpPr>
        <p:spPr>
          <a:xfrm>
            <a:off x="713740" y="5344159"/>
            <a:ext cx="7716520" cy="0"/>
          </a:xfrm>
          <a:custGeom>
            <a:avLst/>
            <a:gdLst/>
            <a:ahLst/>
            <a:cxnLst/>
            <a:rect l="l" t="t" r="r" b="b"/>
            <a:pathLst>
              <a:path w="7716520">
                <a:moveTo>
                  <a:pt x="0" y="0"/>
                </a:moveTo>
                <a:lnTo>
                  <a:pt x="7716519" y="0"/>
                </a:lnTo>
              </a:path>
            </a:pathLst>
          </a:custGeom>
          <a:ln w="7619">
            <a:solidFill>
              <a:srgbClr val="58955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" name="object 61"/>
          <p:cNvSpPr/>
          <p:nvPr/>
        </p:nvSpPr>
        <p:spPr>
          <a:xfrm>
            <a:off x="713740" y="5351779"/>
            <a:ext cx="7716520" cy="0"/>
          </a:xfrm>
          <a:custGeom>
            <a:avLst/>
            <a:gdLst/>
            <a:ahLst/>
            <a:cxnLst/>
            <a:rect l="l" t="t" r="r" b="b"/>
            <a:pathLst>
              <a:path w="7716520">
                <a:moveTo>
                  <a:pt x="0" y="0"/>
                </a:moveTo>
                <a:lnTo>
                  <a:pt x="7716519" y="0"/>
                </a:lnTo>
              </a:path>
            </a:pathLst>
          </a:custGeom>
          <a:ln w="7620">
            <a:solidFill>
              <a:srgbClr val="59965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" name="object 62"/>
          <p:cNvSpPr/>
          <p:nvPr/>
        </p:nvSpPr>
        <p:spPr>
          <a:xfrm>
            <a:off x="713740" y="5358129"/>
            <a:ext cx="7716520" cy="0"/>
          </a:xfrm>
          <a:custGeom>
            <a:avLst/>
            <a:gdLst/>
            <a:ahLst/>
            <a:cxnLst/>
            <a:rect l="l" t="t" r="r" b="b"/>
            <a:pathLst>
              <a:path w="7716520">
                <a:moveTo>
                  <a:pt x="0" y="0"/>
                </a:moveTo>
                <a:lnTo>
                  <a:pt x="7716519" y="0"/>
                </a:lnTo>
              </a:path>
            </a:pathLst>
          </a:custGeom>
          <a:ln w="7620">
            <a:solidFill>
              <a:srgbClr val="5B975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" name="object 63"/>
          <p:cNvSpPr/>
          <p:nvPr/>
        </p:nvSpPr>
        <p:spPr>
          <a:xfrm>
            <a:off x="713740" y="5365750"/>
            <a:ext cx="7716520" cy="0"/>
          </a:xfrm>
          <a:custGeom>
            <a:avLst/>
            <a:gdLst/>
            <a:ahLst/>
            <a:cxnLst/>
            <a:rect l="l" t="t" r="r" b="b"/>
            <a:pathLst>
              <a:path w="7716520">
                <a:moveTo>
                  <a:pt x="0" y="0"/>
                </a:moveTo>
                <a:lnTo>
                  <a:pt x="7716519" y="0"/>
                </a:lnTo>
              </a:path>
            </a:pathLst>
          </a:custGeom>
          <a:ln w="7619">
            <a:solidFill>
              <a:srgbClr val="5C995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" name="object 64"/>
          <p:cNvSpPr/>
          <p:nvPr/>
        </p:nvSpPr>
        <p:spPr>
          <a:xfrm>
            <a:off x="713740" y="5373370"/>
            <a:ext cx="7716520" cy="0"/>
          </a:xfrm>
          <a:custGeom>
            <a:avLst/>
            <a:gdLst/>
            <a:ahLst/>
            <a:cxnLst/>
            <a:rect l="l" t="t" r="r" b="b"/>
            <a:pathLst>
              <a:path w="7716520">
                <a:moveTo>
                  <a:pt x="0" y="0"/>
                </a:moveTo>
                <a:lnTo>
                  <a:pt x="7716519" y="0"/>
                </a:lnTo>
              </a:path>
            </a:pathLst>
          </a:custGeom>
          <a:ln w="7620">
            <a:solidFill>
              <a:srgbClr val="5D995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" name="object 65"/>
          <p:cNvSpPr/>
          <p:nvPr/>
        </p:nvSpPr>
        <p:spPr>
          <a:xfrm>
            <a:off x="713740" y="5379720"/>
            <a:ext cx="7716520" cy="0"/>
          </a:xfrm>
          <a:custGeom>
            <a:avLst/>
            <a:gdLst/>
            <a:ahLst/>
            <a:cxnLst/>
            <a:rect l="l" t="t" r="r" b="b"/>
            <a:pathLst>
              <a:path w="7716520">
                <a:moveTo>
                  <a:pt x="0" y="0"/>
                </a:moveTo>
                <a:lnTo>
                  <a:pt x="7716519" y="0"/>
                </a:lnTo>
              </a:path>
            </a:pathLst>
          </a:custGeom>
          <a:ln w="7620">
            <a:solidFill>
              <a:srgbClr val="5E995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" name="object 66"/>
          <p:cNvSpPr/>
          <p:nvPr/>
        </p:nvSpPr>
        <p:spPr>
          <a:xfrm>
            <a:off x="713740" y="5387340"/>
            <a:ext cx="7716520" cy="0"/>
          </a:xfrm>
          <a:custGeom>
            <a:avLst/>
            <a:gdLst/>
            <a:ahLst/>
            <a:cxnLst/>
            <a:rect l="l" t="t" r="r" b="b"/>
            <a:pathLst>
              <a:path w="7716520">
                <a:moveTo>
                  <a:pt x="0" y="0"/>
                </a:moveTo>
                <a:lnTo>
                  <a:pt x="7716519" y="0"/>
                </a:lnTo>
              </a:path>
            </a:pathLst>
          </a:custGeom>
          <a:ln w="7619">
            <a:solidFill>
              <a:srgbClr val="5F9A5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7" name="object 67"/>
          <p:cNvSpPr/>
          <p:nvPr/>
        </p:nvSpPr>
        <p:spPr>
          <a:xfrm>
            <a:off x="713740" y="5394959"/>
            <a:ext cx="7716520" cy="0"/>
          </a:xfrm>
          <a:custGeom>
            <a:avLst/>
            <a:gdLst/>
            <a:ahLst/>
            <a:cxnLst/>
            <a:rect l="l" t="t" r="r" b="b"/>
            <a:pathLst>
              <a:path w="7716520">
                <a:moveTo>
                  <a:pt x="0" y="0"/>
                </a:moveTo>
                <a:lnTo>
                  <a:pt x="7716519" y="0"/>
                </a:lnTo>
              </a:path>
            </a:pathLst>
          </a:custGeom>
          <a:ln w="7619">
            <a:solidFill>
              <a:srgbClr val="619B5A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8" name="object 68"/>
          <p:cNvSpPr/>
          <p:nvPr/>
        </p:nvSpPr>
        <p:spPr>
          <a:xfrm>
            <a:off x="713740" y="5401945"/>
            <a:ext cx="7716520" cy="0"/>
          </a:xfrm>
          <a:custGeom>
            <a:avLst/>
            <a:gdLst/>
            <a:ahLst/>
            <a:cxnLst/>
            <a:rect l="l" t="t" r="r" b="b"/>
            <a:pathLst>
              <a:path w="7716520">
                <a:moveTo>
                  <a:pt x="0" y="0"/>
                </a:moveTo>
                <a:lnTo>
                  <a:pt x="7716519" y="0"/>
                </a:lnTo>
              </a:path>
            </a:pathLst>
          </a:custGeom>
          <a:ln w="8890">
            <a:solidFill>
              <a:srgbClr val="629C5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9" name="object 69"/>
          <p:cNvSpPr/>
          <p:nvPr/>
        </p:nvSpPr>
        <p:spPr>
          <a:xfrm>
            <a:off x="713740" y="5408929"/>
            <a:ext cx="7716520" cy="0"/>
          </a:xfrm>
          <a:custGeom>
            <a:avLst/>
            <a:gdLst/>
            <a:ahLst/>
            <a:cxnLst/>
            <a:rect l="l" t="t" r="r" b="b"/>
            <a:pathLst>
              <a:path w="7716520">
                <a:moveTo>
                  <a:pt x="0" y="0"/>
                </a:moveTo>
                <a:lnTo>
                  <a:pt x="7716519" y="0"/>
                </a:lnTo>
              </a:path>
            </a:pathLst>
          </a:custGeom>
          <a:ln w="7620">
            <a:solidFill>
              <a:srgbClr val="639C5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0" name="object 70"/>
          <p:cNvSpPr/>
          <p:nvPr/>
        </p:nvSpPr>
        <p:spPr>
          <a:xfrm>
            <a:off x="713740" y="5416550"/>
            <a:ext cx="7716520" cy="0"/>
          </a:xfrm>
          <a:custGeom>
            <a:avLst/>
            <a:gdLst/>
            <a:ahLst/>
            <a:cxnLst/>
            <a:rect l="l" t="t" r="r" b="b"/>
            <a:pathLst>
              <a:path w="7716520">
                <a:moveTo>
                  <a:pt x="0" y="0"/>
                </a:moveTo>
                <a:lnTo>
                  <a:pt x="7716519" y="0"/>
                </a:lnTo>
              </a:path>
            </a:pathLst>
          </a:custGeom>
          <a:ln w="7619">
            <a:solidFill>
              <a:srgbClr val="649D5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1" name="object 71"/>
          <p:cNvSpPr/>
          <p:nvPr/>
        </p:nvSpPr>
        <p:spPr>
          <a:xfrm>
            <a:off x="713740" y="5424170"/>
            <a:ext cx="7716520" cy="0"/>
          </a:xfrm>
          <a:custGeom>
            <a:avLst/>
            <a:gdLst/>
            <a:ahLst/>
            <a:cxnLst/>
            <a:rect l="l" t="t" r="r" b="b"/>
            <a:pathLst>
              <a:path w="7716520">
                <a:moveTo>
                  <a:pt x="0" y="0"/>
                </a:moveTo>
                <a:lnTo>
                  <a:pt x="7716519" y="0"/>
                </a:lnTo>
              </a:path>
            </a:pathLst>
          </a:custGeom>
          <a:ln w="7620">
            <a:solidFill>
              <a:srgbClr val="669E5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2" name="object 72"/>
          <p:cNvSpPr/>
          <p:nvPr/>
        </p:nvSpPr>
        <p:spPr>
          <a:xfrm>
            <a:off x="713740" y="5430520"/>
            <a:ext cx="7716520" cy="0"/>
          </a:xfrm>
          <a:custGeom>
            <a:avLst/>
            <a:gdLst/>
            <a:ahLst/>
            <a:cxnLst/>
            <a:rect l="l" t="t" r="r" b="b"/>
            <a:pathLst>
              <a:path w="7716520">
                <a:moveTo>
                  <a:pt x="0" y="0"/>
                </a:moveTo>
                <a:lnTo>
                  <a:pt x="7716519" y="0"/>
                </a:lnTo>
              </a:path>
            </a:pathLst>
          </a:custGeom>
          <a:ln w="7620">
            <a:solidFill>
              <a:srgbClr val="679F6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3" name="object 73"/>
          <p:cNvSpPr/>
          <p:nvPr/>
        </p:nvSpPr>
        <p:spPr>
          <a:xfrm>
            <a:off x="713740" y="5438140"/>
            <a:ext cx="7716520" cy="0"/>
          </a:xfrm>
          <a:custGeom>
            <a:avLst/>
            <a:gdLst/>
            <a:ahLst/>
            <a:cxnLst/>
            <a:rect l="l" t="t" r="r" b="b"/>
            <a:pathLst>
              <a:path w="7716520">
                <a:moveTo>
                  <a:pt x="0" y="0"/>
                </a:moveTo>
                <a:lnTo>
                  <a:pt x="7716519" y="0"/>
                </a:lnTo>
              </a:path>
            </a:pathLst>
          </a:custGeom>
          <a:ln w="7619">
            <a:solidFill>
              <a:srgbClr val="689F6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4" name="object 74"/>
          <p:cNvSpPr/>
          <p:nvPr/>
        </p:nvSpPr>
        <p:spPr>
          <a:xfrm>
            <a:off x="713740" y="5445759"/>
            <a:ext cx="7716520" cy="0"/>
          </a:xfrm>
          <a:custGeom>
            <a:avLst/>
            <a:gdLst/>
            <a:ahLst/>
            <a:cxnLst/>
            <a:rect l="l" t="t" r="r" b="b"/>
            <a:pathLst>
              <a:path w="7716520">
                <a:moveTo>
                  <a:pt x="0" y="0"/>
                </a:moveTo>
                <a:lnTo>
                  <a:pt x="7716519" y="0"/>
                </a:lnTo>
              </a:path>
            </a:pathLst>
          </a:custGeom>
          <a:ln w="7619">
            <a:solidFill>
              <a:srgbClr val="69A06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5" name="object 75"/>
          <p:cNvSpPr/>
          <p:nvPr/>
        </p:nvSpPr>
        <p:spPr>
          <a:xfrm>
            <a:off x="713740" y="5452109"/>
            <a:ext cx="7716520" cy="0"/>
          </a:xfrm>
          <a:custGeom>
            <a:avLst/>
            <a:gdLst/>
            <a:ahLst/>
            <a:cxnLst/>
            <a:rect l="l" t="t" r="r" b="b"/>
            <a:pathLst>
              <a:path w="7716520">
                <a:moveTo>
                  <a:pt x="0" y="0"/>
                </a:moveTo>
                <a:lnTo>
                  <a:pt x="7716519" y="0"/>
                </a:lnTo>
              </a:path>
            </a:pathLst>
          </a:custGeom>
          <a:ln w="7619">
            <a:solidFill>
              <a:srgbClr val="6AA16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6" name="object 76"/>
          <p:cNvSpPr/>
          <p:nvPr/>
        </p:nvSpPr>
        <p:spPr>
          <a:xfrm>
            <a:off x="713740" y="5459729"/>
            <a:ext cx="7716520" cy="0"/>
          </a:xfrm>
          <a:custGeom>
            <a:avLst/>
            <a:gdLst/>
            <a:ahLst/>
            <a:cxnLst/>
            <a:rect l="l" t="t" r="r" b="b"/>
            <a:pathLst>
              <a:path w="7716520">
                <a:moveTo>
                  <a:pt x="0" y="0"/>
                </a:moveTo>
                <a:lnTo>
                  <a:pt x="7716519" y="0"/>
                </a:lnTo>
              </a:path>
            </a:pathLst>
          </a:custGeom>
          <a:ln w="7620">
            <a:solidFill>
              <a:srgbClr val="6BA26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7" name="object 77"/>
          <p:cNvSpPr/>
          <p:nvPr/>
        </p:nvSpPr>
        <p:spPr>
          <a:xfrm>
            <a:off x="713740" y="5467350"/>
            <a:ext cx="7716520" cy="0"/>
          </a:xfrm>
          <a:custGeom>
            <a:avLst/>
            <a:gdLst/>
            <a:ahLst/>
            <a:cxnLst/>
            <a:rect l="l" t="t" r="r" b="b"/>
            <a:pathLst>
              <a:path w="7716520">
                <a:moveTo>
                  <a:pt x="0" y="0"/>
                </a:moveTo>
                <a:lnTo>
                  <a:pt x="7716519" y="0"/>
                </a:lnTo>
              </a:path>
            </a:pathLst>
          </a:custGeom>
          <a:ln w="7619">
            <a:solidFill>
              <a:srgbClr val="6DA36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8" name="object 78"/>
          <p:cNvSpPr/>
          <p:nvPr/>
        </p:nvSpPr>
        <p:spPr>
          <a:xfrm>
            <a:off x="713740" y="5473700"/>
            <a:ext cx="7716520" cy="0"/>
          </a:xfrm>
          <a:custGeom>
            <a:avLst/>
            <a:gdLst/>
            <a:ahLst/>
            <a:cxnLst/>
            <a:rect l="l" t="t" r="r" b="b"/>
            <a:pathLst>
              <a:path w="7716520">
                <a:moveTo>
                  <a:pt x="0" y="0"/>
                </a:moveTo>
                <a:lnTo>
                  <a:pt x="7716519" y="0"/>
                </a:lnTo>
              </a:path>
            </a:pathLst>
          </a:custGeom>
          <a:ln w="7619">
            <a:solidFill>
              <a:srgbClr val="6EA36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9" name="object 79"/>
          <p:cNvSpPr/>
          <p:nvPr/>
        </p:nvSpPr>
        <p:spPr>
          <a:xfrm>
            <a:off x="713740" y="5481320"/>
            <a:ext cx="7716520" cy="0"/>
          </a:xfrm>
          <a:custGeom>
            <a:avLst/>
            <a:gdLst/>
            <a:ahLst/>
            <a:cxnLst/>
            <a:rect l="l" t="t" r="r" b="b"/>
            <a:pathLst>
              <a:path w="7716520">
                <a:moveTo>
                  <a:pt x="0" y="0"/>
                </a:moveTo>
                <a:lnTo>
                  <a:pt x="7716519" y="0"/>
                </a:lnTo>
              </a:path>
            </a:pathLst>
          </a:custGeom>
          <a:ln w="7620">
            <a:solidFill>
              <a:srgbClr val="6FA46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0" name="object 80"/>
          <p:cNvSpPr/>
          <p:nvPr/>
        </p:nvSpPr>
        <p:spPr>
          <a:xfrm>
            <a:off x="713740" y="5488940"/>
            <a:ext cx="7716520" cy="0"/>
          </a:xfrm>
          <a:custGeom>
            <a:avLst/>
            <a:gdLst/>
            <a:ahLst/>
            <a:cxnLst/>
            <a:rect l="l" t="t" r="r" b="b"/>
            <a:pathLst>
              <a:path w="7716520">
                <a:moveTo>
                  <a:pt x="0" y="0"/>
                </a:moveTo>
                <a:lnTo>
                  <a:pt x="7716519" y="0"/>
                </a:lnTo>
              </a:path>
            </a:pathLst>
          </a:custGeom>
          <a:ln w="7619">
            <a:solidFill>
              <a:srgbClr val="70A56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1" name="object 81"/>
          <p:cNvSpPr/>
          <p:nvPr/>
        </p:nvSpPr>
        <p:spPr>
          <a:xfrm>
            <a:off x="713740" y="5496559"/>
            <a:ext cx="7716520" cy="0"/>
          </a:xfrm>
          <a:custGeom>
            <a:avLst/>
            <a:gdLst/>
            <a:ahLst/>
            <a:cxnLst/>
            <a:rect l="l" t="t" r="r" b="b"/>
            <a:pathLst>
              <a:path w="7716520">
                <a:moveTo>
                  <a:pt x="0" y="0"/>
                </a:moveTo>
                <a:lnTo>
                  <a:pt x="7716519" y="0"/>
                </a:lnTo>
              </a:path>
            </a:pathLst>
          </a:custGeom>
          <a:ln w="7619">
            <a:solidFill>
              <a:srgbClr val="71A66A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2" name="object 82"/>
          <p:cNvSpPr/>
          <p:nvPr/>
        </p:nvSpPr>
        <p:spPr>
          <a:xfrm>
            <a:off x="713740" y="5502909"/>
            <a:ext cx="7716520" cy="0"/>
          </a:xfrm>
          <a:custGeom>
            <a:avLst/>
            <a:gdLst/>
            <a:ahLst/>
            <a:cxnLst/>
            <a:rect l="l" t="t" r="r" b="b"/>
            <a:pathLst>
              <a:path w="7716520">
                <a:moveTo>
                  <a:pt x="0" y="0"/>
                </a:moveTo>
                <a:lnTo>
                  <a:pt x="7716519" y="0"/>
                </a:lnTo>
              </a:path>
            </a:pathLst>
          </a:custGeom>
          <a:ln w="7619">
            <a:solidFill>
              <a:srgbClr val="73A66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3" name="object 83"/>
          <p:cNvSpPr/>
          <p:nvPr/>
        </p:nvSpPr>
        <p:spPr>
          <a:xfrm>
            <a:off x="713740" y="5510529"/>
            <a:ext cx="7716520" cy="0"/>
          </a:xfrm>
          <a:custGeom>
            <a:avLst/>
            <a:gdLst/>
            <a:ahLst/>
            <a:cxnLst/>
            <a:rect l="l" t="t" r="r" b="b"/>
            <a:pathLst>
              <a:path w="7716520">
                <a:moveTo>
                  <a:pt x="0" y="0"/>
                </a:moveTo>
                <a:lnTo>
                  <a:pt x="7716519" y="0"/>
                </a:lnTo>
              </a:path>
            </a:pathLst>
          </a:custGeom>
          <a:ln w="7620">
            <a:solidFill>
              <a:srgbClr val="74A76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4" name="object 84"/>
          <p:cNvSpPr/>
          <p:nvPr/>
        </p:nvSpPr>
        <p:spPr>
          <a:xfrm>
            <a:off x="713740" y="5518150"/>
            <a:ext cx="7716520" cy="0"/>
          </a:xfrm>
          <a:custGeom>
            <a:avLst/>
            <a:gdLst/>
            <a:ahLst/>
            <a:cxnLst/>
            <a:rect l="l" t="t" r="r" b="b"/>
            <a:pathLst>
              <a:path w="7716520">
                <a:moveTo>
                  <a:pt x="0" y="0"/>
                </a:moveTo>
                <a:lnTo>
                  <a:pt x="7716519" y="0"/>
                </a:lnTo>
              </a:path>
            </a:pathLst>
          </a:custGeom>
          <a:ln w="7619">
            <a:solidFill>
              <a:srgbClr val="75A86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5" name="object 85"/>
          <p:cNvSpPr/>
          <p:nvPr/>
        </p:nvSpPr>
        <p:spPr>
          <a:xfrm>
            <a:off x="713740" y="5524500"/>
            <a:ext cx="7716520" cy="0"/>
          </a:xfrm>
          <a:custGeom>
            <a:avLst/>
            <a:gdLst/>
            <a:ahLst/>
            <a:cxnLst/>
            <a:rect l="l" t="t" r="r" b="b"/>
            <a:pathLst>
              <a:path w="7716520">
                <a:moveTo>
                  <a:pt x="0" y="0"/>
                </a:moveTo>
                <a:lnTo>
                  <a:pt x="7716519" y="0"/>
                </a:lnTo>
              </a:path>
            </a:pathLst>
          </a:custGeom>
          <a:ln w="7619">
            <a:solidFill>
              <a:srgbClr val="76A96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6" name="object 86"/>
          <p:cNvSpPr/>
          <p:nvPr/>
        </p:nvSpPr>
        <p:spPr>
          <a:xfrm>
            <a:off x="713740" y="5532120"/>
            <a:ext cx="7716520" cy="0"/>
          </a:xfrm>
          <a:custGeom>
            <a:avLst/>
            <a:gdLst/>
            <a:ahLst/>
            <a:cxnLst/>
            <a:rect l="l" t="t" r="r" b="b"/>
            <a:pathLst>
              <a:path w="7716520">
                <a:moveTo>
                  <a:pt x="0" y="0"/>
                </a:moveTo>
                <a:lnTo>
                  <a:pt x="7716519" y="0"/>
                </a:lnTo>
              </a:path>
            </a:pathLst>
          </a:custGeom>
          <a:ln w="7620">
            <a:solidFill>
              <a:srgbClr val="78AA7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7" name="object 87"/>
          <p:cNvSpPr/>
          <p:nvPr/>
        </p:nvSpPr>
        <p:spPr>
          <a:xfrm>
            <a:off x="713740" y="5539740"/>
            <a:ext cx="7716520" cy="0"/>
          </a:xfrm>
          <a:custGeom>
            <a:avLst/>
            <a:gdLst/>
            <a:ahLst/>
            <a:cxnLst/>
            <a:rect l="l" t="t" r="r" b="b"/>
            <a:pathLst>
              <a:path w="7716520">
                <a:moveTo>
                  <a:pt x="0" y="0"/>
                </a:moveTo>
                <a:lnTo>
                  <a:pt x="7716519" y="0"/>
                </a:lnTo>
              </a:path>
            </a:pathLst>
          </a:custGeom>
          <a:ln w="7619">
            <a:solidFill>
              <a:srgbClr val="79AA7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8" name="object 88"/>
          <p:cNvSpPr/>
          <p:nvPr/>
        </p:nvSpPr>
        <p:spPr>
          <a:xfrm>
            <a:off x="713740" y="5546090"/>
            <a:ext cx="7716520" cy="0"/>
          </a:xfrm>
          <a:custGeom>
            <a:avLst/>
            <a:gdLst/>
            <a:ahLst/>
            <a:cxnLst/>
            <a:rect l="l" t="t" r="r" b="b"/>
            <a:pathLst>
              <a:path w="7716520">
                <a:moveTo>
                  <a:pt x="0" y="0"/>
                </a:moveTo>
                <a:lnTo>
                  <a:pt x="7716519" y="0"/>
                </a:lnTo>
              </a:path>
            </a:pathLst>
          </a:custGeom>
          <a:ln w="7619">
            <a:solidFill>
              <a:srgbClr val="7AAB7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9" name="object 89"/>
          <p:cNvSpPr/>
          <p:nvPr/>
        </p:nvSpPr>
        <p:spPr>
          <a:xfrm>
            <a:off x="713740" y="5553709"/>
            <a:ext cx="7716520" cy="0"/>
          </a:xfrm>
          <a:custGeom>
            <a:avLst/>
            <a:gdLst/>
            <a:ahLst/>
            <a:cxnLst/>
            <a:rect l="l" t="t" r="r" b="b"/>
            <a:pathLst>
              <a:path w="7716520">
                <a:moveTo>
                  <a:pt x="0" y="0"/>
                </a:moveTo>
                <a:lnTo>
                  <a:pt x="7716519" y="0"/>
                </a:lnTo>
              </a:path>
            </a:pathLst>
          </a:custGeom>
          <a:ln w="7619">
            <a:solidFill>
              <a:srgbClr val="7BAC7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0" name="object 90"/>
          <p:cNvSpPr/>
          <p:nvPr/>
        </p:nvSpPr>
        <p:spPr>
          <a:xfrm>
            <a:off x="713740" y="5561329"/>
            <a:ext cx="7716520" cy="0"/>
          </a:xfrm>
          <a:custGeom>
            <a:avLst/>
            <a:gdLst/>
            <a:ahLst/>
            <a:cxnLst/>
            <a:rect l="l" t="t" r="r" b="b"/>
            <a:pathLst>
              <a:path w="7716520">
                <a:moveTo>
                  <a:pt x="0" y="0"/>
                </a:moveTo>
                <a:lnTo>
                  <a:pt x="7716519" y="0"/>
                </a:lnTo>
              </a:path>
            </a:pathLst>
          </a:custGeom>
          <a:ln w="7620">
            <a:solidFill>
              <a:srgbClr val="7CAD7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1" name="object 91"/>
          <p:cNvSpPr/>
          <p:nvPr/>
        </p:nvSpPr>
        <p:spPr>
          <a:xfrm>
            <a:off x="713740" y="5568950"/>
            <a:ext cx="7716520" cy="0"/>
          </a:xfrm>
          <a:custGeom>
            <a:avLst/>
            <a:gdLst/>
            <a:ahLst/>
            <a:cxnLst/>
            <a:rect l="l" t="t" r="r" b="b"/>
            <a:pathLst>
              <a:path w="7716520">
                <a:moveTo>
                  <a:pt x="0" y="0"/>
                </a:moveTo>
                <a:lnTo>
                  <a:pt x="7716519" y="0"/>
                </a:lnTo>
              </a:path>
            </a:pathLst>
          </a:custGeom>
          <a:ln w="7619">
            <a:solidFill>
              <a:srgbClr val="7EAD7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2" name="object 92"/>
          <p:cNvSpPr/>
          <p:nvPr/>
        </p:nvSpPr>
        <p:spPr>
          <a:xfrm>
            <a:off x="713740" y="5575300"/>
            <a:ext cx="7716520" cy="0"/>
          </a:xfrm>
          <a:custGeom>
            <a:avLst/>
            <a:gdLst/>
            <a:ahLst/>
            <a:cxnLst/>
            <a:rect l="l" t="t" r="r" b="b"/>
            <a:pathLst>
              <a:path w="7716520">
                <a:moveTo>
                  <a:pt x="0" y="0"/>
                </a:moveTo>
                <a:lnTo>
                  <a:pt x="7716519" y="0"/>
                </a:lnTo>
              </a:path>
            </a:pathLst>
          </a:custGeom>
          <a:ln w="7619">
            <a:solidFill>
              <a:srgbClr val="7FAE7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3" name="object 93"/>
          <p:cNvSpPr/>
          <p:nvPr/>
        </p:nvSpPr>
        <p:spPr>
          <a:xfrm>
            <a:off x="713740" y="5582920"/>
            <a:ext cx="7716520" cy="0"/>
          </a:xfrm>
          <a:custGeom>
            <a:avLst/>
            <a:gdLst/>
            <a:ahLst/>
            <a:cxnLst/>
            <a:rect l="l" t="t" r="r" b="b"/>
            <a:pathLst>
              <a:path w="7716520">
                <a:moveTo>
                  <a:pt x="0" y="0"/>
                </a:moveTo>
                <a:lnTo>
                  <a:pt x="7716519" y="0"/>
                </a:lnTo>
              </a:path>
            </a:pathLst>
          </a:custGeom>
          <a:ln w="7620">
            <a:solidFill>
              <a:srgbClr val="80AF7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4" name="object 94"/>
          <p:cNvSpPr/>
          <p:nvPr/>
        </p:nvSpPr>
        <p:spPr>
          <a:xfrm>
            <a:off x="713740" y="5590540"/>
            <a:ext cx="7716520" cy="0"/>
          </a:xfrm>
          <a:custGeom>
            <a:avLst/>
            <a:gdLst/>
            <a:ahLst/>
            <a:cxnLst/>
            <a:rect l="l" t="t" r="r" b="b"/>
            <a:pathLst>
              <a:path w="7716520">
                <a:moveTo>
                  <a:pt x="0" y="0"/>
                </a:moveTo>
                <a:lnTo>
                  <a:pt x="7716519" y="0"/>
                </a:lnTo>
              </a:path>
            </a:pathLst>
          </a:custGeom>
          <a:ln w="7619">
            <a:solidFill>
              <a:srgbClr val="81B07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5" name="object 95"/>
          <p:cNvSpPr/>
          <p:nvPr/>
        </p:nvSpPr>
        <p:spPr>
          <a:xfrm>
            <a:off x="713740" y="5596890"/>
            <a:ext cx="7716520" cy="0"/>
          </a:xfrm>
          <a:custGeom>
            <a:avLst/>
            <a:gdLst/>
            <a:ahLst/>
            <a:cxnLst/>
            <a:rect l="l" t="t" r="r" b="b"/>
            <a:pathLst>
              <a:path w="7716520">
                <a:moveTo>
                  <a:pt x="0" y="0"/>
                </a:moveTo>
                <a:lnTo>
                  <a:pt x="7716519" y="0"/>
                </a:lnTo>
              </a:path>
            </a:pathLst>
          </a:custGeom>
          <a:ln w="7619">
            <a:solidFill>
              <a:srgbClr val="82B07A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6" name="object 96"/>
          <p:cNvSpPr/>
          <p:nvPr/>
        </p:nvSpPr>
        <p:spPr>
          <a:xfrm>
            <a:off x="713740" y="5604509"/>
            <a:ext cx="7716520" cy="0"/>
          </a:xfrm>
          <a:custGeom>
            <a:avLst/>
            <a:gdLst/>
            <a:ahLst/>
            <a:cxnLst/>
            <a:rect l="l" t="t" r="r" b="b"/>
            <a:pathLst>
              <a:path w="7716520">
                <a:moveTo>
                  <a:pt x="0" y="0"/>
                </a:moveTo>
                <a:lnTo>
                  <a:pt x="7716519" y="0"/>
                </a:lnTo>
              </a:path>
            </a:pathLst>
          </a:custGeom>
          <a:ln w="7619">
            <a:solidFill>
              <a:srgbClr val="84B17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7" name="object 97"/>
          <p:cNvSpPr/>
          <p:nvPr/>
        </p:nvSpPr>
        <p:spPr>
          <a:xfrm>
            <a:off x="713740" y="5612129"/>
            <a:ext cx="7716520" cy="0"/>
          </a:xfrm>
          <a:custGeom>
            <a:avLst/>
            <a:gdLst/>
            <a:ahLst/>
            <a:cxnLst/>
            <a:rect l="l" t="t" r="r" b="b"/>
            <a:pathLst>
              <a:path w="7716520">
                <a:moveTo>
                  <a:pt x="0" y="0"/>
                </a:moveTo>
                <a:lnTo>
                  <a:pt x="7716519" y="0"/>
                </a:lnTo>
              </a:path>
            </a:pathLst>
          </a:custGeom>
          <a:ln w="7620">
            <a:solidFill>
              <a:srgbClr val="85B27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8" name="object 98"/>
          <p:cNvSpPr/>
          <p:nvPr/>
        </p:nvSpPr>
        <p:spPr>
          <a:xfrm>
            <a:off x="713740" y="5618479"/>
            <a:ext cx="7716520" cy="0"/>
          </a:xfrm>
          <a:custGeom>
            <a:avLst/>
            <a:gdLst/>
            <a:ahLst/>
            <a:cxnLst/>
            <a:rect l="l" t="t" r="r" b="b"/>
            <a:pathLst>
              <a:path w="7716520">
                <a:moveTo>
                  <a:pt x="0" y="0"/>
                </a:moveTo>
                <a:lnTo>
                  <a:pt x="7716519" y="0"/>
                </a:lnTo>
              </a:path>
            </a:pathLst>
          </a:custGeom>
          <a:ln w="7620">
            <a:solidFill>
              <a:srgbClr val="86B37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9" name="object 99"/>
          <p:cNvSpPr/>
          <p:nvPr/>
        </p:nvSpPr>
        <p:spPr>
          <a:xfrm>
            <a:off x="713740" y="5626100"/>
            <a:ext cx="7716520" cy="0"/>
          </a:xfrm>
          <a:custGeom>
            <a:avLst/>
            <a:gdLst/>
            <a:ahLst/>
            <a:cxnLst/>
            <a:rect l="l" t="t" r="r" b="b"/>
            <a:pathLst>
              <a:path w="7716520">
                <a:moveTo>
                  <a:pt x="0" y="0"/>
                </a:moveTo>
                <a:lnTo>
                  <a:pt x="7716519" y="0"/>
                </a:lnTo>
              </a:path>
            </a:pathLst>
          </a:custGeom>
          <a:ln w="7619">
            <a:solidFill>
              <a:srgbClr val="87B47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0" name="object 100"/>
          <p:cNvSpPr/>
          <p:nvPr/>
        </p:nvSpPr>
        <p:spPr>
          <a:xfrm>
            <a:off x="713740" y="5633720"/>
            <a:ext cx="7716520" cy="0"/>
          </a:xfrm>
          <a:custGeom>
            <a:avLst/>
            <a:gdLst/>
            <a:ahLst/>
            <a:cxnLst/>
            <a:rect l="l" t="t" r="r" b="b"/>
            <a:pathLst>
              <a:path w="7716520">
                <a:moveTo>
                  <a:pt x="0" y="0"/>
                </a:moveTo>
                <a:lnTo>
                  <a:pt x="7716519" y="0"/>
                </a:lnTo>
              </a:path>
            </a:pathLst>
          </a:custGeom>
          <a:ln w="7620">
            <a:solidFill>
              <a:srgbClr val="88B47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1" name="object 101"/>
          <p:cNvSpPr/>
          <p:nvPr/>
        </p:nvSpPr>
        <p:spPr>
          <a:xfrm>
            <a:off x="713740" y="5640704"/>
            <a:ext cx="7716520" cy="0"/>
          </a:xfrm>
          <a:custGeom>
            <a:avLst/>
            <a:gdLst/>
            <a:ahLst/>
            <a:cxnLst/>
            <a:rect l="l" t="t" r="r" b="b"/>
            <a:pathLst>
              <a:path w="7716520">
                <a:moveTo>
                  <a:pt x="0" y="0"/>
                </a:moveTo>
                <a:lnTo>
                  <a:pt x="7716519" y="0"/>
                </a:lnTo>
              </a:path>
            </a:pathLst>
          </a:custGeom>
          <a:ln w="8890">
            <a:solidFill>
              <a:srgbClr val="8AB5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2" name="object 102"/>
          <p:cNvSpPr/>
          <p:nvPr/>
        </p:nvSpPr>
        <p:spPr>
          <a:xfrm>
            <a:off x="713740" y="5647690"/>
            <a:ext cx="7716520" cy="0"/>
          </a:xfrm>
          <a:custGeom>
            <a:avLst/>
            <a:gdLst/>
            <a:ahLst/>
            <a:cxnLst/>
            <a:rect l="l" t="t" r="r" b="b"/>
            <a:pathLst>
              <a:path w="7716520">
                <a:moveTo>
                  <a:pt x="0" y="0"/>
                </a:moveTo>
                <a:lnTo>
                  <a:pt x="7716519" y="0"/>
                </a:lnTo>
              </a:path>
            </a:pathLst>
          </a:custGeom>
          <a:ln w="7619">
            <a:solidFill>
              <a:srgbClr val="8BB68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3" name="object 103"/>
          <p:cNvSpPr/>
          <p:nvPr/>
        </p:nvSpPr>
        <p:spPr>
          <a:xfrm>
            <a:off x="713740" y="5655309"/>
            <a:ext cx="7716520" cy="0"/>
          </a:xfrm>
          <a:custGeom>
            <a:avLst/>
            <a:gdLst/>
            <a:ahLst/>
            <a:cxnLst/>
            <a:rect l="l" t="t" r="r" b="b"/>
            <a:pathLst>
              <a:path w="7716520">
                <a:moveTo>
                  <a:pt x="0" y="0"/>
                </a:moveTo>
                <a:lnTo>
                  <a:pt x="7716519" y="0"/>
                </a:lnTo>
              </a:path>
            </a:pathLst>
          </a:custGeom>
          <a:ln w="7619">
            <a:solidFill>
              <a:srgbClr val="8CB78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4" name="object 104"/>
          <p:cNvSpPr/>
          <p:nvPr/>
        </p:nvSpPr>
        <p:spPr>
          <a:xfrm>
            <a:off x="713740" y="5662295"/>
            <a:ext cx="7716520" cy="0"/>
          </a:xfrm>
          <a:custGeom>
            <a:avLst/>
            <a:gdLst/>
            <a:ahLst/>
            <a:cxnLst/>
            <a:rect l="l" t="t" r="r" b="b"/>
            <a:pathLst>
              <a:path w="7716520">
                <a:moveTo>
                  <a:pt x="0" y="0"/>
                </a:moveTo>
                <a:lnTo>
                  <a:pt x="7716519" y="0"/>
                </a:lnTo>
              </a:path>
            </a:pathLst>
          </a:custGeom>
          <a:ln w="8890">
            <a:solidFill>
              <a:srgbClr val="8DB78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5" name="object 105"/>
          <p:cNvSpPr/>
          <p:nvPr/>
        </p:nvSpPr>
        <p:spPr>
          <a:xfrm>
            <a:off x="713740" y="5669279"/>
            <a:ext cx="7716520" cy="0"/>
          </a:xfrm>
          <a:custGeom>
            <a:avLst/>
            <a:gdLst/>
            <a:ahLst/>
            <a:cxnLst/>
            <a:rect l="l" t="t" r="r" b="b"/>
            <a:pathLst>
              <a:path w="7716520">
                <a:moveTo>
                  <a:pt x="0" y="0"/>
                </a:moveTo>
                <a:lnTo>
                  <a:pt x="7716519" y="0"/>
                </a:lnTo>
              </a:path>
            </a:pathLst>
          </a:custGeom>
          <a:ln w="7620">
            <a:solidFill>
              <a:srgbClr val="8EB88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6" name="object 106"/>
          <p:cNvSpPr/>
          <p:nvPr/>
        </p:nvSpPr>
        <p:spPr>
          <a:xfrm>
            <a:off x="713740" y="5676900"/>
            <a:ext cx="7716520" cy="0"/>
          </a:xfrm>
          <a:custGeom>
            <a:avLst/>
            <a:gdLst/>
            <a:ahLst/>
            <a:cxnLst/>
            <a:rect l="l" t="t" r="r" b="b"/>
            <a:pathLst>
              <a:path w="7716520">
                <a:moveTo>
                  <a:pt x="0" y="0"/>
                </a:moveTo>
                <a:lnTo>
                  <a:pt x="7716519" y="0"/>
                </a:lnTo>
              </a:path>
            </a:pathLst>
          </a:custGeom>
          <a:ln w="7619">
            <a:solidFill>
              <a:srgbClr val="90B98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7" name="object 107"/>
          <p:cNvSpPr/>
          <p:nvPr/>
        </p:nvSpPr>
        <p:spPr>
          <a:xfrm>
            <a:off x="713740" y="5684520"/>
            <a:ext cx="7716520" cy="0"/>
          </a:xfrm>
          <a:custGeom>
            <a:avLst/>
            <a:gdLst/>
            <a:ahLst/>
            <a:cxnLst/>
            <a:rect l="l" t="t" r="r" b="b"/>
            <a:pathLst>
              <a:path w="7716520">
                <a:moveTo>
                  <a:pt x="0" y="0"/>
                </a:moveTo>
                <a:lnTo>
                  <a:pt x="7716519" y="0"/>
                </a:lnTo>
              </a:path>
            </a:pathLst>
          </a:custGeom>
          <a:ln w="7620">
            <a:solidFill>
              <a:srgbClr val="91BA8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8" name="object 108"/>
          <p:cNvSpPr/>
          <p:nvPr/>
        </p:nvSpPr>
        <p:spPr>
          <a:xfrm>
            <a:off x="713740" y="5690870"/>
            <a:ext cx="7716520" cy="0"/>
          </a:xfrm>
          <a:custGeom>
            <a:avLst/>
            <a:gdLst/>
            <a:ahLst/>
            <a:cxnLst/>
            <a:rect l="l" t="t" r="r" b="b"/>
            <a:pathLst>
              <a:path w="7716520">
                <a:moveTo>
                  <a:pt x="0" y="0"/>
                </a:moveTo>
                <a:lnTo>
                  <a:pt x="7716519" y="0"/>
                </a:lnTo>
              </a:path>
            </a:pathLst>
          </a:custGeom>
          <a:ln w="7620">
            <a:solidFill>
              <a:srgbClr val="92BA8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9" name="object 109"/>
          <p:cNvSpPr/>
          <p:nvPr/>
        </p:nvSpPr>
        <p:spPr>
          <a:xfrm>
            <a:off x="713740" y="5698490"/>
            <a:ext cx="7716520" cy="0"/>
          </a:xfrm>
          <a:custGeom>
            <a:avLst/>
            <a:gdLst/>
            <a:ahLst/>
            <a:cxnLst/>
            <a:rect l="l" t="t" r="r" b="b"/>
            <a:pathLst>
              <a:path w="7716520">
                <a:moveTo>
                  <a:pt x="0" y="0"/>
                </a:moveTo>
                <a:lnTo>
                  <a:pt x="7716519" y="0"/>
                </a:lnTo>
              </a:path>
            </a:pathLst>
          </a:custGeom>
          <a:ln w="7619">
            <a:solidFill>
              <a:srgbClr val="93BB8A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0" name="object 110"/>
          <p:cNvSpPr/>
          <p:nvPr/>
        </p:nvSpPr>
        <p:spPr>
          <a:xfrm>
            <a:off x="713740" y="5706109"/>
            <a:ext cx="7716520" cy="0"/>
          </a:xfrm>
          <a:custGeom>
            <a:avLst/>
            <a:gdLst/>
            <a:ahLst/>
            <a:cxnLst/>
            <a:rect l="l" t="t" r="r" b="b"/>
            <a:pathLst>
              <a:path w="7716520">
                <a:moveTo>
                  <a:pt x="0" y="0"/>
                </a:moveTo>
                <a:lnTo>
                  <a:pt x="7716519" y="0"/>
                </a:lnTo>
              </a:path>
            </a:pathLst>
          </a:custGeom>
          <a:ln w="7619">
            <a:solidFill>
              <a:srgbClr val="94BC8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1" name="object 111"/>
          <p:cNvSpPr/>
          <p:nvPr/>
        </p:nvSpPr>
        <p:spPr>
          <a:xfrm>
            <a:off x="713740" y="5712459"/>
            <a:ext cx="7716520" cy="0"/>
          </a:xfrm>
          <a:custGeom>
            <a:avLst/>
            <a:gdLst/>
            <a:ahLst/>
            <a:cxnLst/>
            <a:rect l="l" t="t" r="r" b="b"/>
            <a:pathLst>
              <a:path w="7716520">
                <a:moveTo>
                  <a:pt x="0" y="0"/>
                </a:moveTo>
                <a:lnTo>
                  <a:pt x="7716519" y="0"/>
                </a:lnTo>
              </a:path>
            </a:pathLst>
          </a:custGeom>
          <a:ln w="7619">
            <a:solidFill>
              <a:srgbClr val="96BD8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2" name="object 112"/>
          <p:cNvSpPr/>
          <p:nvPr/>
        </p:nvSpPr>
        <p:spPr>
          <a:xfrm>
            <a:off x="713740" y="5720079"/>
            <a:ext cx="7716520" cy="0"/>
          </a:xfrm>
          <a:custGeom>
            <a:avLst/>
            <a:gdLst/>
            <a:ahLst/>
            <a:cxnLst/>
            <a:rect l="l" t="t" r="r" b="b"/>
            <a:pathLst>
              <a:path w="7716520">
                <a:moveTo>
                  <a:pt x="0" y="0"/>
                </a:moveTo>
                <a:lnTo>
                  <a:pt x="7716519" y="0"/>
                </a:lnTo>
              </a:path>
            </a:pathLst>
          </a:custGeom>
          <a:ln w="7620">
            <a:solidFill>
              <a:srgbClr val="97BE8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3" name="object 113"/>
          <p:cNvSpPr/>
          <p:nvPr/>
        </p:nvSpPr>
        <p:spPr>
          <a:xfrm>
            <a:off x="713740" y="5727700"/>
            <a:ext cx="7716520" cy="0"/>
          </a:xfrm>
          <a:custGeom>
            <a:avLst/>
            <a:gdLst/>
            <a:ahLst/>
            <a:cxnLst/>
            <a:rect l="l" t="t" r="r" b="b"/>
            <a:pathLst>
              <a:path w="7716520">
                <a:moveTo>
                  <a:pt x="0" y="0"/>
                </a:moveTo>
                <a:lnTo>
                  <a:pt x="7716519" y="0"/>
                </a:lnTo>
              </a:path>
            </a:pathLst>
          </a:custGeom>
          <a:ln w="7619">
            <a:solidFill>
              <a:srgbClr val="99BE8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4" name="object 114"/>
          <p:cNvSpPr/>
          <p:nvPr/>
        </p:nvSpPr>
        <p:spPr>
          <a:xfrm>
            <a:off x="713740" y="5734684"/>
            <a:ext cx="7716520" cy="0"/>
          </a:xfrm>
          <a:custGeom>
            <a:avLst/>
            <a:gdLst/>
            <a:ahLst/>
            <a:cxnLst/>
            <a:rect l="l" t="t" r="r" b="b"/>
            <a:pathLst>
              <a:path w="7716520">
                <a:moveTo>
                  <a:pt x="0" y="0"/>
                </a:moveTo>
                <a:lnTo>
                  <a:pt x="7716519" y="0"/>
                </a:lnTo>
              </a:path>
            </a:pathLst>
          </a:custGeom>
          <a:ln w="8890">
            <a:solidFill>
              <a:srgbClr val="99BF8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5" name="object 115"/>
          <p:cNvSpPr/>
          <p:nvPr/>
        </p:nvSpPr>
        <p:spPr>
          <a:xfrm>
            <a:off x="713740" y="5741670"/>
            <a:ext cx="7716520" cy="0"/>
          </a:xfrm>
          <a:custGeom>
            <a:avLst/>
            <a:gdLst/>
            <a:ahLst/>
            <a:cxnLst/>
            <a:rect l="l" t="t" r="r" b="b"/>
            <a:pathLst>
              <a:path w="7716520">
                <a:moveTo>
                  <a:pt x="0" y="0"/>
                </a:moveTo>
                <a:lnTo>
                  <a:pt x="7716519" y="0"/>
                </a:lnTo>
              </a:path>
            </a:pathLst>
          </a:custGeom>
          <a:ln w="7620">
            <a:solidFill>
              <a:srgbClr val="9AC09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6" name="object 116"/>
          <p:cNvSpPr/>
          <p:nvPr/>
        </p:nvSpPr>
        <p:spPr>
          <a:xfrm>
            <a:off x="713740" y="5749290"/>
            <a:ext cx="7716520" cy="0"/>
          </a:xfrm>
          <a:custGeom>
            <a:avLst/>
            <a:gdLst/>
            <a:ahLst/>
            <a:cxnLst/>
            <a:rect l="l" t="t" r="r" b="b"/>
            <a:pathLst>
              <a:path w="7716520">
                <a:moveTo>
                  <a:pt x="0" y="0"/>
                </a:moveTo>
                <a:lnTo>
                  <a:pt x="7716519" y="0"/>
                </a:lnTo>
              </a:path>
            </a:pathLst>
          </a:custGeom>
          <a:ln w="7619">
            <a:solidFill>
              <a:srgbClr val="9CC19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7" name="object 117"/>
          <p:cNvSpPr/>
          <p:nvPr/>
        </p:nvSpPr>
        <p:spPr>
          <a:xfrm>
            <a:off x="713740" y="5756275"/>
            <a:ext cx="7716520" cy="0"/>
          </a:xfrm>
          <a:custGeom>
            <a:avLst/>
            <a:gdLst/>
            <a:ahLst/>
            <a:cxnLst/>
            <a:rect l="l" t="t" r="r" b="b"/>
            <a:pathLst>
              <a:path w="7716520">
                <a:moveTo>
                  <a:pt x="0" y="0"/>
                </a:moveTo>
                <a:lnTo>
                  <a:pt x="7716519" y="0"/>
                </a:lnTo>
              </a:path>
            </a:pathLst>
          </a:custGeom>
          <a:ln w="8889">
            <a:solidFill>
              <a:srgbClr val="9DC19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8" name="object 118"/>
          <p:cNvSpPr/>
          <p:nvPr/>
        </p:nvSpPr>
        <p:spPr>
          <a:xfrm>
            <a:off x="713740" y="5763259"/>
            <a:ext cx="7716520" cy="0"/>
          </a:xfrm>
          <a:custGeom>
            <a:avLst/>
            <a:gdLst/>
            <a:ahLst/>
            <a:cxnLst/>
            <a:rect l="l" t="t" r="r" b="b"/>
            <a:pathLst>
              <a:path w="7716520">
                <a:moveTo>
                  <a:pt x="0" y="0"/>
                </a:moveTo>
                <a:lnTo>
                  <a:pt x="7716519" y="0"/>
                </a:lnTo>
              </a:path>
            </a:pathLst>
          </a:custGeom>
          <a:ln w="7619">
            <a:solidFill>
              <a:srgbClr val="9EC29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9" name="object 119"/>
          <p:cNvSpPr/>
          <p:nvPr/>
        </p:nvSpPr>
        <p:spPr>
          <a:xfrm>
            <a:off x="713740" y="5770879"/>
            <a:ext cx="7716520" cy="0"/>
          </a:xfrm>
          <a:custGeom>
            <a:avLst/>
            <a:gdLst/>
            <a:ahLst/>
            <a:cxnLst/>
            <a:rect l="l" t="t" r="r" b="b"/>
            <a:pathLst>
              <a:path w="7716520">
                <a:moveTo>
                  <a:pt x="0" y="0"/>
                </a:moveTo>
                <a:lnTo>
                  <a:pt x="7716519" y="0"/>
                </a:lnTo>
              </a:path>
            </a:pathLst>
          </a:custGeom>
          <a:ln w="7620">
            <a:solidFill>
              <a:srgbClr val="9FC39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0" name="object 120"/>
          <p:cNvSpPr/>
          <p:nvPr/>
        </p:nvSpPr>
        <p:spPr>
          <a:xfrm>
            <a:off x="713740" y="5777865"/>
            <a:ext cx="7716520" cy="0"/>
          </a:xfrm>
          <a:custGeom>
            <a:avLst/>
            <a:gdLst/>
            <a:ahLst/>
            <a:cxnLst/>
            <a:rect l="l" t="t" r="r" b="b"/>
            <a:pathLst>
              <a:path w="7716520">
                <a:moveTo>
                  <a:pt x="0" y="0"/>
                </a:moveTo>
                <a:lnTo>
                  <a:pt x="7716519" y="0"/>
                </a:lnTo>
              </a:path>
            </a:pathLst>
          </a:custGeom>
          <a:ln w="8890">
            <a:solidFill>
              <a:srgbClr val="A0C49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1" name="object 121"/>
          <p:cNvSpPr/>
          <p:nvPr/>
        </p:nvSpPr>
        <p:spPr>
          <a:xfrm>
            <a:off x="713740" y="5784850"/>
            <a:ext cx="7716520" cy="0"/>
          </a:xfrm>
          <a:custGeom>
            <a:avLst/>
            <a:gdLst/>
            <a:ahLst/>
            <a:cxnLst/>
            <a:rect l="l" t="t" r="r" b="b"/>
            <a:pathLst>
              <a:path w="7716520">
                <a:moveTo>
                  <a:pt x="0" y="0"/>
                </a:moveTo>
                <a:lnTo>
                  <a:pt x="7716519" y="0"/>
                </a:lnTo>
              </a:path>
            </a:pathLst>
          </a:custGeom>
          <a:ln w="7619">
            <a:solidFill>
              <a:srgbClr val="A2C49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2" name="object 122"/>
          <p:cNvSpPr/>
          <p:nvPr/>
        </p:nvSpPr>
        <p:spPr>
          <a:xfrm>
            <a:off x="713740" y="5792470"/>
            <a:ext cx="7716520" cy="0"/>
          </a:xfrm>
          <a:custGeom>
            <a:avLst/>
            <a:gdLst/>
            <a:ahLst/>
            <a:cxnLst/>
            <a:rect l="l" t="t" r="r" b="b"/>
            <a:pathLst>
              <a:path w="7716520">
                <a:moveTo>
                  <a:pt x="0" y="0"/>
                </a:moveTo>
                <a:lnTo>
                  <a:pt x="7716519" y="0"/>
                </a:lnTo>
              </a:path>
            </a:pathLst>
          </a:custGeom>
          <a:ln w="7620">
            <a:solidFill>
              <a:srgbClr val="A3C59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3" name="object 123"/>
          <p:cNvSpPr/>
          <p:nvPr/>
        </p:nvSpPr>
        <p:spPr>
          <a:xfrm>
            <a:off x="713740" y="5799454"/>
            <a:ext cx="7716520" cy="0"/>
          </a:xfrm>
          <a:custGeom>
            <a:avLst/>
            <a:gdLst/>
            <a:ahLst/>
            <a:cxnLst/>
            <a:rect l="l" t="t" r="r" b="b"/>
            <a:pathLst>
              <a:path w="7716520">
                <a:moveTo>
                  <a:pt x="0" y="0"/>
                </a:moveTo>
                <a:lnTo>
                  <a:pt x="7716519" y="0"/>
                </a:lnTo>
              </a:path>
            </a:pathLst>
          </a:custGeom>
          <a:ln w="8890">
            <a:solidFill>
              <a:srgbClr val="A4C69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4" name="object 124"/>
          <p:cNvSpPr/>
          <p:nvPr/>
        </p:nvSpPr>
        <p:spPr>
          <a:xfrm>
            <a:off x="713740" y="5807075"/>
            <a:ext cx="7716520" cy="0"/>
          </a:xfrm>
          <a:custGeom>
            <a:avLst/>
            <a:gdLst/>
            <a:ahLst/>
            <a:cxnLst/>
            <a:rect l="l" t="t" r="r" b="b"/>
            <a:pathLst>
              <a:path w="7716520">
                <a:moveTo>
                  <a:pt x="0" y="0"/>
                </a:moveTo>
                <a:lnTo>
                  <a:pt x="7716519" y="0"/>
                </a:lnTo>
              </a:path>
            </a:pathLst>
          </a:custGeom>
          <a:ln w="8889">
            <a:solidFill>
              <a:srgbClr val="A5C79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5" name="object 125"/>
          <p:cNvSpPr/>
          <p:nvPr/>
        </p:nvSpPr>
        <p:spPr>
          <a:xfrm>
            <a:off x="713740" y="5814059"/>
            <a:ext cx="7716520" cy="0"/>
          </a:xfrm>
          <a:custGeom>
            <a:avLst/>
            <a:gdLst/>
            <a:ahLst/>
            <a:cxnLst/>
            <a:rect l="l" t="t" r="r" b="b"/>
            <a:pathLst>
              <a:path w="7716520">
                <a:moveTo>
                  <a:pt x="0" y="0"/>
                </a:moveTo>
                <a:lnTo>
                  <a:pt x="7716519" y="0"/>
                </a:lnTo>
              </a:path>
            </a:pathLst>
          </a:custGeom>
          <a:ln w="7619">
            <a:solidFill>
              <a:srgbClr val="A6C89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6" name="object 126"/>
          <p:cNvSpPr/>
          <p:nvPr/>
        </p:nvSpPr>
        <p:spPr>
          <a:xfrm>
            <a:off x="713740" y="5821679"/>
            <a:ext cx="7716520" cy="0"/>
          </a:xfrm>
          <a:custGeom>
            <a:avLst/>
            <a:gdLst/>
            <a:ahLst/>
            <a:cxnLst/>
            <a:rect l="l" t="t" r="r" b="b"/>
            <a:pathLst>
              <a:path w="7716520">
                <a:moveTo>
                  <a:pt x="0" y="0"/>
                </a:moveTo>
                <a:lnTo>
                  <a:pt x="7716519" y="0"/>
                </a:lnTo>
              </a:path>
            </a:pathLst>
          </a:custGeom>
          <a:ln w="7620">
            <a:solidFill>
              <a:srgbClr val="A8C89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7" name="object 127"/>
          <p:cNvSpPr/>
          <p:nvPr/>
        </p:nvSpPr>
        <p:spPr>
          <a:xfrm>
            <a:off x="713740" y="5828665"/>
            <a:ext cx="7716520" cy="0"/>
          </a:xfrm>
          <a:custGeom>
            <a:avLst/>
            <a:gdLst/>
            <a:ahLst/>
            <a:cxnLst/>
            <a:rect l="l" t="t" r="r" b="b"/>
            <a:pathLst>
              <a:path w="7716520">
                <a:moveTo>
                  <a:pt x="0" y="0"/>
                </a:moveTo>
                <a:lnTo>
                  <a:pt x="7716519" y="0"/>
                </a:lnTo>
              </a:path>
            </a:pathLst>
          </a:custGeom>
          <a:ln w="8890">
            <a:solidFill>
              <a:srgbClr val="A9C99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8" name="object 128"/>
          <p:cNvSpPr/>
          <p:nvPr/>
        </p:nvSpPr>
        <p:spPr>
          <a:xfrm>
            <a:off x="713740" y="5835650"/>
            <a:ext cx="7716520" cy="0"/>
          </a:xfrm>
          <a:custGeom>
            <a:avLst/>
            <a:gdLst/>
            <a:ahLst/>
            <a:cxnLst/>
            <a:rect l="l" t="t" r="r" b="b"/>
            <a:pathLst>
              <a:path w="7716520">
                <a:moveTo>
                  <a:pt x="0" y="0"/>
                </a:moveTo>
                <a:lnTo>
                  <a:pt x="7716519" y="0"/>
                </a:lnTo>
              </a:path>
            </a:pathLst>
          </a:custGeom>
          <a:ln w="7619">
            <a:solidFill>
              <a:srgbClr val="AACA9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9" name="object 129"/>
          <p:cNvSpPr/>
          <p:nvPr/>
        </p:nvSpPr>
        <p:spPr>
          <a:xfrm>
            <a:off x="713740" y="5843270"/>
            <a:ext cx="7716520" cy="0"/>
          </a:xfrm>
          <a:custGeom>
            <a:avLst/>
            <a:gdLst/>
            <a:ahLst/>
            <a:cxnLst/>
            <a:rect l="l" t="t" r="r" b="b"/>
            <a:pathLst>
              <a:path w="7716520">
                <a:moveTo>
                  <a:pt x="0" y="0"/>
                </a:moveTo>
                <a:lnTo>
                  <a:pt x="7716519" y="0"/>
                </a:lnTo>
              </a:path>
            </a:pathLst>
          </a:custGeom>
          <a:ln w="7620">
            <a:solidFill>
              <a:srgbClr val="ABCCA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0" name="object 130"/>
          <p:cNvSpPr/>
          <p:nvPr/>
        </p:nvSpPr>
        <p:spPr>
          <a:xfrm>
            <a:off x="713740" y="5850254"/>
            <a:ext cx="7716520" cy="0"/>
          </a:xfrm>
          <a:custGeom>
            <a:avLst/>
            <a:gdLst/>
            <a:ahLst/>
            <a:cxnLst/>
            <a:rect l="l" t="t" r="r" b="b"/>
            <a:pathLst>
              <a:path w="7716520">
                <a:moveTo>
                  <a:pt x="0" y="0"/>
                </a:moveTo>
                <a:lnTo>
                  <a:pt x="7716519" y="0"/>
                </a:lnTo>
              </a:path>
            </a:pathLst>
          </a:custGeom>
          <a:ln w="8890">
            <a:solidFill>
              <a:srgbClr val="ADCCA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1" name="object 131"/>
          <p:cNvSpPr/>
          <p:nvPr/>
        </p:nvSpPr>
        <p:spPr>
          <a:xfrm>
            <a:off x="713740" y="5857240"/>
            <a:ext cx="7716520" cy="0"/>
          </a:xfrm>
          <a:custGeom>
            <a:avLst/>
            <a:gdLst/>
            <a:ahLst/>
            <a:cxnLst/>
            <a:rect l="l" t="t" r="r" b="b"/>
            <a:pathLst>
              <a:path w="7716520">
                <a:moveTo>
                  <a:pt x="0" y="0"/>
                </a:moveTo>
                <a:lnTo>
                  <a:pt x="7716519" y="0"/>
                </a:lnTo>
              </a:path>
            </a:pathLst>
          </a:custGeom>
          <a:ln w="7619">
            <a:solidFill>
              <a:srgbClr val="AECCA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2" name="object 132"/>
          <p:cNvSpPr/>
          <p:nvPr/>
        </p:nvSpPr>
        <p:spPr>
          <a:xfrm>
            <a:off x="713740" y="5864859"/>
            <a:ext cx="7716520" cy="0"/>
          </a:xfrm>
          <a:custGeom>
            <a:avLst/>
            <a:gdLst/>
            <a:ahLst/>
            <a:cxnLst/>
            <a:rect l="l" t="t" r="r" b="b"/>
            <a:pathLst>
              <a:path w="7716520">
                <a:moveTo>
                  <a:pt x="0" y="0"/>
                </a:moveTo>
                <a:lnTo>
                  <a:pt x="7716519" y="0"/>
                </a:lnTo>
              </a:path>
            </a:pathLst>
          </a:custGeom>
          <a:ln w="7619">
            <a:solidFill>
              <a:srgbClr val="AFCDA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3" name="object 133"/>
          <p:cNvSpPr/>
          <p:nvPr/>
        </p:nvSpPr>
        <p:spPr>
          <a:xfrm>
            <a:off x="713740" y="5871845"/>
            <a:ext cx="7716520" cy="0"/>
          </a:xfrm>
          <a:custGeom>
            <a:avLst/>
            <a:gdLst/>
            <a:ahLst/>
            <a:cxnLst/>
            <a:rect l="l" t="t" r="r" b="b"/>
            <a:pathLst>
              <a:path w="7716520">
                <a:moveTo>
                  <a:pt x="0" y="0"/>
                </a:moveTo>
                <a:lnTo>
                  <a:pt x="7716519" y="0"/>
                </a:lnTo>
              </a:path>
            </a:pathLst>
          </a:custGeom>
          <a:ln w="8890">
            <a:solidFill>
              <a:srgbClr val="B0CEA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4" name="object 134"/>
          <p:cNvSpPr/>
          <p:nvPr/>
        </p:nvSpPr>
        <p:spPr>
          <a:xfrm>
            <a:off x="713740" y="5879465"/>
            <a:ext cx="7716520" cy="0"/>
          </a:xfrm>
          <a:custGeom>
            <a:avLst/>
            <a:gdLst/>
            <a:ahLst/>
            <a:cxnLst/>
            <a:rect l="l" t="t" r="r" b="b"/>
            <a:pathLst>
              <a:path w="7716520">
                <a:moveTo>
                  <a:pt x="0" y="0"/>
                </a:moveTo>
                <a:lnTo>
                  <a:pt x="7716519" y="0"/>
                </a:lnTo>
              </a:path>
            </a:pathLst>
          </a:custGeom>
          <a:ln w="8890">
            <a:solidFill>
              <a:srgbClr val="B1CFA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5" name="object 135"/>
          <p:cNvSpPr/>
          <p:nvPr/>
        </p:nvSpPr>
        <p:spPr>
          <a:xfrm>
            <a:off x="713740" y="5886450"/>
            <a:ext cx="7716520" cy="0"/>
          </a:xfrm>
          <a:custGeom>
            <a:avLst/>
            <a:gdLst/>
            <a:ahLst/>
            <a:cxnLst/>
            <a:rect l="l" t="t" r="r" b="b"/>
            <a:pathLst>
              <a:path w="7716520">
                <a:moveTo>
                  <a:pt x="0" y="0"/>
                </a:moveTo>
                <a:lnTo>
                  <a:pt x="7716519" y="0"/>
                </a:lnTo>
              </a:path>
            </a:pathLst>
          </a:custGeom>
          <a:ln w="7619">
            <a:solidFill>
              <a:srgbClr val="B3CFA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6" name="object 136"/>
          <p:cNvSpPr/>
          <p:nvPr/>
        </p:nvSpPr>
        <p:spPr>
          <a:xfrm>
            <a:off x="713740" y="5894070"/>
            <a:ext cx="7716520" cy="0"/>
          </a:xfrm>
          <a:custGeom>
            <a:avLst/>
            <a:gdLst/>
            <a:ahLst/>
            <a:cxnLst/>
            <a:rect l="l" t="t" r="r" b="b"/>
            <a:pathLst>
              <a:path w="7716520">
                <a:moveTo>
                  <a:pt x="0" y="0"/>
                </a:moveTo>
                <a:lnTo>
                  <a:pt x="7716519" y="0"/>
                </a:lnTo>
              </a:path>
            </a:pathLst>
          </a:custGeom>
          <a:ln w="7620">
            <a:solidFill>
              <a:srgbClr val="B4D0A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7" name="object 137"/>
          <p:cNvSpPr/>
          <p:nvPr/>
        </p:nvSpPr>
        <p:spPr>
          <a:xfrm>
            <a:off x="713740" y="5901054"/>
            <a:ext cx="7716520" cy="0"/>
          </a:xfrm>
          <a:custGeom>
            <a:avLst/>
            <a:gdLst/>
            <a:ahLst/>
            <a:cxnLst/>
            <a:rect l="l" t="t" r="r" b="b"/>
            <a:pathLst>
              <a:path w="7716520">
                <a:moveTo>
                  <a:pt x="0" y="0"/>
                </a:moveTo>
                <a:lnTo>
                  <a:pt x="7716519" y="0"/>
                </a:lnTo>
              </a:path>
            </a:pathLst>
          </a:custGeom>
          <a:ln w="8890">
            <a:solidFill>
              <a:srgbClr val="B5D1A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8" name="object 138"/>
          <p:cNvSpPr/>
          <p:nvPr/>
        </p:nvSpPr>
        <p:spPr>
          <a:xfrm>
            <a:off x="713740" y="5908040"/>
            <a:ext cx="7716520" cy="0"/>
          </a:xfrm>
          <a:custGeom>
            <a:avLst/>
            <a:gdLst/>
            <a:ahLst/>
            <a:cxnLst/>
            <a:rect l="l" t="t" r="r" b="b"/>
            <a:pathLst>
              <a:path w="7716520">
                <a:moveTo>
                  <a:pt x="0" y="0"/>
                </a:moveTo>
                <a:lnTo>
                  <a:pt x="7716519" y="0"/>
                </a:lnTo>
              </a:path>
            </a:pathLst>
          </a:custGeom>
          <a:ln w="7619">
            <a:solidFill>
              <a:srgbClr val="B6D2AA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9" name="object 139"/>
          <p:cNvSpPr/>
          <p:nvPr/>
        </p:nvSpPr>
        <p:spPr>
          <a:xfrm>
            <a:off x="713740" y="5915659"/>
            <a:ext cx="7716520" cy="0"/>
          </a:xfrm>
          <a:custGeom>
            <a:avLst/>
            <a:gdLst/>
            <a:ahLst/>
            <a:cxnLst/>
            <a:rect l="l" t="t" r="r" b="b"/>
            <a:pathLst>
              <a:path w="7716520">
                <a:moveTo>
                  <a:pt x="0" y="0"/>
                </a:moveTo>
                <a:lnTo>
                  <a:pt x="7716519" y="0"/>
                </a:lnTo>
              </a:path>
            </a:pathLst>
          </a:custGeom>
          <a:ln w="7619">
            <a:solidFill>
              <a:srgbClr val="B7D2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0" name="object 140"/>
          <p:cNvSpPr/>
          <p:nvPr/>
        </p:nvSpPr>
        <p:spPr>
          <a:xfrm>
            <a:off x="713740" y="5922645"/>
            <a:ext cx="7716520" cy="0"/>
          </a:xfrm>
          <a:custGeom>
            <a:avLst/>
            <a:gdLst/>
            <a:ahLst/>
            <a:cxnLst/>
            <a:rect l="l" t="t" r="r" b="b"/>
            <a:pathLst>
              <a:path w="7716520">
                <a:moveTo>
                  <a:pt x="0" y="0"/>
                </a:moveTo>
                <a:lnTo>
                  <a:pt x="7716519" y="0"/>
                </a:lnTo>
              </a:path>
            </a:pathLst>
          </a:custGeom>
          <a:ln w="8890">
            <a:solidFill>
              <a:srgbClr val="B9D3A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1" name="object 141"/>
          <p:cNvSpPr/>
          <p:nvPr/>
        </p:nvSpPr>
        <p:spPr>
          <a:xfrm>
            <a:off x="713740" y="5929629"/>
            <a:ext cx="7716520" cy="0"/>
          </a:xfrm>
          <a:custGeom>
            <a:avLst/>
            <a:gdLst/>
            <a:ahLst/>
            <a:cxnLst/>
            <a:rect l="l" t="t" r="r" b="b"/>
            <a:pathLst>
              <a:path w="7716520">
                <a:moveTo>
                  <a:pt x="0" y="0"/>
                </a:moveTo>
                <a:lnTo>
                  <a:pt x="7716519" y="0"/>
                </a:lnTo>
              </a:path>
            </a:pathLst>
          </a:custGeom>
          <a:ln w="7620">
            <a:solidFill>
              <a:srgbClr val="BAD4A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2" name="object 142"/>
          <p:cNvSpPr/>
          <p:nvPr/>
        </p:nvSpPr>
        <p:spPr>
          <a:xfrm>
            <a:off x="713740" y="5937250"/>
            <a:ext cx="7716520" cy="0"/>
          </a:xfrm>
          <a:custGeom>
            <a:avLst/>
            <a:gdLst/>
            <a:ahLst/>
            <a:cxnLst/>
            <a:rect l="l" t="t" r="r" b="b"/>
            <a:pathLst>
              <a:path w="7716520">
                <a:moveTo>
                  <a:pt x="0" y="0"/>
                </a:moveTo>
                <a:lnTo>
                  <a:pt x="7716519" y="0"/>
                </a:lnTo>
              </a:path>
            </a:pathLst>
          </a:custGeom>
          <a:ln w="7619">
            <a:solidFill>
              <a:srgbClr val="BBD5A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3" name="object 143"/>
          <p:cNvSpPr/>
          <p:nvPr/>
        </p:nvSpPr>
        <p:spPr>
          <a:xfrm>
            <a:off x="713740" y="5944234"/>
            <a:ext cx="7716520" cy="0"/>
          </a:xfrm>
          <a:custGeom>
            <a:avLst/>
            <a:gdLst/>
            <a:ahLst/>
            <a:cxnLst/>
            <a:rect l="l" t="t" r="r" b="b"/>
            <a:pathLst>
              <a:path w="7716520">
                <a:moveTo>
                  <a:pt x="0" y="0"/>
                </a:moveTo>
                <a:lnTo>
                  <a:pt x="7716519" y="0"/>
                </a:lnTo>
              </a:path>
            </a:pathLst>
          </a:custGeom>
          <a:ln w="8890">
            <a:solidFill>
              <a:srgbClr val="BCD5B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4" name="object 144"/>
          <p:cNvSpPr/>
          <p:nvPr/>
        </p:nvSpPr>
        <p:spPr>
          <a:xfrm>
            <a:off x="713740" y="5951220"/>
            <a:ext cx="7716520" cy="0"/>
          </a:xfrm>
          <a:custGeom>
            <a:avLst/>
            <a:gdLst/>
            <a:ahLst/>
            <a:cxnLst/>
            <a:rect l="l" t="t" r="r" b="b"/>
            <a:pathLst>
              <a:path w="7716520">
                <a:moveTo>
                  <a:pt x="0" y="0"/>
                </a:moveTo>
                <a:lnTo>
                  <a:pt x="7716519" y="0"/>
                </a:lnTo>
              </a:path>
            </a:pathLst>
          </a:custGeom>
          <a:ln w="7620">
            <a:solidFill>
              <a:srgbClr val="BDD6B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5" name="object 145"/>
          <p:cNvSpPr/>
          <p:nvPr/>
        </p:nvSpPr>
        <p:spPr>
          <a:xfrm>
            <a:off x="713740" y="5958840"/>
            <a:ext cx="7716520" cy="0"/>
          </a:xfrm>
          <a:custGeom>
            <a:avLst/>
            <a:gdLst/>
            <a:ahLst/>
            <a:cxnLst/>
            <a:rect l="l" t="t" r="r" b="b"/>
            <a:pathLst>
              <a:path w="7716520">
                <a:moveTo>
                  <a:pt x="0" y="0"/>
                </a:moveTo>
                <a:lnTo>
                  <a:pt x="7716519" y="0"/>
                </a:lnTo>
              </a:path>
            </a:pathLst>
          </a:custGeom>
          <a:ln w="7619">
            <a:solidFill>
              <a:srgbClr val="BFD7B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6" name="object 146"/>
          <p:cNvSpPr/>
          <p:nvPr/>
        </p:nvSpPr>
        <p:spPr>
          <a:xfrm>
            <a:off x="713740" y="5966459"/>
            <a:ext cx="7716520" cy="0"/>
          </a:xfrm>
          <a:custGeom>
            <a:avLst/>
            <a:gdLst/>
            <a:ahLst/>
            <a:cxnLst/>
            <a:rect l="l" t="t" r="r" b="b"/>
            <a:pathLst>
              <a:path w="7716520">
                <a:moveTo>
                  <a:pt x="0" y="0"/>
                </a:moveTo>
                <a:lnTo>
                  <a:pt x="7716519" y="0"/>
                </a:lnTo>
              </a:path>
            </a:pathLst>
          </a:custGeom>
          <a:ln w="7619">
            <a:solidFill>
              <a:srgbClr val="C0D8B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7" name="object 147"/>
          <p:cNvSpPr/>
          <p:nvPr/>
        </p:nvSpPr>
        <p:spPr>
          <a:xfrm>
            <a:off x="713740" y="5973445"/>
            <a:ext cx="7716520" cy="0"/>
          </a:xfrm>
          <a:custGeom>
            <a:avLst/>
            <a:gdLst/>
            <a:ahLst/>
            <a:cxnLst/>
            <a:rect l="l" t="t" r="r" b="b"/>
            <a:pathLst>
              <a:path w="7716520">
                <a:moveTo>
                  <a:pt x="0" y="0"/>
                </a:moveTo>
                <a:lnTo>
                  <a:pt x="7716519" y="0"/>
                </a:lnTo>
              </a:path>
            </a:pathLst>
          </a:custGeom>
          <a:ln w="8890">
            <a:solidFill>
              <a:srgbClr val="C1D9B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8" name="object 148"/>
          <p:cNvSpPr/>
          <p:nvPr/>
        </p:nvSpPr>
        <p:spPr>
          <a:xfrm>
            <a:off x="713740" y="5980429"/>
            <a:ext cx="7716520" cy="0"/>
          </a:xfrm>
          <a:custGeom>
            <a:avLst/>
            <a:gdLst/>
            <a:ahLst/>
            <a:cxnLst/>
            <a:rect l="l" t="t" r="r" b="b"/>
            <a:pathLst>
              <a:path w="7716520">
                <a:moveTo>
                  <a:pt x="0" y="0"/>
                </a:moveTo>
                <a:lnTo>
                  <a:pt x="7716519" y="0"/>
                </a:lnTo>
              </a:path>
            </a:pathLst>
          </a:custGeom>
          <a:ln w="7620">
            <a:solidFill>
              <a:srgbClr val="C2D9B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9" name="object 149"/>
          <p:cNvSpPr/>
          <p:nvPr/>
        </p:nvSpPr>
        <p:spPr>
          <a:xfrm>
            <a:off x="713740" y="5988050"/>
            <a:ext cx="7716520" cy="0"/>
          </a:xfrm>
          <a:custGeom>
            <a:avLst/>
            <a:gdLst/>
            <a:ahLst/>
            <a:cxnLst/>
            <a:rect l="l" t="t" r="r" b="b"/>
            <a:pathLst>
              <a:path w="7716520">
                <a:moveTo>
                  <a:pt x="0" y="0"/>
                </a:moveTo>
                <a:lnTo>
                  <a:pt x="7716519" y="0"/>
                </a:lnTo>
              </a:path>
            </a:pathLst>
          </a:custGeom>
          <a:ln w="7619">
            <a:solidFill>
              <a:srgbClr val="C3DAB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0" name="object 150"/>
          <p:cNvSpPr/>
          <p:nvPr/>
        </p:nvSpPr>
        <p:spPr>
          <a:xfrm>
            <a:off x="713740" y="5995034"/>
            <a:ext cx="7716520" cy="0"/>
          </a:xfrm>
          <a:custGeom>
            <a:avLst/>
            <a:gdLst/>
            <a:ahLst/>
            <a:cxnLst/>
            <a:rect l="l" t="t" r="r" b="b"/>
            <a:pathLst>
              <a:path w="7716520">
                <a:moveTo>
                  <a:pt x="0" y="0"/>
                </a:moveTo>
                <a:lnTo>
                  <a:pt x="7716519" y="0"/>
                </a:lnTo>
              </a:path>
            </a:pathLst>
          </a:custGeom>
          <a:ln w="8890">
            <a:solidFill>
              <a:srgbClr val="C5DBB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1" name="object 151"/>
          <p:cNvSpPr/>
          <p:nvPr/>
        </p:nvSpPr>
        <p:spPr>
          <a:xfrm>
            <a:off x="713740" y="6002020"/>
            <a:ext cx="7716520" cy="0"/>
          </a:xfrm>
          <a:custGeom>
            <a:avLst/>
            <a:gdLst/>
            <a:ahLst/>
            <a:cxnLst/>
            <a:rect l="l" t="t" r="r" b="b"/>
            <a:pathLst>
              <a:path w="7716520">
                <a:moveTo>
                  <a:pt x="0" y="0"/>
                </a:moveTo>
                <a:lnTo>
                  <a:pt x="7716519" y="0"/>
                </a:lnTo>
              </a:path>
            </a:pathLst>
          </a:custGeom>
          <a:ln w="7620">
            <a:solidFill>
              <a:srgbClr val="C6DCB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2" name="object 152"/>
          <p:cNvSpPr/>
          <p:nvPr/>
        </p:nvSpPr>
        <p:spPr>
          <a:xfrm>
            <a:off x="713740" y="6009640"/>
            <a:ext cx="7716520" cy="0"/>
          </a:xfrm>
          <a:custGeom>
            <a:avLst/>
            <a:gdLst/>
            <a:ahLst/>
            <a:cxnLst/>
            <a:rect l="l" t="t" r="r" b="b"/>
            <a:pathLst>
              <a:path w="7716520">
                <a:moveTo>
                  <a:pt x="0" y="0"/>
                </a:moveTo>
                <a:lnTo>
                  <a:pt x="7716519" y="0"/>
                </a:lnTo>
              </a:path>
            </a:pathLst>
          </a:custGeom>
          <a:ln w="7619">
            <a:solidFill>
              <a:srgbClr val="C7DCBA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3" name="object 153"/>
          <p:cNvSpPr/>
          <p:nvPr/>
        </p:nvSpPr>
        <p:spPr>
          <a:xfrm>
            <a:off x="713740" y="6016625"/>
            <a:ext cx="7716520" cy="0"/>
          </a:xfrm>
          <a:custGeom>
            <a:avLst/>
            <a:gdLst/>
            <a:ahLst/>
            <a:cxnLst/>
            <a:rect l="l" t="t" r="r" b="b"/>
            <a:pathLst>
              <a:path w="7716520">
                <a:moveTo>
                  <a:pt x="0" y="0"/>
                </a:moveTo>
                <a:lnTo>
                  <a:pt x="7716519" y="0"/>
                </a:lnTo>
              </a:path>
            </a:pathLst>
          </a:custGeom>
          <a:ln w="8889">
            <a:solidFill>
              <a:srgbClr val="C8DDB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4" name="object 154"/>
          <p:cNvSpPr/>
          <p:nvPr/>
        </p:nvSpPr>
        <p:spPr>
          <a:xfrm>
            <a:off x="713740" y="6023609"/>
            <a:ext cx="7716520" cy="0"/>
          </a:xfrm>
          <a:custGeom>
            <a:avLst/>
            <a:gdLst/>
            <a:ahLst/>
            <a:cxnLst/>
            <a:rect l="l" t="t" r="r" b="b"/>
            <a:pathLst>
              <a:path w="7716520">
                <a:moveTo>
                  <a:pt x="0" y="0"/>
                </a:moveTo>
                <a:lnTo>
                  <a:pt x="7716519" y="0"/>
                </a:lnTo>
              </a:path>
            </a:pathLst>
          </a:custGeom>
          <a:ln w="7619">
            <a:solidFill>
              <a:srgbClr val="C9DEB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5" name="object 155"/>
          <p:cNvSpPr/>
          <p:nvPr/>
        </p:nvSpPr>
        <p:spPr>
          <a:xfrm>
            <a:off x="713740" y="6031229"/>
            <a:ext cx="7716520" cy="0"/>
          </a:xfrm>
          <a:custGeom>
            <a:avLst/>
            <a:gdLst/>
            <a:ahLst/>
            <a:cxnLst/>
            <a:rect l="l" t="t" r="r" b="b"/>
            <a:pathLst>
              <a:path w="7716520">
                <a:moveTo>
                  <a:pt x="0" y="0"/>
                </a:moveTo>
                <a:lnTo>
                  <a:pt x="7716519" y="0"/>
                </a:lnTo>
              </a:path>
            </a:pathLst>
          </a:custGeom>
          <a:ln w="7620">
            <a:solidFill>
              <a:srgbClr val="CCDF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6" name="object 156"/>
          <p:cNvSpPr/>
          <p:nvPr/>
        </p:nvSpPr>
        <p:spPr>
          <a:xfrm>
            <a:off x="713740" y="6038215"/>
            <a:ext cx="7716520" cy="0"/>
          </a:xfrm>
          <a:custGeom>
            <a:avLst/>
            <a:gdLst/>
            <a:ahLst/>
            <a:cxnLst/>
            <a:rect l="l" t="t" r="r" b="b"/>
            <a:pathLst>
              <a:path w="7716520">
                <a:moveTo>
                  <a:pt x="0" y="0"/>
                </a:moveTo>
                <a:lnTo>
                  <a:pt x="7716519" y="0"/>
                </a:lnTo>
              </a:path>
            </a:pathLst>
          </a:custGeom>
          <a:ln w="8890">
            <a:solidFill>
              <a:srgbClr val="CCDF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7" name="object 157"/>
          <p:cNvSpPr/>
          <p:nvPr/>
        </p:nvSpPr>
        <p:spPr>
          <a:xfrm>
            <a:off x="713740" y="6045834"/>
            <a:ext cx="7716520" cy="0"/>
          </a:xfrm>
          <a:custGeom>
            <a:avLst/>
            <a:gdLst/>
            <a:ahLst/>
            <a:cxnLst/>
            <a:rect l="l" t="t" r="r" b="b"/>
            <a:pathLst>
              <a:path w="7716520">
                <a:moveTo>
                  <a:pt x="0" y="0"/>
                </a:moveTo>
                <a:lnTo>
                  <a:pt x="7716519" y="0"/>
                </a:lnTo>
              </a:path>
            </a:pathLst>
          </a:custGeom>
          <a:ln w="8889">
            <a:solidFill>
              <a:srgbClr val="CDE0C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8" name="object 158"/>
          <p:cNvSpPr/>
          <p:nvPr/>
        </p:nvSpPr>
        <p:spPr>
          <a:xfrm>
            <a:off x="713740" y="6052820"/>
            <a:ext cx="7716520" cy="0"/>
          </a:xfrm>
          <a:custGeom>
            <a:avLst/>
            <a:gdLst/>
            <a:ahLst/>
            <a:cxnLst/>
            <a:rect l="l" t="t" r="r" b="b"/>
            <a:pathLst>
              <a:path w="7716520">
                <a:moveTo>
                  <a:pt x="0" y="0"/>
                </a:moveTo>
                <a:lnTo>
                  <a:pt x="7716519" y="0"/>
                </a:lnTo>
              </a:path>
            </a:pathLst>
          </a:custGeom>
          <a:ln w="7620">
            <a:solidFill>
              <a:srgbClr val="CEE1C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9" name="object 159"/>
          <p:cNvSpPr/>
          <p:nvPr/>
        </p:nvSpPr>
        <p:spPr>
          <a:xfrm>
            <a:off x="713740" y="6060440"/>
            <a:ext cx="7716520" cy="0"/>
          </a:xfrm>
          <a:custGeom>
            <a:avLst/>
            <a:gdLst/>
            <a:ahLst/>
            <a:cxnLst/>
            <a:rect l="l" t="t" r="r" b="b"/>
            <a:pathLst>
              <a:path w="7716520">
                <a:moveTo>
                  <a:pt x="0" y="0"/>
                </a:moveTo>
                <a:lnTo>
                  <a:pt x="7716519" y="0"/>
                </a:lnTo>
              </a:path>
            </a:pathLst>
          </a:custGeom>
          <a:ln w="7620">
            <a:solidFill>
              <a:srgbClr val="CFE2C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0" name="object 160"/>
          <p:cNvSpPr/>
          <p:nvPr/>
        </p:nvSpPr>
        <p:spPr>
          <a:xfrm>
            <a:off x="713740" y="6067425"/>
            <a:ext cx="7716520" cy="0"/>
          </a:xfrm>
          <a:custGeom>
            <a:avLst/>
            <a:gdLst/>
            <a:ahLst/>
            <a:cxnLst/>
            <a:rect l="l" t="t" r="r" b="b"/>
            <a:pathLst>
              <a:path w="7716520">
                <a:moveTo>
                  <a:pt x="0" y="0"/>
                </a:moveTo>
                <a:lnTo>
                  <a:pt x="7716519" y="0"/>
                </a:lnTo>
              </a:path>
            </a:pathLst>
          </a:custGeom>
          <a:ln w="8890">
            <a:solidFill>
              <a:srgbClr val="D1E3C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1" name="object 161"/>
          <p:cNvSpPr/>
          <p:nvPr/>
        </p:nvSpPr>
        <p:spPr>
          <a:xfrm>
            <a:off x="713740" y="6074409"/>
            <a:ext cx="7716520" cy="0"/>
          </a:xfrm>
          <a:custGeom>
            <a:avLst/>
            <a:gdLst/>
            <a:ahLst/>
            <a:cxnLst/>
            <a:rect l="l" t="t" r="r" b="b"/>
            <a:pathLst>
              <a:path w="7716520">
                <a:moveTo>
                  <a:pt x="0" y="0"/>
                </a:moveTo>
                <a:lnTo>
                  <a:pt x="7716519" y="0"/>
                </a:lnTo>
              </a:path>
            </a:pathLst>
          </a:custGeom>
          <a:ln w="7620">
            <a:solidFill>
              <a:srgbClr val="D2E3C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2" name="object 162"/>
          <p:cNvSpPr/>
          <p:nvPr/>
        </p:nvSpPr>
        <p:spPr>
          <a:xfrm>
            <a:off x="713740" y="6082029"/>
            <a:ext cx="7716520" cy="0"/>
          </a:xfrm>
          <a:custGeom>
            <a:avLst/>
            <a:gdLst/>
            <a:ahLst/>
            <a:cxnLst/>
            <a:rect l="l" t="t" r="r" b="b"/>
            <a:pathLst>
              <a:path w="7716520">
                <a:moveTo>
                  <a:pt x="0" y="0"/>
                </a:moveTo>
                <a:lnTo>
                  <a:pt x="7716519" y="0"/>
                </a:lnTo>
              </a:path>
            </a:pathLst>
          </a:custGeom>
          <a:ln w="7620">
            <a:solidFill>
              <a:srgbClr val="D3E4C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3" name="object 163"/>
          <p:cNvSpPr/>
          <p:nvPr/>
        </p:nvSpPr>
        <p:spPr>
          <a:xfrm>
            <a:off x="713740" y="6089015"/>
            <a:ext cx="7716520" cy="0"/>
          </a:xfrm>
          <a:custGeom>
            <a:avLst/>
            <a:gdLst/>
            <a:ahLst/>
            <a:cxnLst/>
            <a:rect l="l" t="t" r="r" b="b"/>
            <a:pathLst>
              <a:path w="7716520">
                <a:moveTo>
                  <a:pt x="0" y="0"/>
                </a:moveTo>
                <a:lnTo>
                  <a:pt x="7716519" y="0"/>
                </a:lnTo>
              </a:path>
            </a:pathLst>
          </a:custGeom>
          <a:ln w="8889">
            <a:solidFill>
              <a:srgbClr val="D4E5C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4" name="object 164"/>
          <p:cNvSpPr/>
          <p:nvPr/>
        </p:nvSpPr>
        <p:spPr>
          <a:xfrm>
            <a:off x="713740" y="6096000"/>
            <a:ext cx="7716520" cy="0"/>
          </a:xfrm>
          <a:custGeom>
            <a:avLst/>
            <a:gdLst/>
            <a:ahLst/>
            <a:cxnLst/>
            <a:rect l="l" t="t" r="r" b="b"/>
            <a:pathLst>
              <a:path w="7716520">
                <a:moveTo>
                  <a:pt x="0" y="0"/>
                </a:moveTo>
                <a:lnTo>
                  <a:pt x="7716519" y="0"/>
                </a:lnTo>
              </a:path>
            </a:pathLst>
          </a:custGeom>
          <a:ln w="7619">
            <a:solidFill>
              <a:srgbClr val="D5E6C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5" name="object 165"/>
          <p:cNvSpPr/>
          <p:nvPr/>
        </p:nvSpPr>
        <p:spPr>
          <a:xfrm>
            <a:off x="713740" y="6103620"/>
            <a:ext cx="7716520" cy="0"/>
          </a:xfrm>
          <a:custGeom>
            <a:avLst/>
            <a:gdLst/>
            <a:ahLst/>
            <a:cxnLst/>
            <a:rect l="l" t="t" r="r" b="b"/>
            <a:pathLst>
              <a:path w="7716520">
                <a:moveTo>
                  <a:pt x="0" y="0"/>
                </a:moveTo>
                <a:lnTo>
                  <a:pt x="7716519" y="0"/>
                </a:lnTo>
              </a:path>
            </a:pathLst>
          </a:custGeom>
          <a:ln w="7620">
            <a:solidFill>
              <a:srgbClr val="D7E6C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6" name="object 166"/>
          <p:cNvSpPr/>
          <p:nvPr/>
        </p:nvSpPr>
        <p:spPr>
          <a:xfrm>
            <a:off x="713740" y="6110604"/>
            <a:ext cx="7716520" cy="0"/>
          </a:xfrm>
          <a:custGeom>
            <a:avLst/>
            <a:gdLst/>
            <a:ahLst/>
            <a:cxnLst/>
            <a:rect l="l" t="t" r="r" b="b"/>
            <a:pathLst>
              <a:path w="7716520">
                <a:moveTo>
                  <a:pt x="0" y="0"/>
                </a:moveTo>
                <a:lnTo>
                  <a:pt x="7716519" y="0"/>
                </a:lnTo>
              </a:path>
            </a:pathLst>
          </a:custGeom>
          <a:ln w="8890">
            <a:solidFill>
              <a:srgbClr val="D8E7CA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7" name="object 167"/>
          <p:cNvSpPr/>
          <p:nvPr/>
        </p:nvSpPr>
        <p:spPr>
          <a:xfrm>
            <a:off x="713740" y="6118225"/>
            <a:ext cx="7716520" cy="0"/>
          </a:xfrm>
          <a:custGeom>
            <a:avLst/>
            <a:gdLst/>
            <a:ahLst/>
            <a:cxnLst/>
            <a:rect l="l" t="t" r="r" b="b"/>
            <a:pathLst>
              <a:path w="7716520">
                <a:moveTo>
                  <a:pt x="0" y="0"/>
                </a:moveTo>
                <a:lnTo>
                  <a:pt x="7716519" y="0"/>
                </a:lnTo>
              </a:path>
            </a:pathLst>
          </a:custGeom>
          <a:ln w="8890">
            <a:solidFill>
              <a:srgbClr val="D9E8C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8" name="object 168"/>
          <p:cNvSpPr/>
          <p:nvPr/>
        </p:nvSpPr>
        <p:spPr>
          <a:xfrm>
            <a:off x="713740" y="4928870"/>
            <a:ext cx="7716520" cy="1191260"/>
          </a:xfrm>
          <a:custGeom>
            <a:avLst/>
            <a:gdLst/>
            <a:ahLst/>
            <a:cxnLst/>
            <a:rect l="l" t="t" r="r" b="b"/>
            <a:pathLst>
              <a:path w="7716520" h="1191260">
                <a:moveTo>
                  <a:pt x="0" y="0"/>
                </a:moveTo>
                <a:lnTo>
                  <a:pt x="7716519" y="0"/>
                </a:lnTo>
                <a:lnTo>
                  <a:pt x="7716519" y="1191259"/>
                </a:lnTo>
                <a:lnTo>
                  <a:pt x="0" y="1191259"/>
                </a:lnTo>
                <a:lnTo>
                  <a:pt x="0" y="0"/>
                </a:lnTo>
                <a:close/>
              </a:path>
            </a:pathLst>
          </a:custGeom>
          <a:ln w="25518">
            <a:solidFill>
              <a:srgbClr val="4E612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9" name="object 169"/>
          <p:cNvSpPr/>
          <p:nvPr/>
        </p:nvSpPr>
        <p:spPr>
          <a:xfrm>
            <a:off x="713740" y="492887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25518">
            <a:solidFill>
              <a:srgbClr val="4E612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0" name="object 170"/>
          <p:cNvSpPr/>
          <p:nvPr/>
        </p:nvSpPr>
        <p:spPr>
          <a:xfrm>
            <a:off x="8430259" y="6120129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25518">
            <a:solidFill>
              <a:srgbClr val="4E612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1" name="object 171"/>
          <p:cNvSpPr txBox="1"/>
          <p:nvPr/>
        </p:nvSpPr>
        <p:spPr>
          <a:xfrm>
            <a:off x="726499" y="4963159"/>
            <a:ext cx="7691120" cy="11823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63195" marR="165100" indent="2540" algn="ctr">
              <a:lnSpc>
                <a:spcPct val="100000"/>
              </a:lnSpc>
              <a:spcBef>
                <a:spcPts val="100"/>
              </a:spcBef>
            </a:pPr>
            <a:r>
              <a:rPr lang="uk-UA" sz="2800" b="1" spc="-150" dirty="0" smtClean="0">
                <a:solidFill>
                  <a:srgbClr val="C00000"/>
                </a:solidFill>
                <a:latin typeface="Trebuchet MS"/>
                <a:cs typeface="Trebuchet MS"/>
              </a:rPr>
              <a:t>               </a:t>
            </a:r>
            <a:r>
              <a:rPr lang="uk-UA" sz="2400" b="1" spc="-150" dirty="0" smtClean="0">
                <a:latin typeface="Trebuchet MS"/>
                <a:cs typeface="Trebuchet MS"/>
              </a:rPr>
              <a:t> </a:t>
            </a:r>
            <a:r>
              <a:rPr sz="2400" b="1" spc="-150" smtClean="0">
                <a:latin typeface="Trebuchet MS"/>
                <a:cs typeface="Trebuchet MS"/>
              </a:rPr>
              <a:t>- </a:t>
            </a:r>
            <a:r>
              <a:rPr sz="2400" b="1" spc="-145" dirty="0">
                <a:latin typeface="Trebuchet MS"/>
                <a:cs typeface="Trebuchet MS"/>
              </a:rPr>
              <a:t>визначене </a:t>
            </a:r>
            <a:r>
              <a:rPr sz="2400" b="1" spc="-125" dirty="0">
                <a:latin typeface="Trebuchet MS"/>
                <a:cs typeface="Trebuchet MS"/>
              </a:rPr>
              <a:t>стройовим </a:t>
            </a:r>
            <a:r>
              <a:rPr sz="2400" b="1" spc="-165" dirty="0">
                <a:latin typeface="Trebuchet MS"/>
                <a:cs typeface="Trebuchet MS"/>
              </a:rPr>
              <a:t>статутом </a:t>
            </a:r>
            <a:r>
              <a:rPr sz="2400" b="1" spc="-120" dirty="0">
                <a:latin typeface="Trebuchet MS"/>
                <a:cs typeface="Trebuchet MS"/>
              </a:rPr>
              <a:t>розміщення  </a:t>
            </a:r>
            <a:r>
              <a:rPr sz="2400" b="1" spc="-140" dirty="0">
                <a:latin typeface="Trebuchet MS"/>
                <a:cs typeface="Trebuchet MS"/>
              </a:rPr>
              <a:t>військовослужбовців, </a:t>
            </a:r>
            <a:r>
              <a:rPr sz="2400" b="1" spc="-130" dirty="0">
                <a:latin typeface="Trebuchet MS"/>
                <a:cs typeface="Trebuchet MS"/>
              </a:rPr>
              <a:t>підрозділів </a:t>
            </a:r>
            <a:r>
              <a:rPr sz="2400" b="1" spc="-135" dirty="0">
                <a:latin typeface="Trebuchet MS"/>
                <a:cs typeface="Trebuchet MS"/>
              </a:rPr>
              <a:t>і </a:t>
            </a:r>
            <a:r>
              <a:rPr sz="2400" b="1" spc="-165" dirty="0">
                <a:latin typeface="Trebuchet MS"/>
                <a:cs typeface="Trebuchet MS"/>
              </a:rPr>
              <a:t>частин </a:t>
            </a:r>
            <a:r>
              <a:rPr sz="2400" b="1" spc="-150" dirty="0">
                <a:latin typeface="Trebuchet MS"/>
                <a:cs typeface="Trebuchet MS"/>
              </a:rPr>
              <a:t>для</a:t>
            </a:r>
            <a:r>
              <a:rPr sz="2400" b="1" spc="-375" dirty="0">
                <a:latin typeface="Trebuchet MS"/>
                <a:cs typeface="Trebuchet MS"/>
              </a:rPr>
              <a:t> </a:t>
            </a:r>
            <a:r>
              <a:rPr sz="2400" b="1" spc="-160" dirty="0">
                <a:latin typeface="Trebuchet MS"/>
                <a:cs typeface="Trebuchet MS"/>
              </a:rPr>
              <a:t>спільних  </a:t>
            </a:r>
            <a:r>
              <a:rPr sz="2400" b="1" spc="-120" dirty="0">
                <a:latin typeface="Trebuchet MS"/>
                <a:cs typeface="Trebuchet MS"/>
              </a:rPr>
              <a:t>дій </a:t>
            </a:r>
            <a:r>
              <a:rPr sz="2400" b="1" spc="-165" dirty="0">
                <a:latin typeface="Trebuchet MS"/>
                <a:cs typeface="Trebuchet MS"/>
              </a:rPr>
              <a:t>у </a:t>
            </a:r>
            <a:r>
              <a:rPr sz="2400" b="1" spc="-100" dirty="0">
                <a:latin typeface="Trebuchet MS"/>
                <a:cs typeface="Trebuchet MS"/>
              </a:rPr>
              <a:t>пішому </a:t>
            </a:r>
            <a:r>
              <a:rPr sz="2400" b="1" spc="-125" dirty="0">
                <a:latin typeface="Trebuchet MS"/>
                <a:cs typeface="Trebuchet MS"/>
              </a:rPr>
              <a:t>порядку </a:t>
            </a:r>
            <a:r>
              <a:rPr sz="2400" b="1" spc="-175" dirty="0">
                <a:latin typeface="Trebuchet MS"/>
                <a:cs typeface="Trebuchet MS"/>
              </a:rPr>
              <a:t>та </a:t>
            </a:r>
            <a:r>
              <a:rPr sz="2400" b="1" spc="-110" dirty="0">
                <a:latin typeface="Trebuchet MS"/>
                <a:cs typeface="Trebuchet MS"/>
              </a:rPr>
              <a:t>на</a:t>
            </a:r>
            <a:r>
              <a:rPr sz="2400" b="1" spc="-425" dirty="0">
                <a:latin typeface="Trebuchet MS"/>
                <a:cs typeface="Trebuchet MS"/>
              </a:rPr>
              <a:t> </a:t>
            </a:r>
            <a:r>
              <a:rPr sz="2400" b="1" spc="-130" dirty="0">
                <a:latin typeface="Trebuchet MS"/>
                <a:cs typeface="Trebuchet MS"/>
              </a:rPr>
              <a:t>машинах.</a:t>
            </a:r>
            <a:endParaRPr sz="2400">
              <a:latin typeface="Trebuchet MS"/>
              <a:cs typeface="Trebuchet MS"/>
            </a:endParaRPr>
          </a:p>
        </p:txBody>
      </p:sp>
      <p:sp>
        <p:nvSpPr>
          <p:cNvPr id="172" name="object 172"/>
          <p:cNvSpPr txBox="1">
            <a:spLocks noGrp="1"/>
          </p:cNvSpPr>
          <p:nvPr>
            <p:ph type="title"/>
          </p:nvPr>
        </p:nvSpPr>
        <p:spPr>
          <a:xfrm>
            <a:off x="2559050" y="533400"/>
            <a:ext cx="4022090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spc="-235" smtClean="0">
                <a:latin typeface="Trebuchet MS"/>
                <a:cs typeface="Trebuchet MS"/>
              </a:rPr>
              <a:t>Строї </a:t>
            </a:r>
            <a:r>
              <a:rPr sz="3600" spc="-254" smtClean="0">
                <a:latin typeface="Trebuchet MS"/>
                <a:cs typeface="Trebuchet MS"/>
              </a:rPr>
              <a:t>та </a:t>
            </a:r>
            <a:r>
              <a:rPr sz="3600" spc="-285" smtClean="0">
                <a:latin typeface="Trebuchet MS"/>
                <a:cs typeface="Trebuchet MS"/>
              </a:rPr>
              <a:t>їх</a:t>
            </a:r>
            <a:r>
              <a:rPr sz="3600" spc="-395" smtClean="0">
                <a:latin typeface="Trebuchet MS"/>
                <a:cs typeface="Trebuchet MS"/>
              </a:rPr>
              <a:t> </a:t>
            </a:r>
            <a:r>
              <a:rPr sz="3600" spc="-225" smtClean="0">
                <a:latin typeface="Trebuchet MS"/>
                <a:cs typeface="Trebuchet MS"/>
              </a:rPr>
              <a:t>елементи</a:t>
            </a:r>
            <a:endParaRPr sz="3600">
              <a:latin typeface="Trebuchet MS"/>
              <a:cs typeface="Trebuchet MS"/>
            </a:endParaRPr>
          </a:p>
        </p:txBody>
      </p:sp>
      <p:pic>
        <p:nvPicPr>
          <p:cNvPr id="1026" name="Picture 2" descr="C:\Users\Люда\Pictures\QIP Shot\QIP Shot - Screen 1217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14414" y="1142984"/>
            <a:ext cx="6549082" cy="3492161"/>
          </a:xfrm>
          <a:prstGeom prst="rect">
            <a:avLst/>
          </a:prstGeom>
          <a:noFill/>
        </p:spPr>
      </p:pic>
      <p:sp>
        <p:nvSpPr>
          <p:cNvPr id="175" name="Прямоугольник 174"/>
          <p:cNvSpPr/>
          <p:nvPr/>
        </p:nvSpPr>
        <p:spPr>
          <a:xfrm>
            <a:off x="1143000" y="4953000"/>
            <a:ext cx="12954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spc="-240" dirty="0" err="1" smtClean="0">
                <a:solidFill>
                  <a:srgbClr val="BF0000"/>
                </a:solidFill>
                <a:latin typeface="Arial"/>
                <a:cs typeface="Arial"/>
              </a:rPr>
              <a:t>Стрій</a:t>
            </a:r>
            <a:r>
              <a:rPr lang="ru-RU" sz="2800" b="1" spc="-240" dirty="0" smtClean="0">
                <a:solidFill>
                  <a:srgbClr val="BF0000"/>
                </a:solidFill>
                <a:latin typeface="Arial"/>
                <a:cs typeface="Arial"/>
              </a:rPr>
              <a:t> </a:t>
            </a:r>
            <a:endParaRPr lang="ru-RU" sz="2800" dirty="0"/>
          </a:p>
        </p:txBody>
      </p:sp>
      <p:sp>
        <p:nvSpPr>
          <p:cNvPr id="176" name="Прямоугольник 175"/>
          <p:cNvSpPr/>
          <p:nvPr/>
        </p:nvSpPr>
        <p:spPr>
          <a:xfrm>
            <a:off x="2362200" y="5029200"/>
            <a:ext cx="30008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400" b="1" spc="-150" dirty="0" smtClean="0">
                <a:solidFill>
                  <a:srgbClr val="C00000"/>
                </a:solidFill>
                <a:latin typeface="Trebuchet MS"/>
                <a:cs typeface="Trebuchet MS"/>
              </a:rPr>
              <a:t>?</a:t>
            </a:r>
            <a:endParaRPr lang="ru-RU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928369" y="3856990"/>
            <a:ext cx="7288530" cy="0"/>
          </a:xfrm>
          <a:custGeom>
            <a:avLst/>
            <a:gdLst/>
            <a:ahLst/>
            <a:cxnLst/>
            <a:rect l="l" t="t" r="r" b="b"/>
            <a:pathLst>
              <a:path w="7288530">
                <a:moveTo>
                  <a:pt x="0" y="0"/>
                </a:moveTo>
                <a:lnTo>
                  <a:pt x="7288530" y="0"/>
                </a:lnTo>
              </a:path>
            </a:pathLst>
          </a:custGeom>
          <a:ln w="3175">
            <a:solidFill>
              <a:srgbClr val="146A1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928369" y="3860800"/>
            <a:ext cx="7288530" cy="0"/>
          </a:xfrm>
          <a:custGeom>
            <a:avLst/>
            <a:gdLst/>
            <a:ahLst/>
            <a:cxnLst/>
            <a:rect l="l" t="t" r="r" b="b"/>
            <a:pathLst>
              <a:path w="7288530">
                <a:moveTo>
                  <a:pt x="0" y="0"/>
                </a:moveTo>
                <a:lnTo>
                  <a:pt x="7288530" y="0"/>
                </a:lnTo>
              </a:path>
            </a:pathLst>
          </a:custGeom>
          <a:ln w="7620">
            <a:solidFill>
              <a:srgbClr val="146A1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928369" y="3867784"/>
            <a:ext cx="7288530" cy="0"/>
          </a:xfrm>
          <a:custGeom>
            <a:avLst/>
            <a:gdLst/>
            <a:ahLst/>
            <a:cxnLst/>
            <a:rect l="l" t="t" r="r" b="b"/>
            <a:pathLst>
              <a:path w="7288530">
                <a:moveTo>
                  <a:pt x="0" y="0"/>
                </a:moveTo>
                <a:lnTo>
                  <a:pt x="7288530" y="0"/>
                </a:lnTo>
              </a:path>
            </a:pathLst>
          </a:custGeom>
          <a:ln w="8890">
            <a:solidFill>
              <a:srgbClr val="156A1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928369" y="3874770"/>
            <a:ext cx="7288530" cy="0"/>
          </a:xfrm>
          <a:custGeom>
            <a:avLst/>
            <a:gdLst/>
            <a:ahLst/>
            <a:cxnLst/>
            <a:rect l="l" t="t" r="r" b="b"/>
            <a:pathLst>
              <a:path w="7288530">
                <a:moveTo>
                  <a:pt x="0" y="0"/>
                </a:moveTo>
                <a:lnTo>
                  <a:pt x="7288530" y="0"/>
                </a:lnTo>
              </a:path>
            </a:pathLst>
          </a:custGeom>
          <a:ln w="7619">
            <a:solidFill>
              <a:srgbClr val="166B1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928369" y="3882390"/>
            <a:ext cx="7288530" cy="0"/>
          </a:xfrm>
          <a:custGeom>
            <a:avLst/>
            <a:gdLst/>
            <a:ahLst/>
            <a:cxnLst/>
            <a:rect l="l" t="t" r="r" b="b"/>
            <a:pathLst>
              <a:path w="7288530">
                <a:moveTo>
                  <a:pt x="0" y="0"/>
                </a:moveTo>
                <a:lnTo>
                  <a:pt x="7288530" y="0"/>
                </a:lnTo>
              </a:path>
            </a:pathLst>
          </a:custGeom>
          <a:ln w="7619">
            <a:solidFill>
              <a:srgbClr val="176C1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928369" y="3889375"/>
            <a:ext cx="7288530" cy="0"/>
          </a:xfrm>
          <a:custGeom>
            <a:avLst/>
            <a:gdLst/>
            <a:ahLst/>
            <a:cxnLst/>
            <a:rect l="l" t="t" r="r" b="b"/>
            <a:pathLst>
              <a:path w="7288530">
                <a:moveTo>
                  <a:pt x="0" y="0"/>
                </a:moveTo>
                <a:lnTo>
                  <a:pt x="7288530" y="0"/>
                </a:lnTo>
              </a:path>
            </a:pathLst>
          </a:custGeom>
          <a:ln w="8889">
            <a:solidFill>
              <a:srgbClr val="186D1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928369" y="3896359"/>
            <a:ext cx="7288530" cy="0"/>
          </a:xfrm>
          <a:custGeom>
            <a:avLst/>
            <a:gdLst/>
            <a:ahLst/>
            <a:cxnLst/>
            <a:rect l="l" t="t" r="r" b="b"/>
            <a:pathLst>
              <a:path w="7288530">
                <a:moveTo>
                  <a:pt x="0" y="0"/>
                </a:moveTo>
                <a:lnTo>
                  <a:pt x="7288530" y="0"/>
                </a:lnTo>
              </a:path>
            </a:pathLst>
          </a:custGeom>
          <a:ln w="7619">
            <a:solidFill>
              <a:srgbClr val="1A6D1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928369" y="3903979"/>
            <a:ext cx="7288530" cy="0"/>
          </a:xfrm>
          <a:custGeom>
            <a:avLst/>
            <a:gdLst/>
            <a:ahLst/>
            <a:cxnLst/>
            <a:rect l="l" t="t" r="r" b="b"/>
            <a:pathLst>
              <a:path w="7288530">
                <a:moveTo>
                  <a:pt x="0" y="0"/>
                </a:moveTo>
                <a:lnTo>
                  <a:pt x="7288530" y="0"/>
                </a:lnTo>
              </a:path>
            </a:pathLst>
          </a:custGeom>
          <a:ln w="7619">
            <a:solidFill>
              <a:srgbClr val="1B6E1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928369" y="3910965"/>
            <a:ext cx="7288530" cy="0"/>
          </a:xfrm>
          <a:custGeom>
            <a:avLst/>
            <a:gdLst/>
            <a:ahLst/>
            <a:cxnLst/>
            <a:rect l="l" t="t" r="r" b="b"/>
            <a:pathLst>
              <a:path w="7288530">
                <a:moveTo>
                  <a:pt x="0" y="0"/>
                </a:moveTo>
                <a:lnTo>
                  <a:pt x="7288530" y="0"/>
                </a:lnTo>
              </a:path>
            </a:pathLst>
          </a:custGeom>
          <a:ln w="8890">
            <a:solidFill>
              <a:srgbClr val="1C6F1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928369" y="3917950"/>
            <a:ext cx="7288530" cy="0"/>
          </a:xfrm>
          <a:custGeom>
            <a:avLst/>
            <a:gdLst/>
            <a:ahLst/>
            <a:cxnLst/>
            <a:rect l="l" t="t" r="r" b="b"/>
            <a:pathLst>
              <a:path w="7288530">
                <a:moveTo>
                  <a:pt x="0" y="0"/>
                </a:moveTo>
                <a:lnTo>
                  <a:pt x="7288530" y="0"/>
                </a:lnTo>
              </a:path>
            </a:pathLst>
          </a:custGeom>
          <a:ln w="7620">
            <a:solidFill>
              <a:srgbClr val="1D701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928369" y="3925570"/>
            <a:ext cx="7288530" cy="0"/>
          </a:xfrm>
          <a:custGeom>
            <a:avLst/>
            <a:gdLst/>
            <a:ahLst/>
            <a:cxnLst/>
            <a:rect l="l" t="t" r="r" b="b"/>
            <a:pathLst>
              <a:path w="7288530">
                <a:moveTo>
                  <a:pt x="0" y="0"/>
                </a:moveTo>
                <a:lnTo>
                  <a:pt x="7288530" y="0"/>
                </a:lnTo>
              </a:path>
            </a:pathLst>
          </a:custGeom>
          <a:ln w="7619">
            <a:solidFill>
              <a:srgbClr val="1E701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928369" y="3932554"/>
            <a:ext cx="7288530" cy="0"/>
          </a:xfrm>
          <a:custGeom>
            <a:avLst/>
            <a:gdLst/>
            <a:ahLst/>
            <a:cxnLst/>
            <a:rect l="l" t="t" r="r" b="b"/>
            <a:pathLst>
              <a:path w="7288530">
                <a:moveTo>
                  <a:pt x="0" y="0"/>
                </a:moveTo>
                <a:lnTo>
                  <a:pt x="7288530" y="0"/>
                </a:lnTo>
              </a:path>
            </a:pathLst>
          </a:custGeom>
          <a:ln w="8889">
            <a:solidFill>
              <a:srgbClr val="20711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928369" y="3940175"/>
            <a:ext cx="7288530" cy="0"/>
          </a:xfrm>
          <a:custGeom>
            <a:avLst/>
            <a:gdLst/>
            <a:ahLst/>
            <a:cxnLst/>
            <a:rect l="l" t="t" r="r" b="b"/>
            <a:pathLst>
              <a:path w="7288530">
                <a:moveTo>
                  <a:pt x="0" y="0"/>
                </a:moveTo>
                <a:lnTo>
                  <a:pt x="7288530" y="0"/>
                </a:lnTo>
              </a:path>
            </a:pathLst>
          </a:custGeom>
          <a:ln w="8889">
            <a:solidFill>
              <a:srgbClr val="21721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928369" y="3947159"/>
            <a:ext cx="7288530" cy="0"/>
          </a:xfrm>
          <a:custGeom>
            <a:avLst/>
            <a:gdLst/>
            <a:ahLst/>
            <a:cxnLst/>
            <a:rect l="l" t="t" r="r" b="b"/>
            <a:pathLst>
              <a:path w="7288530">
                <a:moveTo>
                  <a:pt x="0" y="0"/>
                </a:moveTo>
                <a:lnTo>
                  <a:pt x="7288530" y="0"/>
                </a:lnTo>
              </a:path>
            </a:pathLst>
          </a:custGeom>
          <a:ln w="7619">
            <a:solidFill>
              <a:srgbClr val="22731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928369" y="3954779"/>
            <a:ext cx="7288530" cy="0"/>
          </a:xfrm>
          <a:custGeom>
            <a:avLst/>
            <a:gdLst/>
            <a:ahLst/>
            <a:cxnLst/>
            <a:rect l="l" t="t" r="r" b="b"/>
            <a:pathLst>
              <a:path w="7288530">
                <a:moveTo>
                  <a:pt x="0" y="0"/>
                </a:moveTo>
                <a:lnTo>
                  <a:pt x="7288530" y="0"/>
                </a:lnTo>
              </a:path>
            </a:pathLst>
          </a:custGeom>
          <a:ln w="7619">
            <a:solidFill>
              <a:srgbClr val="23742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928369" y="3961765"/>
            <a:ext cx="7288530" cy="0"/>
          </a:xfrm>
          <a:custGeom>
            <a:avLst/>
            <a:gdLst/>
            <a:ahLst/>
            <a:cxnLst/>
            <a:rect l="l" t="t" r="r" b="b"/>
            <a:pathLst>
              <a:path w="7288530">
                <a:moveTo>
                  <a:pt x="0" y="0"/>
                </a:moveTo>
                <a:lnTo>
                  <a:pt x="7288530" y="0"/>
                </a:lnTo>
              </a:path>
            </a:pathLst>
          </a:custGeom>
          <a:ln w="8890">
            <a:solidFill>
              <a:srgbClr val="24742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928369" y="3968750"/>
            <a:ext cx="7288530" cy="0"/>
          </a:xfrm>
          <a:custGeom>
            <a:avLst/>
            <a:gdLst/>
            <a:ahLst/>
            <a:cxnLst/>
            <a:rect l="l" t="t" r="r" b="b"/>
            <a:pathLst>
              <a:path w="7288530">
                <a:moveTo>
                  <a:pt x="0" y="0"/>
                </a:moveTo>
                <a:lnTo>
                  <a:pt x="7288530" y="0"/>
                </a:lnTo>
              </a:path>
            </a:pathLst>
          </a:custGeom>
          <a:ln w="7620">
            <a:solidFill>
              <a:srgbClr val="26752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928369" y="3976370"/>
            <a:ext cx="7288530" cy="0"/>
          </a:xfrm>
          <a:custGeom>
            <a:avLst/>
            <a:gdLst/>
            <a:ahLst/>
            <a:cxnLst/>
            <a:rect l="l" t="t" r="r" b="b"/>
            <a:pathLst>
              <a:path w="7288530">
                <a:moveTo>
                  <a:pt x="0" y="0"/>
                </a:moveTo>
                <a:lnTo>
                  <a:pt x="7288530" y="0"/>
                </a:lnTo>
              </a:path>
            </a:pathLst>
          </a:custGeom>
          <a:ln w="7619">
            <a:solidFill>
              <a:srgbClr val="27762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928369" y="3983354"/>
            <a:ext cx="7288530" cy="0"/>
          </a:xfrm>
          <a:custGeom>
            <a:avLst/>
            <a:gdLst/>
            <a:ahLst/>
            <a:cxnLst/>
            <a:rect l="l" t="t" r="r" b="b"/>
            <a:pathLst>
              <a:path w="7288530">
                <a:moveTo>
                  <a:pt x="0" y="0"/>
                </a:moveTo>
                <a:lnTo>
                  <a:pt x="7288530" y="0"/>
                </a:lnTo>
              </a:path>
            </a:pathLst>
          </a:custGeom>
          <a:ln w="8889">
            <a:solidFill>
              <a:srgbClr val="28772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928369" y="3990340"/>
            <a:ext cx="7288530" cy="0"/>
          </a:xfrm>
          <a:custGeom>
            <a:avLst/>
            <a:gdLst/>
            <a:ahLst/>
            <a:cxnLst/>
            <a:rect l="l" t="t" r="r" b="b"/>
            <a:pathLst>
              <a:path w="7288530">
                <a:moveTo>
                  <a:pt x="0" y="0"/>
                </a:moveTo>
                <a:lnTo>
                  <a:pt x="7288530" y="0"/>
                </a:lnTo>
              </a:path>
            </a:pathLst>
          </a:custGeom>
          <a:ln w="7619">
            <a:solidFill>
              <a:srgbClr val="29772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928369" y="3997959"/>
            <a:ext cx="7288530" cy="0"/>
          </a:xfrm>
          <a:custGeom>
            <a:avLst/>
            <a:gdLst/>
            <a:ahLst/>
            <a:cxnLst/>
            <a:rect l="l" t="t" r="r" b="b"/>
            <a:pathLst>
              <a:path w="7288530">
                <a:moveTo>
                  <a:pt x="0" y="0"/>
                </a:moveTo>
                <a:lnTo>
                  <a:pt x="7288530" y="0"/>
                </a:lnTo>
              </a:path>
            </a:pathLst>
          </a:custGeom>
          <a:ln w="7619">
            <a:solidFill>
              <a:srgbClr val="2A782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928369" y="4004945"/>
            <a:ext cx="7288530" cy="0"/>
          </a:xfrm>
          <a:custGeom>
            <a:avLst/>
            <a:gdLst/>
            <a:ahLst/>
            <a:cxnLst/>
            <a:rect l="l" t="t" r="r" b="b"/>
            <a:pathLst>
              <a:path w="7288530">
                <a:moveTo>
                  <a:pt x="0" y="0"/>
                </a:moveTo>
                <a:lnTo>
                  <a:pt x="7288530" y="0"/>
                </a:lnTo>
              </a:path>
            </a:pathLst>
          </a:custGeom>
          <a:ln w="8889">
            <a:solidFill>
              <a:srgbClr val="2C792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928369" y="4012565"/>
            <a:ext cx="7288530" cy="0"/>
          </a:xfrm>
          <a:custGeom>
            <a:avLst/>
            <a:gdLst/>
            <a:ahLst/>
            <a:cxnLst/>
            <a:rect l="l" t="t" r="r" b="b"/>
            <a:pathLst>
              <a:path w="7288530">
                <a:moveTo>
                  <a:pt x="0" y="0"/>
                </a:moveTo>
                <a:lnTo>
                  <a:pt x="7288530" y="0"/>
                </a:lnTo>
              </a:path>
            </a:pathLst>
          </a:custGeom>
          <a:ln w="8890">
            <a:solidFill>
              <a:srgbClr val="2D7A2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928369" y="4019550"/>
            <a:ext cx="7288530" cy="0"/>
          </a:xfrm>
          <a:custGeom>
            <a:avLst/>
            <a:gdLst/>
            <a:ahLst/>
            <a:cxnLst/>
            <a:rect l="l" t="t" r="r" b="b"/>
            <a:pathLst>
              <a:path w="7288530">
                <a:moveTo>
                  <a:pt x="0" y="0"/>
                </a:moveTo>
                <a:lnTo>
                  <a:pt x="7288530" y="0"/>
                </a:lnTo>
              </a:path>
            </a:pathLst>
          </a:custGeom>
          <a:ln w="7620">
            <a:solidFill>
              <a:srgbClr val="2E7A2A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928369" y="4027170"/>
            <a:ext cx="7288530" cy="0"/>
          </a:xfrm>
          <a:custGeom>
            <a:avLst/>
            <a:gdLst/>
            <a:ahLst/>
            <a:cxnLst/>
            <a:rect l="l" t="t" r="r" b="b"/>
            <a:pathLst>
              <a:path w="7288530">
                <a:moveTo>
                  <a:pt x="0" y="0"/>
                </a:moveTo>
                <a:lnTo>
                  <a:pt x="7288530" y="0"/>
                </a:lnTo>
              </a:path>
            </a:pathLst>
          </a:custGeom>
          <a:ln w="7619">
            <a:solidFill>
              <a:srgbClr val="2F7B2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928369" y="4034154"/>
            <a:ext cx="7288530" cy="0"/>
          </a:xfrm>
          <a:custGeom>
            <a:avLst/>
            <a:gdLst/>
            <a:ahLst/>
            <a:cxnLst/>
            <a:rect l="l" t="t" r="r" b="b"/>
            <a:pathLst>
              <a:path w="7288530">
                <a:moveTo>
                  <a:pt x="0" y="0"/>
                </a:moveTo>
                <a:lnTo>
                  <a:pt x="7288530" y="0"/>
                </a:lnTo>
              </a:path>
            </a:pathLst>
          </a:custGeom>
          <a:ln w="8889">
            <a:solidFill>
              <a:srgbClr val="307C2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928369" y="4041140"/>
            <a:ext cx="7288530" cy="0"/>
          </a:xfrm>
          <a:custGeom>
            <a:avLst/>
            <a:gdLst/>
            <a:ahLst/>
            <a:cxnLst/>
            <a:rect l="l" t="t" r="r" b="b"/>
            <a:pathLst>
              <a:path w="7288530">
                <a:moveTo>
                  <a:pt x="0" y="0"/>
                </a:moveTo>
                <a:lnTo>
                  <a:pt x="7288530" y="0"/>
                </a:lnTo>
              </a:path>
            </a:pathLst>
          </a:custGeom>
          <a:ln w="7619">
            <a:solidFill>
              <a:srgbClr val="337D2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928369" y="4048759"/>
            <a:ext cx="7288530" cy="0"/>
          </a:xfrm>
          <a:custGeom>
            <a:avLst/>
            <a:gdLst/>
            <a:ahLst/>
            <a:cxnLst/>
            <a:rect l="l" t="t" r="r" b="b"/>
            <a:pathLst>
              <a:path w="7288530">
                <a:moveTo>
                  <a:pt x="0" y="0"/>
                </a:moveTo>
                <a:lnTo>
                  <a:pt x="7288530" y="0"/>
                </a:lnTo>
              </a:path>
            </a:pathLst>
          </a:custGeom>
          <a:ln w="7619">
            <a:solidFill>
              <a:srgbClr val="337E2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928369" y="4055745"/>
            <a:ext cx="7288530" cy="0"/>
          </a:xfrm>
          <a:custGeom>
            <a:avLst/>
            <a:gdLst/>
            <a:ahLst/>
            <a:cxnLst/>
            <a:rect l="l" t="t" r="r" b="b"/>
            <a:pathLst>
              <a:path w="7288530">
                <a:moveTo>
                  <a:pt x="0" y="0"/>
                </a:moveTo>
                <a:lnTo>
                  <a:pt x="7288530" y="0"/>
                </a:lnTo>
              </a:path>
            </a:pathLst>
          </a:custGeom>
          <a:ln w="8889">
            <a:solidFill>
              <a:srgbClr val="347E3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928369" y="4062729"/>
            <a:ext cx="7288530" cy="0"/>
          </a:xfrm>
          <a:custGeom>
            <a:avLst/>
            <a:gdLst/>
            <a:ahLst/>
            <a:cxnLst/>
            <a:rect l="l" t="t" r="r" b="b"/>
            <a:pathLst>
              <a:path w="7288530">
                <a:moveTo>
                  <a:pt x="0" y="0"/>
                </a:moveTo>
                <a:lnTo>
                  <a:pt x="7288530" y="0"/>
                </a:lnTo>
              </a:path>
            </a:pathLst>
          </a:custGeom>
          <a:ln w="7619">
            <a:solidFill>
              <a:srgbClr val="357F3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928369" y="4070350"/>
            <a:ext cx="7288530" cy="0"/>
          </a:xfrm>
          <a:custGeom>
            <a:avLst/>
            <a:gdLst/>
            <a:ahLst/>
            <a:cxnLst/>
            <a:rect l="l" t="t" r="r" b="b"/>
            <a:pathLst>
              <a:path w="7288530">
                <a:moveTo>
                  <a:pt x="0" y="0"/>
                </a:moveTo>
                <a:lnTo>
                  <a:pt x="7288530" y="0"/>
                </a:lnTo>
              </a:path>
            </a:pathLst>
          </a:custGeom>
          <a:ln w="7620">
            <a:solidFill>
              <a:srgbClr val="36803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928369" y="4077334"/>
            <a:ext cx="7288530" cy="0"/>
          </a:xfrm>
          <a:custGeom>
            <a:avLst/>
            <a:gdLst/>
            <a:ahLst/>
            <a:cxnLst/>
            <a:rect l="l" t="t" r="r" b="b"/>
            <a:pathLst>
              <a:path w="7288530">
                <a:moveTo>
                  <a:pt x="0" y="0"/>
                </a:moveTo>
                <a:lnTo>
                  <a:pt x="7288530" y="0"/>
                </a:lnTo>
              </a:path>
            </a:pathLst>
          </a:custGeom>
          <a:ln w="8890">
            <a:solidFill>
              <a:srgbClr val="38813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928369" y="4084320"/>
            <a:ext cx="7288530" cy="0"/>
          </a:xfrm>
          <a:custGeom>
            <a:avLst/>
            <a:gdLst/>
            <a:ahLst/>
            <a:cxnLst/>
            <a:rect l="l" t="t" r="r" b="b"/>
            <a:pathLst>
              <a:path w="7288530">
                <a:moveTo>
                  <a:pt x="0" y="0"/>
                </a:moveTo>
                <a:lnTo>
                  <a:pt x="7288530" y="0"/>
                </a:lnTo>
              </a:path>
            </a:pathLst>
          </a:custGeom>
          <a:ln w="7619">
            <a:solidFill>
              <a:srgbClr val="39813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928369" y="4091940"/>
            <a:ext cx="7288530" cy="0"/>
          </a:xfrm>
          <a:custGeom>
            <a:avLst/>
            <a:gdLst/>
            <a:ahLst/>
            <a:cxnLst/>
            <a:rect l="l" t="t" r="r" b="b"/>
            <a:pathLst>
              <a:path w="7288530">
                <a:moveTo>
                  <a:pt x="0" y="0"/>
                </a:moveTo>
                <a:lnTo>
                  <a:pt x="7288530" y="0"/>
                </a:lnTo>
              </a:path>
            </a:pathLst>
          </a:custGeom>
          <a:ln w="7619">
            <a:solidFill>
              <a:srgbClr val="3A823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928369" y="4099559"/>
            <a:ext cx="7288530" cy="0"/>
          </a:xfrm>
          <a:custGeom>
            <a:avLst/>
            <a:gdLst/>
            <a:ahLst/>
            <a:cxnLst/>
            <a:rect l="l" t="t" r="r" b="b"/>
            <a:pathLst>
              <a:path w="7288530">
                <a:moveTo>
                  <a:pt x="0" y="0"/>
                </a:moveTo>
                <a:lnTo>
                  <a:pt x="7288530" y="0"/>
                </a:lnTo>
              </a:path>
            </a:pathLst>
          </a:custGeom>
          <a:ln w="7619">
            <a:solidFill>
              <a:srgbClr val="3B833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928369" y="4106545"/>
            <a:ext cx="7288530" cy="0"/>
          </a:xfrm>
          <a:custGeom>
            <a:avLst/>
            <a:gdLst/>
            <a:ahLst/>
            <a:cxnLst/>
            <a:rect l="l" t="t" r="r" b="b"/>
            <a:pathLst>
              <a:path w="7288530">
                <a:moveTo>
                  <a:pt x="0" y="0"/>
                </a:moveTo>
                <a:lnTo>
                  <a:pt x="7288530" y="0"/>
                </a:lnTo>
              </a:path>
            </a:pathLst>
          </a:custGeom>
          <a:ln w="8889">
            <a:solidFill>
              <a:srgbClr val="3C843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928369" y="4113529"/>
            <a:ext cx="7288530" cy="0"/>
          </a:xfrm>
          <a:custGeom>
            <a:avLst/>
            <a:gdLst/>
            <a:ahLst/>
            <a:cxnLst/>
            <a:rect l="l" t="t" r="r" b="b"/>
            <a:pathLst>
              <a:path w="7288530">
                <a:moveTo>
                  <a:pt x="0" y="0"/>
                </a:moveTo>
                <a:lnTo>
                  <a:pt x="7288530" y="0"/>
                </a:lnTo>
              </a:path>
            </a:pathLst>
          </a:custGeom>
          <a:ln w="7619">
            <a:solidFill>
              <a:srgbClr val="3E843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928369" y="4121150"/>
            <a:ext cx="7288530" cy="0"/>
          </a:xfrm>
          <a:custGeom>
            <a:avLst/>
            <a:gdLst/>
            <a:ahLst/>
            <a:cxnLst/>
            <a:rect l="l" t="t" r="r" b="b"/>
            <a:pathLst>
              <a:path w="7288530">
                <a:moveTo>
                  <a:pt x="0" y="0"/>
                </a:moveTo>
                <a:lnTo>
                  <a:pt x="7288530" y="0"/>
                </a:lnTo>
              </a:path>
            </a:pathLst>
          </a:custGeom>
          <a:ln w="7620">
            <a:solidFill>
              <a:srgbClr val="3F853A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928369" y="4128134"/>
            <a:ext cx="7288530" cy="0"/>
          </a:xfrm>
          <a:custGeom>
            <a:avLst/>
            <a:gdLst/>
            <a:ahLst/>
            <a:cxnLst/>
            <a:rect l="l" t="t" r="r" b="b"/>
            <a:pathLst>
              <a:path w="7288530">
                <a:moveTo>
                  <a:pt x="0" y="0"/>
                </a:moveTo>
                <a:lnTo>
                  <a:pt x="7288530" y="0"/>
                </a:lnTo>
              </a:path>
            </a:pathLst>
          </a:custGeom>
          <a:ln w="8890">
            <a:solidFill>
              <a:srgbClr val="40863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928369" y="4135120"/>
            <a:ext cx="7288530" cy="0"/>
          </a:xfrm>
          <a:custGeom>
            <a:avLst/>
            <a:gdLst/>
            <a:ahLst/>
            <a:cxnLst/>
            <a:rect l="l" t="t" r="r" b="b"/>
            <a:pathLst>
              <a:path w="7288530">
                <a:moveTo>
                  <a:pt x="0" y="0"/>
                </a:moveTo>
                <a:lnTo>
                  <a:pt x="7288530" y="0"/>
                </a:lnTo>
              </a:path>
            </a:pathLst>
          </a:custGeom>
          <a:ln w="7619">
            <a:solidFill>
              <a:srgbClr val="41873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928369" y="4142740"/>
            <a:ext cx="7288530" cy="0"/>
          </a:xfrm>
          <a:custGeom>
            <a:avLst/>
            <a:gdLst/>
            <a:ahLst/>
            <a:cxnLst/>
            <a:rect l="l" t="t" r="r" b="b"/>
            <a:pathLst>
              <a:path w="7288530">
                <a:moveTo>
                  <a:pt x="0" y="0"/>
                </a:moveTo>
                <a:lnTo>
                  <a:pt x="7288530" y="0"/>
                </a:lnTo>
              </a:path>
            </a:pathLst>
          </a:custGeom>
          <a:ln w="7619">
            <a:solidFill>
              <a:srgbClr val="42883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928369" y="4149725"/>
            <a:ext cx="7288530" cy="0"/>
          </a:xfrm>
          <a:custGeom>
            <a:avLst/>
            <a:gdLst/>
            <a:ahLst/>
            <a:cxnLst/>
            <a:rect l="l" t="t" r="r" b="b"/>
            <a:pathLst>
              <a:path w="7288530">
                <a:moveTo>
                  <a:pt x="0" y="0"/>
                </a:moveTo>
                <a:lnTo>
                  <a:pt x="7288530" y="0"/>
                </a:lnTo>
              </a:path>
            </a:pathLst>
          </a:custGeom>
          <a:ln w="8889">
            <a:solidFill>
              <a:srgbClr val="44883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" name="object 44"/>
          <p:cNvSpPr/>
          <p:nvPr/>
        </p:nvSpPr>
        <p:spPr>
          <a:xfrm>
            <a:off x="928369" y="4156709"/>
            <a:ext cx="7288530" cy="0"/>
          </a:xfrm>
          <a:custGeom>
            <a:avLst/>
            <a:gdLst/>
            <a:ahLst/>
            <a:cxnLst/>
            <a:rect l="l" t="t" r="r" b="b"/>
            <a:pathLst>
              <a:path w="7288530">
                <a:moveTo>
                  <a:pt x="0" y="0"/>
                </a:moveTo>
                <a:lnTo>
                  <a:pt x="7288530" y="0"/>
                </a:lnTo>
              </a:path>
            </a:pathLst>
          </a:custGeom>
          <a:ln w="7619">
            <a:solidFill>
              <a:srgbClr val="45894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928369" y="4164329"/>
            <a:ext cx="7288530" cy="0"/>
          </a:xfrm>
          <a:custGeom>
            <a:avLst/>
            <a:gdLst/>
            <a:ahLst/>
            <a:cxnLst/>
            <a:rect l="l" t="t" r="r" b="b"/>
            <a:pathLst>
              <a:path w="7288530">
                <a:moveTo>
                  <a:pt x="0" y="0"/>
                </a:moveTo>
                <a:lnTo>
                  <a:pt x="7288530" y="0"/>
                </a:lnTo>
              </a:path>
            </a:pathLst>
          </a:custGeom>
          <a:ln w="7619">
            <a:solidFill>
              <a:srgbClr val="468A4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928369" y="4171315"/>
            <a:ext cx="7288530" cy="0"/>
          </a:xfrm>
          <a:custGeom>
            <a:avLst/>
            <a:gdLst/>
            <a:ahLst/>
            <a:cxnLst/>
            <a:rect l="l" t="t" r="r" b="b"/>
            <a:pathLst>
              <a:path w="7288530">
                <a:moveTo>
                  <a:pt x="0" y="0"/>
                </a:moveTo>
                <a:lnTo>
                  <a:pt x="7288530" y="0"/>
                </a:lnTo>
              </a:path>
            </a:pathLst>
          </a:custGeom>
          <a:ln w="8890">
            <a:solidFill>
              <a:srgbClr val="478B4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928369" y="4178934"/>
            <a:ext cx="7288530" cy="0"/>
          </a:xfrm>
          <a:custGeom>
            <a:avLst/>
            <a:gdLst/>
            <a:ahLst/>
            <a:cxnLst/>
            <a:rect l="l" t="t" r="r" b="b"/>
            <a:pathLst>
              <a:path w="7288530">
                <a:moveTo>
                  <a:pt x="0" y="0"/>
                </a:moveTo>
                <a:lnTo>
                  <a:pt x="7288530" y="0"/>
                </a:lnTo>
              </a:path>
            </a:pathLst>
          </a:custGeom>
          <a:ln w="8890">
            <a:solidFill>
              <a:srgbClr val="498B4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928369" y="4185920"/>
            <a:ext cx="7288530" cy="0"/>
          </a:xfrm>
          <a:custGeom>
            <a:avLst/>
            <a:gdLst/>
            <a:ahLst/>
            <a:cxnLst/>
            <a:rect l="l" t="t" r="r" b="b"/>
            <a:pathLst>
              <a:path w="7288530">
                <a:moveTo>
                  <a:pt x="0" y="0"/>
                </a:moveTo>
                <a:lnTo>
                  <a:pt x="7288530" y="0"/>
                </a:lnTo>
              </a:path>
            </a:pathLst>
          </a:custGeom>
          <a:ln w="7619">
            <a:solidFill>
              <a:srgbClr val="4A8C4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" name="object 49"/>
          <p:cNvSpPr/>
          <p:nvPr/>
        </p:nvSpPr>
        <p:spPr>
          <a:xfrm>
            <a:off x="928369" y="4193540"/>
            <a:ext cx="7288530" cy="0"/>
          </a:xfrm>
          <a:custGeom>
            <a:avLst/>
            <a:gdLst/>
            <a:ahLst/>
            <a:cxnLst/>
            <a:rect l="l" t="t" r="r" b="b"/>
            <a:pathLst>
              <a:path w="7288530">
                <a:moveTo>
                  <a:pt x="0" y="0"/>
                </a:moveTo>
                <a:lnTo>
                  <a:pt x="7288530" y="0"/>
                </a:lnTo>
              </a:path>
            </a:pathLst>
          </a:custGeom>
          <a:ln w="7619">
            <a:solidFill>
              <a:srgbClr val="4B8D4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" name="object 50"/>
          <p:cNvSpPr/>
          <p:nvPr/>
        </p:nvSpPr>
        <p:spPr>
          <a:xfrm>
            <a:off x="928369" y="4200525"/>
            <a:ext cx="7288530" cy="0"/>
          </a:xfrm>
          <a:custGeom>
            <a:avLst/>
            <a:gdLst/>
            <a:ahLst/>
            <a:cxnLst/>
            <a:rect l="l" t="t" r="r" b="b"/>
            <a:pathLst>
              <a:path w="7288530">
                <a:moveTo>
                  <a:pt x="0" y="0"/>
                </a:moveTo>
                <a:lnTo>
                  <a:pt x="7288530" y="0"/>
                </a:lnTo>
              </a:path>
            </a:pathLst>
          </a:custGeom>
          <a:ln w="8889">
            <a:solidFill>
              <a:srgbClr val="4C8E4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" name="object 51"/>
          <p:cNvSpPr/>
          <p:nvPr/>
        </p:nvSpPr>
        <p:spPr>
          <a:xfrm>
            <a:off x="928369" y="4207509"/>
            <a:ext cx="7288530" cy="0"/>
          </a:xfrm>
          <a:custGeom>
            <a:avLst/>
            <a:gdLst/>
            <a:ahLst/>
            <a:cxnLst/>
            <a:rect l="l" t="t" r="r" b="b"/>
            <a:pathLst>
              <a:path w="7288530">
                <a:moveTo>
                  <a:pt x="0" y="0"/>
                </a:moveTo>
                <a:lnTo>
                  <a:pt x="7288530" y="0"/>
                </a:lnTo>
              </a:path>
            </a:pathLst>
          </a:custGeom>
          <a:ln w="7619">
            <a:solidFill>
              <a:srgbClr val="4D8F4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" name="object 52"/>
          <p:cNvSpPr/>
          <p:nvPr/>
        </p:nvSpPr>
        <p:spPr>
          <a:xfrm>
            <a:off x="928369" y="4215129"/>
            <a:ext cx="7288530" cy="0"/>
          </a:xfrm>
          <a:custGeom>
            <a:avLst/>
            <a:gdLst/>
            <a:ahLst/>
            <a:cxnLst/>
            <a:rect l="l" t="t" r="r" b="b"/>
            <a:pathLst>
              <a:path w="7288530">
                <a:moveTo>
                  <a:pt x="0" y="0"/>
                </a:moveTo>
                <a:lnTo>
                  <a:pt x="7288530" y="0"/>
                </a:lnTo>
              </a:path>
            </a:pathLst>
          </a:custGeom>
          <a:ln w="7619">
            <a:solidFill>
              <a:srgbClr val="4F8F4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" name="object 53"/>
          <p:cNvSpPr/>
          <p:nvPr/>
        </p:nvSpPr>
        <p:spPr>
          <a:xfrm>
            <a:off x="928369" y="4222115"/>
            <a:ext cx="7288530" cy="0"/>
          </a:xfrm>
          <a:custGeom>
            <a:avLst/>
            <a:gdLst/>
            <a:ahLst/>
            <a:cxnLst/>
            <a:rect l="l" t="t" r="r" b="b"/>
            <a:pathLst>
              <a:path w="7288530">
                <a:moveTo>
                  <a:pt x="0" y="0"/>
                </a:moveTo>
                <a:lnTo>
                  <a:pt x="7288530" y="0"/>
                </a:lnTo>
              </a:path>
            </a:pathLst>
          </a:custGeom>
          <a:ln w="8890">
            <a:solidFill>
              <a:srgbClr val="50904A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" name="object 54"/>
          <p:cNvSpPr/>
          <p:nvPr/>
        </p:nvSpPr>
        <p:spPr>
          <a:xfrm>
            <a:off x="928369" y="4229100"/>
            <a:ext cx="7288530" cy="0"/>
          </a:xfrm>
          <a:custGeom>
            <a:avLst/>
            <a:gdLst/>
            <a:ahLst/>
            <a:cxnLst/>
            <a:rect l="l" t="t" r="r" b="b"/>
            <a:pathLst>
              <a:path w="7288530">
                <a:moveTo>
                  <a:pt x="0" y="0"/>
                </a:moveTo>
                <a:lnTo>
                  <a:pt x="7288530" y="0"/>
                </a:lnTo>
              </a:path>
            </a:pathLst>
          </a:custGeom>
          <a:ln w="7620">
            <a:solidFill>
              <a:srgbClr val="51914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" name="object 55"/>
          <p:cNvSpPr/>
          <p:nvPr/>
        </p:nvSpPr>
        <p:spPr>
          <a:xfrm>
            <a:off x="928369" y="4236720"/>
            <a:ext cx="7288530" cy="0"/>
          </a:xfrm>
          <a:custGeom>
            <a:avLst/>
            <a:gdLst/>
            <a:ahLst/>
            <a:cxnLst/>
            <a:rect l="l" t="t" r="r" b="b"/>
            <a:pathLst>
              <a:path w="7288530">
                <a:moveTo>
                  <a:pt x="0" y="0"/>
                </a:moveTo>
                <a:lnTo>
                  <a:pt x="7288530" y="0"/>
                </a:lnTo>
              </a:path>
            </a:pathLst>
          </a:custGeom>
          <a:ln w="7619">
            <a:solidFill>
              <a:srgbClr val="52924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" name="object 56"/>
          <p:cNvSpPr/>
          <p:nvPr/>
        </p:nvSpPr>
        <p:spPr>
          <a:xfrm>
            <a:off x="928369" y="4243704"/>
            <a:ext cx="7288530" cy="0"/>
          </a:xfrm>
          <a:custGeom>
            <a:avLst/>
            <a:gdLst/>
            <a:ahLst/>
            <a:cxnLst/>
            <a:rect l="l" t="t" r="r" b="b"/>
            <a:pathLst>
              <a:path w="7288530">
                <a:moveTo>
                  <a:pt x="0" y="0"/>
                </a:moveTo>
                <a:lnTo>
                  <a:pt x="7288530" y="0"/>
                </a:lnTo>
              </a:path>
            </a:pathLst>
          </a:custGeom>
          <a:ln w="8889">
            <a:solidFill>
              <a:srgbClr val="53924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" name="object 57"/>
          <p:cNvSpPr/>
          <p:nvPr/>
        </p:nvSpPr>
        <p:spPr>
          <a:xfrm>
            <a:off x="928369" y="4251325"/>
            <a:ext cx="7288530" cy="0"/>
          </a:xfrm>
          <a:custGeom>
            <a:avLst/>
            <a:gdLst/>
            <a:ahLst/>
            <a:cxnLst/>
            <a:rect l="l" t="t" r="r" b="b"/>
            <a:pathLst>
              <a:path w="7288530">
                <a:moveTo>
                  <a:pt x="0" y="0"/>
                </a:moveTo>
                <a:lnTo>
                  <a:pt x="7288530" y="0"/>
                </a:lnTo>
              </a:path>
            </a:pathLst>
          </a:custGeom>
          <a:ln w="8889">
            <a:solidFill>
              <a:srgbClr val="55934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" name="object 58"/>
          <p:cNvSpPr/>
          <p:nvPr/>
        </p:nvSpPr>
        <p:spPr>
          <a:xfrm>
            <a:off x="928369" y="4258309"/>
            <a:ext cx="7288530" cy="0"/>
          </a:xfrm>
          <a:custGeom>
            <a:avLst/>
            <a:gdLst/>
            <a:ahLst/>
            <a:cxnLst/>
            <a:rect l="l" t="t" r="r" b="b"/>
            <a:pathLst>
              <a:path w="7288530">
                <a:moveTo>
                  <a:pt x="0" y="0"/>
                </a:moveTo>
                <a:lnTo>
                  <a:pt x="7288530" y="0"/>
                </a:lnTo>
              </a:path>
            </a:pathLst>
          </a:custGeom>
          <a:ln w="7619">
            <a:solidFill>
              <a:srgbClr val="56945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" name="object 59"/>
          <p:cNvSpPr/>
          <p:nvPr/>
        </p:nvSpPr>
        <p:spPr>
          <a:xfrm>
            <a:off x="928369" y="4265929"/>
            <a:ext cx="7288530" cy="0"/>
          </a:xfrm>
          <a:custGeom>
            <a:avLst/>
            <a:gdLst/>
            <a:ahLst/>
            <a:cxnLst/>
            <a:rect l="l" t="t" r="r" b="b"/>
            <a:pathLst>
              <a:path w="7288530">
                <a:moveTo>
                  <a:pt x="0" y="0"/>
                </a:moveTo>
                <a:lnTo>
                  <a:pt x="7288530" y="0"/>
                </a:lnTo>
              </a:path>
            </a:pathLst>
          </a:custGeom>
          <a:ln w="7619">
            <a:solidFill>
              <a:srgbClr val="57955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" name="object 60"/>
          <p:cNvSpPr/>
          <p:nvPr/>
        </p:nvSpPr>
        <p:spPr>
          <a:xfrm>
            <a:off x="928369" y="4272915"/>
            <a:ext cx="7288530" cy="0"/>
          </a:xfrm>
          <a:custGeom>
            <a:avLst/>
            <a:gdLst/>
            <a:ahLst/>
            <a:cxnLst/>
            <a:rect l="l" t="t" r="r" b="b"/>
            <a:pathLst>
              <a:path w="7288530">
                <a:moveTo>
                  <a:pt x="0" y="0"/>
                </a:moveTo>
                <a:lnTo>
                  <a:pt x="7288530" y="0"/>
                </a:lnTo>
              </a:path>
            </a:pathLst>
          </a:custGeom>
          <a:ln w="8890">
            <a:solidFill>
              <a:srgbClr val="58955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" name="object 61"/>
          <p:cNvSpPr/>
          <p:nvPr/>
        </p:nvSpPr>
        <p:spPr>
          <a:xfrm>
            <a:off x="928369" y="4279900"/>
            <a:ext cx="7288530" cy="0"/>
          </a:xfrm>
          <a:custGeom>
            <a:avLst/>
            <a:gdLst/>
            <a:ahLst/>
            <a:cxnLst/>
            <a:rect l="l" t="t" r="r" b="b"/>
            <a:pathLst>
              <a:path w="7288530">
                <a:moveTo>
                  <a:pt x="0" y="0"/>
                </a:moveTo>
                <a:lnTo>
                  <a:pt x="7288530" y="0"/>
                </a:lnTo>
              </a:path>
            </a:pathLst>
          </a:custGeom>
          <a:ln w="7620">
            <a:solidFill>
              <a:srgbClr val="59965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" name="object 62"/>
          <p:cNvSpPr/>
          <p:nvPr/>
        </p:nvSpPr>
        <p:spPr>
          <a:xfrm>
            <a:off x="928369" y="4287520"/>
            <a:ext cx="7288530" cy="0"/>
          </a:xfrm>
          <a:custGeom>
            <a:avLst/>
            <a:gdLst/>
            <a:ahLst/>
            <a:cxnLst/>
            <a:rect l="l" t="t" r="r" b="b"/>
            <a:pathLst>
              <a:path w="7288530">
                <a:moveTo>
                  <a:pt x="0" y="0"/>
                </a:moveTo>
                <a:lnTo>
                  <a:pt x="7288530" y="0"/>
                </a:lnTo>
              </a:path>
            </a:pathLst>
          </a:custGeom>
          <a:ln w="7619">
            <a:solidFill>
              <a:srgbClr val="5B975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" name="object 63"/>
          <p:cNvSpPr/>
          <p:nvPr/>
        </p:nvSpPr>
        <p:spPr>
          <a:xfrm>
            <a:off x="928369" y="4294504"/>
            <a:ext cx="7288530" cy="0"/>
          </a:xfrm>
          <a:custGeom>
            <a:avLst/>
            <a:gdLst/>
            <a:ahLst/>
            <a:cxnLst/>
            <a:rect l="l" t="t" r="r" b="b"/>
            <a:pathLst>
              <a:path w="7288530">
                <a:moveTo>
                  <a:pt x="0" y="0"/>
                </a:moveTo>
                <a:lnTo>
                  <a:pt x="7288530" y="0"/>
                </a:lnTo>
              </a:path>
            </a:pathLst>
          </a:custGeom>
          <a:ln w="8889">
            <a:solidFill>
              <a:srgbClr val="5C995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" name="object 64"/>
          <p:cNvSpPr/>
          <p:nvPr/>
        </p:nvSpPr>
        <p:spPr>
          <a:xfrm>
            <a:off x="928369" y="4301490"/>
            <a:ext cx="7288530" cy="0"/>
          </a:xfrm>
          <a:custGeom>
            <a:avLst/>
            <a:gdLst/>
            <a:ahLst/>
            <a:cxnLst/>
            <a:rect l="l" t="t" r="r" b="b"/>
            <a:pathLst>
              <a:path w="7288530">
                <a:moveTo>
                  <a:pt x="0" y="0"/>
                </a:moveTo>
                <a:lnTo>
                  <a:pt x="7288530" y="0"/>
                </a:lnTo>
              </a:path>
            </a:pathLst>
          </a:custGeom>
          <a:ln w="7619">
            <a:solidFill>
              <a:srgbClr val="5D995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" name="object 65"/>
          <p:cNvSpPr/>
          <p:nvPr/>
        </p:nvSpPr>
        <p:spPr>
          <a:xfrm>
            <a:off x="928369" y="4309109"/>
            <a:ext cx="7288530" cy="0"/>
          </a:xfrm>
          <a:custGeom>
            <a:avLst/>
            <a:gdLst/>
            <a:ahLst/>
            <a:cxnLst/>
            <a:rect l="l" t="t" r="r" b="b"/>
            <a:pathLst>
              <a:path w="7288530">
                <a:moveTo>
                  <a:pt x="0" y="0"/>
                </a:moveTo>
                <a:lnTo>
                  <a:pt x="7288530" y="0"/>
                </a:lnTo>
              </a:path>
            </a:pathLst>
          </a:custGeom>
          <a:ln w="7619">
            <a:solidFill>
              <a:srgbClr val="5E995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" name="object 66"/>
          <p:cNvSpPr/>
          <p:nvPr/>
        </p:nvSpPr>
        <p:spPr>
          <a:xfrm>
            <a:off x="928369" y="4316095"/>
            <a:ext cx="7288530" cy="0"/>
          </a:xfrm>
          <a:custGeom>
            <a:avLst/>
            <a:gdLst/>
            <a:ahLst/>
            <a:cxnLst/>
            <a:rect l="l" t="t" r="r" b="b"/>
            <a:pathLst>
              <a:path w="7288530">
                <a:moveTo>
                  <a:pt x="0" y="0"/>
                </a:moveTo>
                <a:lnTo>
                  <a:pt x="7288530" y="0"/>
                </a:lnTo>
              </a:path>
            </a:pathLst>
          </a:custGeom>
          <a:ln w="8889">
            <a:solidFill>
              <a:srgbClr val="5F9A5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7" name="object 67"/>
          <p:cNvSpPr/>
          <p:nvPr/>
        </p:nvSpPr>
        <p:spPr>
          <a:xfrm>
            <a:off x="928369" y="4323079"/>
            <a:ext cx="7288530" cy="0"/>
          </a:xfrm>
          <a:custGeom>
            <a:avLst/>
            <a:gdLst/>
            <a:ahLst/>
            <a:cxnLst/>
            <a:rect l="l" t="t" r="r" b="b"/>
            <a:pathLst>
              <a:path w="7288530">
                <a:moveTo>
                  <a:pt x="0" y="0"/>
                </a:moveTo>
                <a:lnTo>
                  <a:pt x="7288530" y="0"/>
                </a:lnTo>
              </a:path>
            </a:pathLst>
          </a:custGeom>
          <a:ln w="7619">
            <a:solidFill>
              <a:srgbClr val="619B5A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8" name="object 68"/>
          <p:cNvSpPr/>
          <p:nvPr/>
        </p:nvSpPr>
        <p:spPr>
          <a:xfrm>
            <a:off x="928369" y="4330700"/>
            <a:ext cx="7288530" cy="0"/>
          </a:xfrm>
          <a:custGeom>
            <a:avLst/>
            <a:gdLst/>
            <a:ahLst/>
            <a:cxnLst/>
            <a:rect l="l" t="t" r="r" b="b"/>
            <a:pathLst>
              <a:path w="7288530">
                <a:moveTo>
                  <a:pt x="0" y="0"/>
                </a:moveTo>
                <a:lnTo>
                  <a:pt x="7288530" y="0"/>
                </a:lnTo>
              </a:path>
            </a:pathLst>
          </a:custGeom>
          <a:ln w="7620">
            <a:solidFill>
              <a:srgbClr val="629C5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9" name="object 69"/>
          <p:cNvSpPr/>
          <p:nvPr/>
        </p:nvSpPr>
        <p:spPr>
          <a:xfrm>
            <a:off x="928369" y="4338320"/>
            <a:ext cx="7288530" cy="0"/>
          </a:xfrm>
          <a:custGeom>
            <a:avLst/>
            <a:gdLst/>
            <a:ahLst/>
            <a:cxnLst/>
            <a:rect l="l" t="t" r="r" b="b"/>
            <a:pathLst>
              <a:path w="7288530">
                <a:moveTo>
                  <a:pt x="0" y="0"/>
                </a:moveTo>
                <a:lnTo>
                  <a:pt x="7288530" y="0"/>
                </a:lnTo>
              </a:path>
            </a:pathLst>
          </a:custGeom>
          <a:ln w="7619">
            <a:solidFill>
              <a:srgbClr val="639C5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0" name="object 70"/>
          <p:cNvSpPr/>
          <p:nvPr/>
        </p:nvSpPr>
        <p:spPr>
          <a:xfrm>
            <a:off x="928369" y="4345304"/>
            <a:ext cx="7288530" cy="0"/>
          </a:xfrm>
          <a:custGeom>
            <a:avLst/>
            <a:gdLst/>
            <a:ahLst/>
            <a:cxnLst/>
            <a:rect l="l" t="t" r="r" b="b"/>
            <a:pathLst>
              <a:path w="7288530">
                <a:moveTo>
                  <a:pt x="0" y="0"/>
                </a:moveTo>
                <a:lnTo>
                  <a:pt x="7288530" y="0"/>
                </a:lnTo>
              </a:path>
            </a:pathLst>
          </a:custGeom>
          <a:ln w="8889">
            <a:solidFill>
              <a:srgbClr val="649D5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1" name="object 71"/>
          <p:cNvSpPr/>
          <p:nvPr/>
        </p:nvSpPr>
        <p:spPr>
          <a:xfrm>
            <a:off x="928369" y="4352290"/>
            <a:ext cx="7288530" cy="0"/>
          </a:xfrm>
          <a:custGeom>
            <a:avLst/>
            <a:gdLst/>
            <a:ahLst/>
            <a:cxnLst/>
            <a:rect l="l" t="t" r="r" b="b"/>
            <a:pathLst>
              <a:path w="7288530">
                <a:moveTo>
                  <a:pt x="0" y="0"/>
                </a:moveTo>
                <a:lnTo>
                  <a:pt x="7288530" y="0"/>
                </a:lnTo>
              </a:path>
            </a:pathLst>
          </a:custGeom>
          <a:ln w="7619">
            <a:solidFill>
              <a:srgbClr val="669E5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2" name="object 72"/>
          <p:cNvSpPr/>
          <p:nvPr/>
        </p:nvSpPr>
        <p:spPr>
          <a:xfrm>
            <a:off x="928369" y="4359909"/>
            <a:ext cx="7288530" cy="0"/>
          </a:xfrm>
          <a:custGeom>
            <a:avLst/>
            <a:gdLst/>
            <a:ahLst/>
            <a:cxnLst/>
            <a:rect l="l" t="t" r="r" b="b"/>
            <a:pathLst>
              <a:path w="7288530">
                <a:moveTo>
                  <a:pt x="0" y="0"/>
                </a:moveTo>
                <a:lnTo>
                  <a:pt x="7288530" y="0"/>
                </a:lnTo>
              </a:path>
            </a:pathLst>
          </a:custGeom>
          <a:ln w="7619">
            <a:solidFill>
              <a:srgbClr val="679F6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3" name="object 73"/>
          <p:cNvSpPr/>
          <p:nvPr/>
        </p:nvSpPr>
        <p:spPr>
          <a:xfrm>
            <a:off x="928369" y="4366895"/>
            <a:ext cx="7288530" cy="0"/>
          </a:xfrm>
          <a:custGeom>
            <a:avLst/>
            <a:gdLst/>
            <a:ahLst/>
            <a:cxnLst/>
            <a:rect l="l" t="t" r="r" b="b"/>
            <a:pathLst>
              <a:path w="7288530">
                <a:moveTo>
                  <a:pt x="0" y="0"/>
                </a:moveTo>
                <a:lnTo>
                  <a:pt x="7288530" y="0"/>
                </a:lnTo>
              </a:path>
            </a:pathLst>
          </a:custGeom>
          <a:ln w="8889">
            <a:solidFill>
              <a:srgbClr val="689F6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4" name="object 74"/>
          <p:cNvSpPr/>
          <p:nvPr/>
        </p:nvSpPr>
        <p:spPr>
          <a:xfrm>
            <a:off x="928369" y="4373879"/>
            <a:ext cx="7288530" cy="0"/>
          </a:xfrm>
          <a:custGeom>
            <a:avLst/>
            <a:gdLst/>
            <a:ahLst/>
            <a:cxnLst/>
            <a:rect l="l" t="t" r="r" b="b"/>
            <a:pathLst>
              <a:path w="7288530">
                <a:moveTo>
                  <a:pt x="0" y="0"/>
                </a:moveTo>
                <a:lnTo>
                  <a:pt x="7288530" y="0"/>
                </a:lnTo>
              </a:path>
            </a:pathLst>
          </a:custGeom>
          <a:ln w="7619">
            <a:solidFill>
              <a:srgbClr val="69A06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5" name="object 75"/>
          <p:cNvSpPr/>
          <p:nvPr/>
        </p:nvSpPr>
        <p:spPr>
          <a:xfrm>
            <a:off x="928369" y="4381500"/>
            <a:ext cx="7288530" cy="0"/>
          </a:xfrm>
          <a:custGeom>
            <a:avLst/>
            <a:gdLst/>
            <a:ahLst/>
            <a:cxnLst/>
            <a:rect l="l" t="t" r="r" b="b"/>
            <a:pathLst>
              <a:path w="7288530">
                <a:moveTo>
                  <a:pt x="0" y="0"/>
                </a:moveTo>
                <a:lnTo>
                  <a:pt x="7288530" y="0"/>
                </a:lnTo>
              </a:path>
            </a:pathLst>
          </a:custGeom>
          <a:ln w="7620">
            <a:solidFill>
              <a:srgbClr val="6AA16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6" name="object 76"/>
          <p:cNvSpPr/>
          <p:nvPr/>
        </p:nvSpPr>
        <p:spPr>
          <a:xfrm>
            <a:off x="928369" y="4388484"/>
            <a:ext cx="7288530" cy="0"/>
          </a:xfrm>
          <a:custGeom>
            <a:avLst/>
            <a:gdLst/>
            <a:ahLst/>
            <a:cxnLst/>
            <a:rect l="l" t="t" r="r" b="b"/>
            <a:pathLst>
              <a:path w="7288530">
                <a:moveTo>
                  <a:pt x="0" y="0"/>
                </a:moveTo>
                <a:lnTo>
                  <a:pt x="7288530" y="0"/>
                </a:lnTo>
              </a:path>
            </a:pathLst>
          </a:custGeom>
          <a:ln w="8890">
            <a:solidFill>
              <a:srgbClr val="6BA26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7" name="object 77"/>
          <p:cNvSpPr/>
          <p:nvPr/>
        </p:nvSpPr>
        <p:spPr>
          <a:xfrm>
            <a:off x="928369" y="4395470"/>
            <a:ext cx="7288530" cy="0"/>
          </a:xfrm>
          <a:custGeom>
            <a:avLst/>
            <a:gdLst/>
            <a:ahLst/>
            <a:cxnLst/>
            <a:rect l="l" t="t" r="r" b="b"/>
            <a:pathLst>
              <a:path w="7288530">
                <a:moveTo>
                  <a:pt x="0" y="0"/>
                </a:moveTo>
                <a:lnTo>
                  <a:pt x="7288530" y="0"/>
                </a:lnTo>
              </a:path>
            </a:pathLst>
          </a:custGeom>
          <a:ln w="7619">
            <a:solidFill>
              <a:srgbClr val="6DA36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8" name="object 78"/>
          <p:cNvSpPr/>
          <p:nvPr/>
        </p:nvSpPr>
        <p:spPr>
          <a:xfrm>
            <a:off x="928369" y="4403090"/>
            <a:ext cx="7288530" cy="0"/>
          </a:xfrm>
          <a:custGeom>
            <a:avLst/>
            <a:gdLst/>
            <a:ahLst/>
            <a:cxnLst/>
            <a:rect l="l" t="t" r="r" b="b"/>
            <a:pathLst>
              <a:path w="7288530">
                <a:moveTo>
                  <a:pt x="0" y="0"/>
                </a:moveTo>
                <a:lnTo>
                  <a:pt x="7288530" y="0"/>
                </a:lnTo>
              </a:path>
            </a:pathLst>
          </a:custGeom>
          <a:ln w="7619">
            <a:solidFill>
              <a:srgbClr val="6EA36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9" name="object 79"/>
          <p:cNvSpPr/>
          <p:nvPr/>
        </p:nvSpPr>
        <p:spPr>
          <a:xfrm>
            <a:off x="928369" y="4410075"/>
            <a:ext cx="7288530" cy="0"/>
          </a:xfrm>
          <a:custGeom>
            <a:avLst/>
            <a:gdLst/>
            <a:ahLst/>
            <a:cxnLst/>
            <a:rect l="l" t="t" r="r" b="b"/>
            <a:pathLst>
              <a:path w="7288530">
                <a:moveTo>
                  <a:pt x="0" y="0"/>
                </a:moveTo>
                <a:lnTo>
                  <a:pt x="7288530" y="0"/>
                </a:lnTo>
              </a:path>
            </a:pathLst>
          </a:custGeom>
          <a:ln w="8889">
            <a:solidFill>
              <a:srgbClr val="6FA46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0" name="object 80"/>
          <p:cNvSpPr/>
          <p:nvPr/>
        </p:nvSpPr>
        <p:spPr>
          <a:xfrm>
            <a:off x="928369" y="4417695"/>
            <a:ext cx="7288530" cy="0"/>
          </a:xfrm>
          <a:custGeom>
            <a:avLst/>
            <a:gdLst/>
            <a:ahLst/>
            <a:cxnLst/>
            <a:rect l="l" t="t" r="r" b="b"/>
            <a:pathLst>
              <a:path w="7288530">
                <a:moveTo>
                  <a:pt x="0" y="0"/>
                </a:moveTo>
                <a:lnTo>
                  <a:pt x="7288530" y="0"/>
                </a:lnTo>
              </a:path>
            </a:pathLst>
          </a:custGeom>
          <a:ln w="8889">
            <a:solidFill>
              <a:srgbClr val="70A56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1" name="object 81"/>
          <p:cNvSpPr/>
          <p:nvPr/>
        </p:nvSpPr>
        <p:spPr>
          <a:xfrm>
            <a:off x="928369" y="4424679"/>
            <a:ext cx="7288530" cy="0"/>
          </a:xfrm>
          <a:custGeom>
            <a:avLst/>
            <a:gdLst/>
            <a:ahLst/>
            <a:cxnLst/>
            <a:rect l="l" t="t" r="r" b="b"/>
            <a:pathLst>
              <a:path w="7288530">
                <a:moveTo>
                  <a:pt x="0" y="0"/>
                </a:moveTo>
                <a:lnTo>
                  <a:pt x="7288530" y="0"/>
                </a:lnTo>
              </a:path>
            </a:pathLst>
          </a:custGeom>
          <a:ln w="7619">
            <a:solidFill>
              <a:srgbClr val="71A66A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2" name="object 82"/>
          <p:cNvSpPr/>
          <p:nvPr/>
        </p:nvSpPr>
        <p:spPr>
          <a:xfrm>
            <a:off x="928369" y="4432300"/>
            <a:ext cx="7288530" cy="0"/>
          </a:xfrm>
          <a:custGeom>
            <a:avLst/>
            <a:gdLst/>
            <a:ahLst/>
            <a:cxnLst/>
            <a:rect l="l" t="t" r="r" b="b"/>
            <a:pathLst>
              <a:path w="7288530">
                <a:moveTo>
                  <a:pt x="0" y="0"/>
                </a:moveTo>
                <a:lnTo>
                  <a:pt x="7288530" y="0"/>
                </a:lnTo>
              </a:path>
            </a:pathLst>
          </a:custGeom>
          <a:ln w="7620">
            <a:solidFill>
              <a:srgbClr val="73A66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3" name="object 83"/>
          <p:cNvSpPr/>
          <p:nvPr/>
        </p:nvSpPr>
        <p:spPr>
          <a:xfrm>
            <a:off x="928369" y="4439284"/>
            <a:ext cx="7288530" cy="0"/>
          </a:xfrm>
          <a:custGeom>
            <a:avLst/>
            <a:gdLst/>
            <a:ahLst/>
            <a:cxnLst/>
            <a:rect l="l" t="t" r="r" b="b"/>
            <a:pathLst>
              <a:path w="7288530">
                <a:moveTo>
                  <a:pt x="0" y="0"/>
                </a:moveTo>
                <a:lnTo>
                  <a:pt x="7288530" y="0"/>
                </a:lnTo>
              </a:path>
            </a:pathLst>
          </a:custGeom>
          <a:ln w="8890">
            <a:solidFill>
              <a:srgbClr val="74A76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4" name="object 84"/>
          <p:cNvSpPr/>
          <p:nvPr/>
        </p:nvSpPr>
        <p:spPr>
          <a:xfrm>
            <a:off x="928369" y="4446270"/>
            <a:ext cx="7288530" cy="0"/>
          </a:xfrm>
          <a:custGeom>
            <a:avLst/>
            <a:gdLst/>
            <a:ahLst/>
            <a:cxnLst/>
            <a:rect l="l" t="t" r="r" b="b"/>
            <a:pathLst>
              <a:path w="7288530">
                <a:moveTo>
                  <a:pt x="0" y="0"/>
                </a:moveTo>
                <a:lnTo>
                  <a:pt x="7288530" y="0"/>
                </a:lnTo>
              </a:path>
            </a:pathLst>
          </a:custGeom>
          <a:ln w="7619">
            <a:solidFill>
              <a:srgbClr val="75A86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5" name="object 85"/>
          <p:cNvSpPr/>
          <p:nvPr/>
        </p:nvSpPr>
        <p:spPr>
          <a:xfrm>
            <a:off x="928369" y="4453890"/>
            <a:ext cx="7288530" cy="0"/>
          </a:xfrm>
          <a:custGeom>
            <a:avLst/>
            <a:gdLst/>
            <a:ahLst/>
            <a:cxnLst/>
            <a:rect l="l" t="t" r="r" b="b"/>
            <a:pathLst>
              <a:path w="7288530">
                <a:moveTo>
                  <a:pt x="0" y="0"/>
                </a:moveTo>
                <a:lnTo>
                  <a:pt x="7288530" y="0"/>
                </a:lnTo>
              </a:path>
            </a:pathLst>
          </a:custGeom>
          <a:ln w="7619">
            <a:solidFill>
              <a:srgbClr val="76A96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6" name="object 86"/>
          <p:cNvSpPr/>
          <p:nvPr/>
        </p:nvSpPr>
        <p:spPr>
          <a:xfrm>
            <a:off x="928369" y="4460875"/>
            <a:ext cx="7288530" cy="0"/>
          </a:xfrm>
          <a:custGeom>
            <a:avLst/>
            <a:gdLst/>
            <a:ahLst/>
            <a:cxnLst/>
            <a:rect l="l" t="t" r="r" b="b"/>
            <a:pathLst>
              <a:path w="7288530">
                <a:moveTo>
                  <a:pt x="0" y="0"/>
                </a:moveTo>
                <a:lnTo>
                  <a:pt x="7288530" y="0"/>
                </a:lnTo>
              </a:path>
            </a:pathLst>
          </a:custGeom>
          <a:ln w="8889">
            <a:solidFill>
              <a:srgbClr val="78AA7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7" name="object 87"/>
          <p:cNvSpPr/>
          <p:nvPr/>
        </p:nvSpPr>
        <p:spPr>
          <a:xfrm>
            <a:off x="928369" y="4467859"/>
            <a:ext cx="7288530" cy="0"/>
          </a:xfrm>
          <a:custGeom>
            <a:avLst/>
            <a:gdLst/>
            <a:ahLst/>
            <a:cxnLst/>
            <a:rect l="l" t="t" r="r" b="b"/>
            <a:pathLst>
              <a:path w="7288530">
                <a:moveTo>
                  <a:pt x="0" y="0"/>
                </a:moveTo>
                <a:lnTo>
                  <a:pt x="7288530" y="0"/>
                </a:lnTo>
              </a:path>
            </a:pathLst>
          </a:custGeom>
          <a:ln w="7619">
            <a:solidFill>
              <a:srgbClr val="79AA7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8" name="object 88"/>
          <p:cNvSpPr/>
          <p:nvPr/>
        </p:nvSpPr>
        <p:spPr>
          <a:xfrm>
            <a:off x="928369" y="4475479"/>
            <a:ext cx="7288530" cy="0"/>
          </a:xfrm>
          <a:custGeom>
            <a:avLst/>
            <a:gdLst/>
            <a:ahLst/>
            <a:cxnLst/>
            <a:rect l="l" t="t" r="r" b="b"/>
            <a:pathLst>
              <a:path w="7288530">
                <a:moveTo>
                  <a:pt x="0" y="0"/>
                </a:moveTo>
                <a:lnTo>
                  <a:pt x="7288530" y="0"/>
                </a:lnTo>
              </a:path>
            </a:pathLst>
          </a:custGeom>
          <a:ln w="7619">
            <a:solidFill>
              <a:srgbClr val="7AAB7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9" name="object 89"/>
          <p:cNvSpPr/>
          <p:nvPr/>
        </p:nvSpPr>
        <p:spPr>
          <a:xfrm>
            <a:off x="928369" y="4482465"/>
            <a:ext cx="7288530" cy="0"/>
          </a:xfrm>
          <a:custGeom>
            <a:avLst/>
            <a:gdLst/>
            <a:ahLst/>
            <a:cxnLst/>
            <a:rect l="l" t="t" r="r" b="b"/>
            <a:pathLst>
              <a:path w="7288530">
                <a:moveTo>
                  <a:pt x="0" y="0"/>
                </a:moveTo>
                <a:lnTo>
                  <a:pt x="7288530" y="0"/>
                </a:lnTo>
              </a:path>
            </a:pathLst>
          </a:custGeom>
          <a:ln w="8890">
            <a:solidFill>
              <a:srgbClr val="7BAC7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0" name="object 90"/>
          <p:cNvSpPr/>
          <p:nvPr/>
        </p:nvSpPr>
        <p:spPr>
          <a:xfrm>
            <a:off x="928369" y="4489450"/>
            <a:ext cx="7288530" cy="0"/>
          </a:xfrm>
          <a:custGeom>
            <a:avLst/>
            <a:gdLst/>
            <a:ahLst/>
            <a:cxnLst/>
            <a:rect l="l" t="t" r="r" b="b"/>
            <a:pathLst>
              <a:path w="7288530">
                <a:moveTo>
                  <a:pt x="0" y="0"/>
                </a:moveTo>
                <a:lnTo>
                  <a:pt x="7288530" y="0"/>
                </a:lnTo>
              </a:path>
            </a:pathLst>
          </a:custGeom>
          <a:ln w="7620">
            <a:solidFill>
              <a:srgbClr val="7CAD7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1" name="object 91"/>
          <p:cNvSpPr/>
          <p:nvPr/>
        </p:nvSpPr>
        <p:spPr>
          <a:xfrm>
            <a:off x="928369" y="4497070"/>
            <a:ext cx="7288530" cy="0"/>
          </a:xfrm>
          <a:custGeom>
            <a:avLst/>
            <a:gdLst/>
            <a:ahLst/>
            <a:cxnLst/>
            <a:rect l="l" t="t" r="r" b="b"/>
            <a:pathLst>
              <a:path w="7288530">
                <a:moveTo>
                  <a:pt x="0" y="0"/>
                </a:moveTo>
                <a:lnTo>
                  <a:pt x="7288530" y="0"/>
                </a:lnTo>
              </a:path>
            </a:pathLst>
          </a:custGeom>
          <a:ln w="7619">
            <a:solidFill>
              <a:srgbClr val="7EAD7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2" name="object 92"/>
          <p:cNvSpPr/>
          <p:nvPr/>
        </p:nvSpPr>
        <p:spPr>
          <a:xfrm>
            <a:off x="928369" y="4504690"/>
            <a:ext cx="7288530" cy="0"/>
          </a:xfrm>
          <a:custGeom>
            <a:avLst/>
            <a:gdLst/>
            <a:ahLst/>
            <a:cxnLst/>
            <a:rect l="l" t="t" r="r" b="b"/>
            <a:pathLst>
              <a:path w="7288530">
                <a:moveTo>
                  <a:pt x="0" y="0"/>
                </a:moveTo>
                <a:lnTo>
                  <a:pt x="7288530" y="0"/>
                </a:lnTo>
              </a:path>
            </a:pathLst>
          </a:custGeom>
          <a:ln w="7619">
            <a:solidFill>
              <a:srgbClr val="7FAE7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3" name="object 93"/>
          <p:cNvSpPr/>
          <p:nvPr/>
        </p:nvSpPr>
        <p:spPr>
          <a:xfrm>
            <a:off x="928369" y="4511040"/>
            <a:ext cx="7288530" cy="0"/>
          </a:xfrm>
          <a:custGeom>
            <a:avLst/>
            <a:gdLst/>
            <a:ahLst/>
            <a:cxnLst/>
            <a:rect l="l" t="t" r="r" b="b"/>
            <a:pathLst>
              <a:path w="7288530">
                <a:moveTo>
                  <a:pt x="0" y="0"/>
                </a:moveTo>
                <a:lnTo>
                  <a:pt x="7288530" y="0"/>
                </a:lnTo>
              </a:path>
            </a:pathLst>
          </a:custGeom>
          <a:ln w="7619">
            <a:solidFill>
              <a:srgbClr val="80AF7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4" name="object 94"/>
          <p:cNvSpPr/>
          <p:nvPr/>
        </p:nvSpPr>
        <p:spPr>
          <a:xfrm>
            <a:off x="928369" y="4518659"/>
            <a:ext cx="7288530" cy="0"/>
          </a:xfrm>
          <a:custGeom>
            <a:avLst/>
            <a:gdLst/>
            <a:ahLst/>
            <a:cxnLst/>
            <a:rect l="l" t="t" r="r" b="b"/>
            <a:pathLst>
              <a:path w="7288530">
                <a:moveTo>
                  <a:pt x="0" y="0"/>
                </a:moveTo>
                <a:lnTo>
                  <a:pt x="7288530" y="0"/>
                </a:lnTo>
              </a:path>
            </a:pathLst>
          </a:custGeom>
          <a:ln w="7619">
            <a:solidFill>
              <a:srgbClr val="81B07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5" name="object 95"/>
          <p:cNvSpPr/>
          <p:nvPr/>
        </p:nvSpPr>
        <p:spPr>
          <a:xfrm>
            <a:off x="928369" y="4526279"/>
            <a:ext cx="7288530" cy="0"/>
          </a:xfrm>
          <a:custGeom>
            <a:avLst/>
            <a:gdLst/>
            <a:ahLst/>
            <a:cxnLst/>
            <a:rect l="l" t="t" r="r" b="b"/>
            <a:pathLst>
              <a:path w="7288530">
                <a:moveTo>
                  <a:pt x="0" y="0"/>
                </a:moveTo>
                <a:lnTo>
                  <a:pt x="7288530" y="0"/>
                </a:lnTo>
              </a:path>
            </a:pathLst>
          </a:custGeom>
          <a:ln w="7619">
            <a:solidFill>
              <a:srgbClr val="82B07A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6" name="object 96"/>
          <p:cNvSpPr/>
          <p:nvPr/>
        </p:nvSpPr>
        <p:spPr>
          <a:xfrm>
            <a:off x="928369" y="4533265"/>
            <a:ext cx="7288530" cy="0"/>
          </a:xfrm>
          <a:custGeom>
            <a:avLst/>
            <a:gdLst/>
            <a:ahLst/>
            <a:cxnLst/>
            <a:rect l="l" t="t" r="r" b="b"/>
            <a:pathLst>
              <a:path w="7288530">
                <a:moveTo>
                  <a:pt x="0" y="0"/>
                </a:moveTo>
                <a:lnTo>
                  <a:pt x="7288530" y="0"/>
                </a:lnTo>
              </a:path>
            </a:pathLst>
          </a:custGeom>
          <a:ln w="8890">
            <a:solidFill>
              <a:srgbClr val="84B17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7" name="object 97"/>
          <p:cNvSpPr/>
          <p:nvPr/>
        </p:nvSpPr>
        <p:spPr>
          <a:xfrm>
            <a:off x="928369" y="4540250"/>
            <a:ext cx="7288530" cy="0"/>
          </a:xfrm>
          <a:custGeom>
            <a:avLst/>
            <a:gdLst/>
            <a:ahLst/>
            <a:cxnLst/>
            <a:rect l="l" t="t" r="r" b="b"/>
            <a:pathLst>
              <a:path w="7288530">
                <a:moveTo>
                  <a:pt x="0" y="0"/>
                </a:moveTo>
                <a:lnTo>
                  <a:pt x="7288530" y="0"/>
                </a:lnTo>
              </a:path>
            </a:pathLst>
          </a:custGeom>
          <a:ln w="7620">
            <a:solidFill>
              <a:srgbClr val="85B27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8" name="object 98"/>
          <p:cNvSpPr/>
          <p:nvPr/>
        </p:nvSpPr>
        <p:spPr>
          <a:xfrm>
            <a:off x="928369" y="4547870"/>
            <a:ext cx="7288530" cy="0"/>
          </a:xfrm>
          <a:custGeom>
            <a:avLst/>
            <a:gdLst/>
            <a:ahLst/>
            <a:cxnLst/>
            <a:rect l="l" t="t" r="r" b="b"/>
            <a:pathLst>
              <a:path w="7288530">
                <a:moveTo>
                  <a:pt x="0" y="0"/>
                </a:moveTo>
                <a:lnTo>
                  <a:pt x="7288530" y="0"/>
                </a:lnTo>
              </a:path>
            </a:pathLst>
          </a:custGeom>
          <a:ln w="7619">
            <a:solidFill>
              <a:srgbClr val="86B37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9" name="object 99"/>
          <p:cNvSpPr/>
          <p:nvPr/>
        </p:nvSpPr>
        <p:spPr>
          <a:xfrm>
            <a:off x="928369" y="4554854"/>
            <a:ext cx="7288530" cy="0"/>
          </a:xfrm>
          <a:custGeom>
            <a:avLst/>
            <a:gdLst/>
            <a:ahLst/>
            <a:cxnLst/>
            <a:rect l="l" t="t" r="r" b="b"/>
            <a:pathLst>
              <a:path w="7288530">
                <a:moveTo>
                  <a:pt x="0" y="0"/>
                </a:moveTo>
                <a:lnTo>
                  <a:pt x="7288530" y="0"/>
                </a:lnTo>
              </a:path>
            </a:pathLst>
          </a:custGeom>
          <a:ln w="8889">
            <a:solidFill>
              <a:srgbClr val="87B47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0" name="object 100"/>
          <p:cNvSpPr/>
          <p:nvPr/>
        </p:nvSpPr>
        <p:spPr>
          <a:xfrm>
            <a:off x="928369" y="4561840"/>
            <a:ext cx="7288530" cy="0"/>
          </a:xfrm>
          <a:custGeom>
            <a:avLst/>
            <a:gdLst/>
            <a:ahLst/>
            <a:cxnLst/>
            <a:rect l="l" t="t" r="r" b="b"/>
            <a:pathLst>
              <a:path w="7288530">
                <a:moveTo>
                  <a:pt x="0" y="0"/>
                </a:moveTo>
                <a:lnTo>
                  <a:pt x="7288530" y="0"/>
                </a:lnTo>
              </a:path>
            </a:pathLst>
          </a:custGeom>
          <a:ln w="7619">
            <a:solidFill>
              <a:srgbClr val="88B47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1" name="object 101"/>
          <p:cNvSpPr/>
          <p:nvPr/>
        </p:nvSpPr>
        <p:spPr>
          <a:xfrm>
            <a:off x="928369" y="4569459"/>
            <a:ext cx="7288530" cy="0"/>
          </a:xfrm>
          <a:custGeom>
            <a:avLst/>
            <a:gdLst/>
            <a:ahLst/>
            <a:cxnLst/>
            <a:rect l="l" t="t" r="r" b="b"/>
            <a:pathLst>
              <a:path w="7288530">
                <a:moveTo>
                  <a:pt x="0" y="0"/>
                </a:moveTo>
                <a:lnTo>
                  <a:pt x="7288530" y="0"/>
                </a:lnTo>
              </a:path>
            </a:pathLst>
          </a:custGeom>
          <a:ln w="7619">
            <a:solidFill>
              <a:srgbClr val="8AB5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2" name="object 102"/>
          <p:cNvSpPr/>
          <p:nvPr/>
        </p:nvSpPr>
        <p:spPr>
          <a:xfrm>
            <a:off x="928369" y="4577079"/>
            <a:ext cx="7288530" cy="0"/>
          </a:xfrm>
          <a:custGeom>
            <a:avLst/>
            <a:gdLst/>
            <a:ahLst/>
            <a:cxnLst/>
            <a:rect l="l" t="t" r="r" b="b"/>
            <a:pathLst>
              <a:path w="7288530">
                <a:moveTo>
                  <a:pt x="0" y="0"/>
                </a:moveTo>
                <a:lnTo>
                  <a:pt x="7288530" y="0"/>
                </a:lnTo>
              </a:path>
            </a:pathLst>
          </a:custGeom>
          <a:ln w="7619">
            <a:solidFill>
              <a:srgbClr val="8BB68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3" name="object 103"/>
          <p:cNvSpPr/>
          <p:nvPr/>
        </p:nvSpPr>
        <p:spPr>
          <a:xfrm>
            <a:off x="928369" y="4583429"/>
            <a:ext cx="7288530" cy="0"/>
          </a:xfrm>
          <a:custGeom>
            <a:avLst/>
            <a:gdLst/>
            <a:ahLst/>
            <a:cxnLst/>
            <a:rect l="l" t="t" r="r" b="b"/>
            <a:pathLst>
              <a:path w="7288530">
                <a:moveTo>
                  <a:pt x="0" y="0"/>
                </a:moveTo>
                <a:lnTo>
                  <a:pt x="7288530" y="0"/>
                </a:lnTo>
              </a:path>
            </a:pathLst>
          </a:custGeom>
          <a:ln w="7619">
            <a:solidFill>
              <a:srgbClr val="8CB78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4" name="object 104"/>
          <p:cNvSpPr/>
          <p:nvPr/>
        </p:nvSpPr>
        <p:spPr>
          <a:xfrm>
            <a:off x="928369" y="4591050"/>
            <a:ext cx="7288530" cy="0"/>
          </a:xfrm>
          <a:custGeom>
            <a:avLst/>
            <a:gdLst/>
            <a:ahLst/>
            <a:cxnLst/>
            <a:rect l="l" t="t" r="r" b="b"/>
            <a:pathLst>
              <a:path w="7288530">
                <a:moveTo>
                  <a:pt x="0" y="0"/>
                </a:moveTo>
                <a:lnTo>
                  <a:pt x="7288530" y="0"/>
                </a:lnTo>
              </a:path>
            </a:pathLst>
          </a:custGeom>
          <a:ln w="7620">
            <a:solidFill>
              <a:srgbClr val="8DB78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5" name="object 105"/>
          <p:cNvSpPr/>
          <p:nvPr/>
        </p:nvSpPr>
        <p:spPr>
          <a:xfrm>
            <a:off x="928369" y="4598670"/>
            <a:ext cx="7288530" cy="0"/>
          </a:xfrm>
          <a:custGeom>
            <a:avLst/>
            <a:gdLst/>
            <a:ahLst/>
            <a:cxnLst/>
            <a:rect l="l" t="t" r="r" b="b"/>
            <a:pathLst>
              <a:path w="7288530">
                <a:moveTo>
                  <a:pt x="0" y="0"/>
                </a:moveTo>
                <a:lnTo>
                  <a:pt x="7288530" y="0"/>
                </a:lnTo>
              </a:path>
            </a:pathLst>
          </a:custGeom>
          <a:ln w="7619">
            <a:solidFill>
              <a:srgbClr val="8EB88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6" name="object 106"/>
          <p:cNvSpPr/>
          <p:nvPr/>
        </p:nvSpPr>
        <p:spPr>
          <a:xfrm>
            <a:off x="928369" y="4605020"/>
            <a:ext cx="7288530" cy="0"/>
          </a:xfrm>
          <a:custGeom>
            <a:avLst/>
            <a:gdLst/>
            <a:ahLst/>
            <a:cxnLst/>
            <a:rect l="l" t="t" r="r" b="b"/>
            <a:pathLst>
              <a:path w="7288530">
                <a:moveTo>
                  <a:pt x="0" y="0"/>
                </a:moveTo>
                <a:lnTo>
                  <a:pt x="7288530" y="0"/>
                </a:lnTo>
              </a:path>
            </a:pathLst>
          </a:custGeom>
          <a:ln w="7619">
            <a:solidFill>
              <a:srgbClr val="90B98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7" name="object 107"/>
          <p:cNvSpPr/>
          <p:nvPr/>
        </p:nvSpPr>
        <p:spPr>
          <a:xfrm>
            <a:off x="928369" y="4612640"/>
            <a:ext cx="7288530" cy="0"/>
          </a:xfrm>
          <a:custGeom>
            <a:avLst/>
            <a:gdLst/>
            <a:ahLst/>
            <a:cxnLst/>
            <a:rect l="l" t="t" r="r" b="b"/>
            <a:pathLst>
              <a:path w="7288530">
                <a:moveTo>
                  <a:pt x="0" y="0"/>
                </a:moveTo>
                <a:lnTo>
                  <a:pt x="7288530" y="0"/>
                </a:lnTo>
              </a:path>
            </a:pathLst>
          </a:custGeom>
          <a:ln w="7619">
            <a:solidFill>
              <a:srgbClr val="91BA8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8" name="object 108"/>
          <p:cNvSpPr/>
          <p:nvPr/>
        </p:nvSpPr>
        <p:spPr>
          <a:xfrm>
            <a:off x="928369" y="4620259"/>
            <a:ext cx="7288530" cy="0"/>
          </a:xfrm>
          <a:custGeom>
            <a:avLst/>
            <a:gdLst/>
            <a:ahLst/>
            <a:cxnLst/>
            <a:rect l="l" t="t" r="r" b="b"/>
            <a:pathLst>
              <a:path w="7288530">
                <a:moveTo>
                  <a:pt x="0" y="0"/>
                </a:moveTo>
                <a:lnTo>
                  <a:pt x="7288530" y="0"/>
                </a:lnTo>
              </a:path>
            </a:pathLst>
          </a:custGeom>
          <a:ln w="7619">
            <a:solidFill>
              <a:srgbClr val="92BA8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9" name="object 109"/>
          <p:cNvSpPr/>
          <p:nvPr/>
        </p:nvSpPr>
        <p:spPr>
          <a:xfrm>
            <a:off x="928369" y="4626609"/>
            <a:ext cx="7288530" cy="0"/>
          </a:xfrm>
          <a:custGeom>
            <a:avLst/>
            <a:gdLst/>
            <a:ahLst/>
            <a:cxnLst/>
            <a:rect l="l" t="t" r="r" b="b"/>
            <a:pathLst>
              <a:path w="7288530">
                <a:moveTo>
                  <a:pt x="0" y="0"/>
                </a:moveTo>
                <a:lnTo>
                  <a:pt x="7288530" y="0"/>
                </a:lnTo>
              </a:path>
            </a:pathLst>
          </a:custGeom>
          <a:ln w="7619">
            <a:solidFill>
              <a:srgbClr val="93BB8A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0" name="object 110"/>
          <p:cNvSpPr/>
          <p:nvPr/>
        </p:nvSpPr>
        <p:spPr>
          <a:xfrm>
            <a:off x="928369" y="4634229"/>
            <a:ext cx="7288530" cy="0"/>
          </a:xfrm>
          <a:custGeom>
            <a:avLst/>
            <a:gdLst/>
            <a:ahLst/>
            <a:cxnLst/>
            <a:rect l="l" t="t" r="r" b="b"/>
            <a:pathLst>
              <a:path w="7288530">
                <a:moveTo>
                  <a:pt x="0" y="0"/>
                </a:moveTo>
                <a:lnTo>
                  <a:pt x="7288530" y="0"/>
                </a:lnTo>
              </a:path>
            </a:pathLst>
          </a:custGeom>
          <a:ln w="7619">
            <a:solidFill>
              <a:srgbClr val="94BC8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1" name="object 111"/>
          <p:cNvSpPr/>
          <p:nvPr/>
        </p:nvSpPr>
        <p:spPr>
          <a:xfrm>
            <a:off x="928369" y="4641850"/>
            <a:ext cx="7288530" cy="0"/>
          </a:xfrm>
          <a:custGeom>
            <a:avLst/>
            <a:gdLst/>
            <a:ahLst/>
            <a:cxnLst/>
            <a:rect l="l" t="t" r="r" b="b"/>
            <a:pathLst>
              <a:path w="7288530">
                <a:moveTo>
                  <a:pt x="0" y="0"/>
                </a:moveTo>
                <a:lnTo>
                  <a:pt x="7288530" y="0"/>
                </a:lnTo>
              </a:path>
            </a:pathLst>
          </a:custGeom>
          <a:ln w="7620">
            <a:solidFill>
              <a:srgbClr val="96BD8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2" name="object 112"/>
          <p:cNvSpPr/>
          <p:nvPr/>
        </p:nvSpPr>
        <p:spPr>
          <a:xfrm>
            <a:off x="928369" y="4648834"/>
            <a:ext cx="7288530" cy="0"/>
          </a:xfrm>
          <a:custGeom>
            <a:avLst/>
            <a:gdLst/>
            <a:ahLst/>
            <a:cxnLst/>
            <a:rect l="l" t="t" r="r" b="b"/>
            <a:pathLst>
              <a:path w="7288530">
                <a:moveTo>
                  <a:pt x="0" y="0"/>
                </a:moveTo>
                <a:lnTo>
                  <a:pt x="7288530" y="0"/>
                </a:lnTo>
              </a:path>
            </a:pathLst>
          </a:custGeom>
          <a:ln w="8890">
            <a:solidFill>
              <a:srgbClr val="97BE8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3" name="object 113"/>
          <p:cNvSpPr/>
          <p:nvPr/>
        </p:nvSpPr>
        <p:spPr>
          <a:xfrm>
            <a:off x="928369" y="4655820"/>
            <a:ext cx="7288530" cy="0"/>
          </a:xfrm>
          <a:custGeom>
            <a:avLst/>
            <a:gdLst/>
            <a:ahLst/>
            <a:cxnLst/>
            <a:rect l="l" t="t" r="r" b="b"/>
            <a:pathLst>
              <a:path w="7288530">
                <a:moveTo>
                  <a:pt x="0" y="0"/>
                </a:moveTo>
                <a:lnTo>
                  <a:pt x="7288530" y="0"/>
                </a:lnTo>
              </a:path>
            </a:pathLst>
          </a:custGeom>
          <a:ln w="7619">
            <a:solidFill>
              <a:srgbClr val="99BE8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4" name="object 114"/>
          <p:cNvSpPr/>
          <p:nvPr/>
        </p:nvSpPr>
        <p:spPr>
          <a:xfrm>
            <a:off x="928369" y="4663440"/>
            <a:ext cx="7288530" cy="0"/>
          </a:xfrm>
          <a:custGeom>
            <a:avLst/>
            <a:gdLst/>
            <a:ahLst/>
            <a:cxnLst/>
            <a:rect l="l" t="t" r="r" b="b"/>
            <a:pathLst>
              <a:path w="7288530">
                <a:moveTo>
                  <a:pt x="0" y="0"/>
                </a:moveTo>
                <a:lnTo>
                  <a:pt x="7288530" y="0"/>
                </a:lnTo>
              </a:path>
            </a:pathLst>
          </a:custGeom>
          <a:ln w="7619">
            <a:solidFill>
              <a:srgbClr val="99BF8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5" name="object 115"/>
          <p:cNvSpPr/>
          <p:nvPr/>
        </p:nvSpPr>
        <p:spPr>
          <a:xfrm>
            <a:off x="928369" y="4671059"/>
            <a:ext cx="7288530" cy="0"/>
          </a:xfrm>
          <a:custGeom>
            <a:avLst/>
            <a:gdLst/>
            <a:ahLst/>
            <a:cxnLst/>
            <a:rect l="l" t="t" r="r" b="b"/>
            <a:pathLst>
              <a:path w="7288530">
                <a:moveTo>
                  <a:pt x="0" y="0"/>
                </a:moveTo>
                <a:lnTo>
                  <a:pt x="7288530" y="0"/>
                </a:lnTo>
              </a:path>
            </a:pathLst>
          </a:custGeom>
          <a:ln w="7619">
            <a:solidFill>
              <a:srgbClr val="9AC09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6" name="object 116"/>
          <p:cNvSpPr/>
          <p:nvPr/>
        </p:nvSpPr>
        <p:spPr>
          <a:xfrm>
            <a:off x="928369" y="4677409"/>
            <a:ext cx="7288530" cy="0"/>
          </a:xfrm>
          <a:custGeom>
            <a:avLst/>
            <a:gdLst/>
            <a:ahLst/>
            <a:cxnLst/>
            <a:rect l="l" t="t" r="r" b="b"/>
            <a:pathLst>
              <a:path w="7288530">
                <a:moveTo>
                  <a:pt x="0" y="0"/>
                </a:moveTo>
                <a:lnTo>
                  <a:pt x="7288530" y="0"/>
                </a:lnTo>
              </a:path>
            </a:pathLst>
          </a:custGeom>
          <a:ln w="7619">
            <a:solidFill>
              <a:srgbClr val="9CC19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7" name="object 117"/>
          <p:cNvSpPr/>
          <p:nvPr/>
        </p:nvSpPr>
        <p:spPr>
          <a:xfrm>
            <a:off x="928369" y="4685029"/>
            <a:ext cx="7288530" cy="0"/>
          </a:xfrm>
          <a:custGeom>
            <a:avLst/>
            <a:gdLst/>
            <a:ahLst/>
            <a:cxnLst/>
            <a:rect l="l" t="t" r="r" b="b"/>
            <a:pathLst>
              <a:path w="7288530">
                <a:moveTo>
                  <a:pt x="0" y="0"/>
                </a:moveTo>
                <a:lnTo>
                  <a:pt x="7288530" y="0"/>
                </a:lnTo>
              </a:path>
            </a:pathLst>
          </a:custGeom>
          <a:ln w="7619">
            <a:solidFill>
              <a:srgbClr val="9DC19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8" name="object 118"/>
          <p:cNvSpPr/>
          <p:nvPr/>
        </p:nvSpPr>
        <p:spPr>
          <a:xfrm>
            <a:off x="928369" y="4692650"/>
            <a:ext cx="7288530" cy="0"/>
          </a:xfrm>
          <a:custGeom>
            <a:avLst/>
            <a:gdLst/>
            <a:ahLst/>
            <a:cxnLst/>
            <a:rect l="l" t="t" r="r" b="b"/>
            <a:pathLst>
              <a:path w="7288530">
                <a:moveTo>
                  <a:pt x="0" y="0"/>
                </a:moveTo>
                <a:lnTo>
                  <a:pt x="7288530" y="0"/>
                </a:lnTo>
              </a:path>
            </a:pathLst>
          </a:custGeom>
          <a:ln w="7620">
            <a:solidFill>
              <a:srgbClr val="9EC29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9" name="object 119"/>
          <p:cNvSpPr/>
          <p:nvPr/>
        </p:nvSpPr>
        <p:spPr>
          <a:xfrm>
            <a:off x="928369" y="4699000"/>
            <a:ext cx="7288530" cy="0"/>
          </a:xfrm>
          <a:custGeom>
            <a:avLst/>
            <a:gdLst/>
            <a:ahLst/>
            <a:cxnLst/>
            <a:rect l="l" t="t" r="r" b="b"/>
            <a:pathLst>
              <a:path w="7288530">
                <a:moveTo>
                  <a:pt x="0" y="0"/>
                </a:moveTo>
                <a:lnTo>
                  <a:pt x="7288530" y="0"/>
                </a:lnTo>
              </a:path>
            </a:pathLst>
          </a:custGeom>
          <a:ln w="7620">
            <a:solidFill>
              <a:srgbClr val="9FC39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0" name="object 120"/>
          <p:cNvSpPr/>
          <p:nvPr/>
        </p:nvSpPr>
        <p:spPr>
          <a:xfrm>
            <a:off x="928369" y="4706620"/>
            <a:ext cx="7288530" cy="0"/>
          </a:xfrm>
          <a:custGeom>
            <a:avLst/>
            <a:gdLst/>
            <a:ahLst/>
            <a:cxnLst/>
            <a:rect l="l" t="t" r="r" b="b"/>
            <a:pathLst>
              <a:path w="7288530">
                <a:moveTo>
                  <a:pt x="0" y="0"/>
                </a:moveTo>
                <a:lnTo>
                  <a:pt x="7288530" y="0"/>
                </a:lnTo>
              </a:path>
            </a:pathLst>
          </a:custGeom>
          <a:ln w="7619">
            <a:solidFill>
              <a:srgbClr val="A0C49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1" name="object 121"/>
          <p:cNvSpPr/>
          <p:nvPr/>
        </p:nvSpPr>
        <p:spPr>
          <a:xfrm>
            <a:off x="928369" y="4714240"/>
            <a:ext cx="7288530" cy="0"/>
          </a:xfrm>
          <a:custGeom>
            <a:avLst/>
            <a:gdLst/>
            <a:ahLst/>
            <a:cxnLst/>
            <a:rect l="l" t="t" r="r" b="b"/>
            <a:pathLst>
              <a:path w="7288530">
                <a:moveTo>
                  <a:pt x="0" y="0"/>
                </a:moveTo>
                <a:lnTo>
                  <a:pt x="7288530" y="0"/>
                </a:lnTo>
              </a:path>
            </a:pathLst>
          </a:custGeom>
          <a:ln w="7619">
            <a:solidFill>
              <a:srgbClr val="A2C49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2" name="object 122"/>
          <p:cNvSpPr/>
          <p:nvPr/>
        </p:nvSpPr>
        <p:spPr>
          <a:xfrm>
            <a:off x="928369" y="4720590"/>
            <a:ext cx="7288530" cy="0"/>
          </a:xfrm>
          <a:custGeom>
            <a:avLst/>
            <a:gdLst/>
            <a:ahLst/>
            <a:cxnLst/>
            <a:rect l="l" t="t" r="r" b="b"/>
            <a:pathLst>
              <a:path w="7288530">
                <a:moveTo>
                  <a:pt x="0" y="0"/>
                </a:moveTo>
                <a:lnTo>
                  <a:pt x="7288530" y="0"/>
                </a:lnTo>
              </a:path>
            </a:pathLst>
          </a:custGeom>
          <a:ln w="7619">
            <a:solidFill>
              <a:srgbClr val="A3C59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3" name="object 123"/>
          <p:cNvSpPr/>
          <p:nvPr/>
        </p:nvSpPr>
        <p:spPr>
          <a:xfrm>
            <a:off x="928369" y="4728209"/>
            <a:ext cx="7288530" cy="0"/>
          </a:xfrm>
          <a:custGeom>
            <a:avLst/>
            <a:gdLst/>
            <a:ahLst/>
            <a:cxnLst/>
            <a:rect l="l" t="t" r="r" b="b"/>
            <a:pathLst>
              <a:path w="7288530">
                <a:moveTo>
                  <a:pt x="0" y="0"/>
                </a:moveTo>
                <a:lnTo>
                  <a:pt x="7288530" y="0"/>
                </a:lnTo>
              </a:path>
            </a:pathLst>
          </a:custGeom>
          <a:ln w="7619">
            <a:solidFill>
              <a:srgbClr val="A4C69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4" name="object 124"/>
          <p:cNvSpPr/>
          <p:nvPr/>
        </p:nvSpPr>
        <p:spPr>
          <a:xfrm>
            <a:off x="928369" y="4735829"/>
            <a:ext cx="7288530" cy="0"/>
          </a:xfrm>
          <a:custGeom>
            <a:avLst/>
            <a:gdLst/>
            <a:ahLst/>
            <a:cxnLst/>
            <a:rect l="l" t="t" r="r" b="b"/>
            <a:pathLst>
              <a:path w="7288530">
                <a:moveTo>
                  <a:pt x="0" y="0"/>
                </a:moveTo>
                <a:lnTo>
                  <a:pt x="7288530" y="0"/>
                </a:lnTo>
              </a:path>
            </a:pathLst>
          </a:custGeom>
          <a:ln w="7619">
            <a:solidFill>
              <a:srgbClr val="A5C79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5" name="object 125"/>
          <p:cNvSpPr/>
          <p:nvPr/>
        </p:nvSpPr>
        <p:spPr>
          <a:xfrm>
            <a:off x="928369" y="4743450"/>
            <a:ext cx="7288530" cy="0"/>
          </a:xfrm>
          <a:custGeom>
            <a:avLst/>
            <a:gdLst/>
            <a:ahLst/>
            <a:cxnLst/>
            <a:rect l="l" t="t" r="r" b="b"/>
            <a:pathLst>
              <a:path w="7288530">
                <a:moveTo>
                  <a:pt x="0" y="0"/>
                </a:moveTo>
                <a:lnTo>
                  <a:pt x="7288530" y="0"/>
                </a:lnTo>
              </a:path>
            </a:pathLst>
          </a:custGeom>
          <a:ln w="7620">
            <a:solidFill>
              <a:srgbClr val="A6C89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6" name="object 126"/>
          <p:cNvSpPr/>
          <p:nvPr/>
        </p:nvSpPr>
        <p:spPr>
          <a:xfrm>
            <a:off x="928369" y="4749800"/>
            <a:ext cx="7288530" cy="0"/>
          </a:xfrm>
          <a:custGeom>
            <a:avLst/>
            <a:gdLst/>
            <a:ahLst/>
            <a:cxnLst/>
            <a:rect l="l" t="t" r="r" b="b"/>
            <a:pathLst>
              <a:path w="7288530">
                <a:moveTo>
                  <a:pt x="0" y="0"/>
                </a:moveTo>
                <a:lnTo>
                  <a:pt x="7288530" y="0"/>
                </a:lnTo>
              </a:path>
            </a:pathLst>
          </a:custGeom>
          <a:ln w="7620">
            <a:solidFill>
              <a:srgbClr val="A8C89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7" name="object 127"/>
          <p:cNvSpPr/>
          <p:nvPr/>
        </p:nvSpPr>
        <p:spPr>
          <a:xfrm>
            <a:off x="928369" y="4757420"/>
            <a:ext cx="7288530" cy="0"/>
          </a:xfrm>
          <a:custGeom>
            <a:avLst/>
            <a:gdLst/>
            <a:ahLst/>
            <a:cxnLst/>
            <a:rect l="l" t="t" r="r" b="b"/>
            <a:pathLst>
              <a:path w="7288530">
                <a:moveTo>
                  <a:pt x="0" y="0"/>
                </a:moveTo>
                <a:lnTo>
                  <a:pt x="7288530" y="0"/>
                </a:lnTo>
              </a:path>
            </a:pathLst>
          </a:custGeom>
          <a:ln w="7619">
            <a:solidFill>
              <a:srgbClr val="A9C99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8" name="object 128"/>
          <p:cNvSpPr/>
          <p:nvPr/>
        </p:nvSpPr>
        <p:spPr>
          <a:xfrm>
            <a:off x="928369" y="4765040"/>
            <a:ext cx="7288530" cy="0"/>
          </a:xfrm>
          <a:custGeom>
            <a:avLst/>
            <a:gdLst/>
            <a:ahLst/>
            <a:cxnLst/>
            <a:rect l="l" t="t" r="r" b="b"/>
            <a:pathLst>
              <a:path w="7288530">
                <a:moveTo>
                  <a:pt x="0" y="0"/>
                </a:moveTo>
                <a:lnTo>
                  <a:pt x="7288530" y="0"/>
                </a:lnTo>
              </a:path>
            </a:pathLst>
          </a:custGeom>
          <a:ln w="7619">
            <a:solidFill>
              <a:srgbClr val="AACA9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9" name="object 129"/>
          <p:cNvSpPr/>
          <p:nvPr/>
        </p:nvSpPr>
        <p:spPr>
          <a:xfrm>
            <a:off x="928369" y="4771390"/>
            <a:ext cx="7288530" cy="0"/>
          </a:xfrm>
          <a:custGeom>
            <a:avLst/>
            <a:gdLst/>
            <a:ahLst/>
            <a:cxnLst/>
            <a:rect l="l" t="t" r="r" b="b"/>
            <a:pathLst>
              <a:path w="7288530">
                <a:moveTo>
                  <a:pt x="0" y="0"/>
                </a:moveTo>
                <a:lnTo>
                  <a:pt x="7288530" y="0"/>
                </a:lnTo>
              </a:path>
            </a:pathLst>
          </a:custGeom>
          <a:ln w="7619">
            <a:solidFill>
              <a:srgbClr val="ABCCA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0" name="object 130"/>
          <p:cNvSpPr/>
          <p:nvPr/>
        </p:nvSpPr>
        <p:spPr>
          <a:xfrm>
            <a:off x="1143000" y="5791200"/>
            <a:ext cx="7288530" cy="0"/>
          </a:xfrm>
          <a:custGeom>
            <a:avLst/>
            <a:gdLst/>
            <a:ahLst/>
            <a:cxnLst/>
            <a:rect l="l" t="t" r="r" b="b"/>
            <a:pathLst>
              <a:path w="7288530">
                <a:moveTo>
                  <a:pt x="0" y="0"/>
                </a:moveTo>
                <a:lnTo>
                  <a:pt x="7288530" y="0"/>
                </a:lnTo>
              </a:path>
            </a:pathLst>
          </a:custGeom>
          <a:ln w="7619">
            <a:solidFill>
              <a:srgbClr val="ADCCA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1" name="object 131"/>
          <p:cNvSpPr/>
          <p:nvPr/>
        </p:nvSpPr>
        <p:spPr>
          <a:xfrm>
            <a:off x="928369" y="4786629"/>
            <a:ext cx="7288530" cy="0"/>
          </a:xfrm>
          <a:custGeom>
            <a:avLst/>
            <a:gdLst/>
            <a:ahLst/>
            <a:cxnLst/>
            <a:rect l="l" t="t" r="r" b="b"/>
            <a:pathLst>
              <a:path w="7288530">
                <a:moveTo>
                  <a:pt x="0" y="0"/>
                </a:moveTo>
                <a:lnTo>
                  <a:pt x="7288530" y="0"/>
                </a:lnTo>
              </a:path>
            </a:pathLst>
          </a:custGeom>
          <a:ln w="7619">
            <a:solidFill>
              <a:srgbClr val="AECCA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2" name="object 132"/>
          <p:cNvSpPr/>
          <p:nvPr/>
        </p:nvSpPr>
        <p:spPr>
          <a:xfrm>
            <a:off x="928369" y="4792979"/>
            <a:ext cx="7288530" cy="0"/>
          </a:xfrm>
          <a:custGeom>
            <a:avLst/>
            <a:gdLst/>
            <a:ahLst/>
            <a:cxnLst/>
            <a:rect l="l" t="t" r="r" b="b"/>
            <a:pathLst>
              <a:path w="7288530">
                <a:moveTo>
                  <a:pt x="0" y="0"/>
                </a:moveTo>
                <a:lnTo>
                  <a:pt x="7288530" y="0"/>
                </a:lnTo>
              </a:path>
            </a:pathLst>
          </a:custGeom>
          <a:ln w="7619">
            <a:solidFill>
              <a:srgbClr val="AFCDA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3" name="object 133"/>
          <p:cNvSpPr/>
          <p:nvPr/>
        </p:nvSpPr>
        <p:spPr>
          <a:xfrm>
            <a:off x="928369" y="4800600"/>
            <a:ext cx="7288530" cy="0"/>
          </a:xfrm>
          <a:custGeom>
            <a:avLst/>
            <a:gdLst/>
            <a:ahLst/>
            <a:cxnLst/>
            <a:rect l="l" t="t" r="r" b="b"/>
            <a:pathLst>
              <a:path w="7288530">
                <a:moveTo>
                  <a:pt x="0" y="0"/>
                </a:moveTo>
                <a:lnTo>
                  <a:pt x="7288530" y="0"/>
                </a:lnTo>
              </a:path>
            </a:pathLst>
          </a:custGeom>
          <a:ln w="7620">
            <a:solidFill>
              <a:srgbClr val="B0CEA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4" name="object 134"/>
          <p:cNvSpPr/>
          <p:nvPr/>
        </p:nvSpPr>
        <p:spPr>
          <a:xfrm>
            <a:off x="928369" y="4808220"/>
            <a:ext cx="7288530" cy="0"/>
          </a:xfrm>
          <a:custGeom>
            <a:avLst/>
            <a:gdLst/>
            <a:ahLst/>
            <a:cxnLst/>
            <a:rect l="l" t="t" r="r" b="b"/>
            <a:pathLst>
              <a:path w="7288530">
                <a:moveTo>
                  <a:pt x="0" y="0"/>
                </a:moveTo>
                <a:lnTo>
                  <a:pt x="7288530" y="0"/>
                </a:lnTo>
              </a:path>
            </a:pathLst>
          </a:custGeom>
          <a:ln w="7619">
            <a:solidFill>
              <a:srgbClr val="B1CFA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5" name="object 135"/>
          <p:cNvSpPr/>
          <p:nvPr/>
        </p:nvSpPr>
        <p:spPr>
          <a:xfrm>
            <a:off x="928369" y="4815840"/>
            <a:ext cx="7288530" cy="0"/>
          </a:xfrm>
          <a:custGeom>
            <a:avLst/>
            <a:gdLst/>
            <a:ahLst/>
            <a:cxnLst/>
            <a:rect l="l" t="t" r="r" b="b"/>
            <a:pathLst>
              <a:path w="7288530">
                <a:moveTo>
                  <a:pt x="0" y="0"/>
                </a:moveTo>
                <a:lnTo>
                  <a:pt x="7288530" y="0"/>
                </a:lnTo>
              </a:path>
            </a:pathLst>
          </a:custGeom>
          <a:ln w="7619">
            <a:solidFill>
              <a:srgbClr val="B3CFA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6" name="object 136"/>
          <p:cNvSpPr/>
          <p:nvPr/>
        </p:nvSpPr>
        <p:spPr>
          <a:xfrm>
            <a:off x="928369" y="4822190"/>
            <a:ext cx="7288530" cy="0"/>
          </a:xfrm>
          <a:custGeom>
            <a:avLst/>
            <a:gdLst/>
            <a:ahLst/>
            <a:cxnLst/>
            <a:rect l="l" t="t" r="r" b="b"/>
            <a:pathLst>
              <a:path w="7288530">
                <a:moveTo>
                  <a:pt x="0" y="0"/>
                </a:moveTo>
                <a:lnTo>
                  <a:pt x="7288530" y="0"/>
                </a:lnTo>
              </a:path>
            </a:pathLst>
          </a:custGeom>
          <a:ln w="7619">
            <a:solidFill>
              <a:srgbClr val="B4D0A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7" name="object 137"/>
          <p:cNvSpPr/>
          <p:nvPr/>
        </p:nvSpPr>
        <p:spPr>
          <a:xfrm>
            <a:off x="928369" y="4829809"/>
            <a:ext cx="7288530" cy="0"/>
          </a:xfrm>
          <a:custGeom>
            <a:avLst/>
            <a:gdLst/>
            <a:ahLst/>
            <a:cxnLst/>
            <a:rect l="l" t="t" r="r" b="b"/>
            <a:pathLst>
              <a:path w="7288530">
                <a:moveTo>
                  <a:pt x="0" y="0"/>
                </a:moveTo>
                <a:lnTo>
                  <a:pt x="7288530" y="0"/>
                </a:lnTo>
              </a:path>
            </a:pathLst>
          </a:custGeom>
          <a:ln w="7619">
            <a:solidFill>
              <a:srgbClr val="B5D1A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8" name="object 138"/>
          <p:cNvSpPr/>
          <p:nvPr/>
        </p:nvSpPr>
        <p:spPr>
          <a:xfrm>
            <a:off x="928369" y="4837429"/>
            <a:ext cx="7288530" cy="0"/>
          </a:xfrm>
          <a:custGeom>
            <a:avLst/>
            <a:gdLst/>
            <a:ahLst/>
            <a:cxnLst/>
            <a:rect l="l" t="t" r="r" b="b"/>
            <a:pathLst>
              <a:path w="7288530">
                <a:moveTo>
                  <a:pt x="0" y="0"/>
                </a:moveTo>
                <a:lnTo>
                  <a:pt x="7288530" y="0"/>
                </a:lnTo>
              </a:path>
            </a:pathLst>
          </a:custGeom>
          <a:ln w="7619">
            <a:solidFill>
              <a:srgbClr val="B6D2AA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9" name="object 139"/>
          <p:cNvSpPr/>
          <p:nvPr/>
        </p:nvSpPr>
        <p:spPr>
          <a:xfrm>
            <a:off x="928369" y="4843779"/>
            <a:ext cx="7288530" cy="0"/>
          </a:xfrm>
          <a:custGeom>
            <a:avLst/>
            <a:gdLst/>
            <a:ahLst/>
            <a:cxnLst/>
            <a:rect l="l" t="t" r="r" b="b"/>
            <a:pathLst>
              <a:path w="7288530">
                <a:moveTo>
                  <a:pt x="0" y="0"/>
                </a:moveTo>
                <a:lnTo>
                  <a:pt x="7288530" y="0"/>
                </a:lnTo>
              </a:path>
            </a:pathLst>
          </a:custGeom>
          <a:ln w="7619">
            <a:solidFill>
              <a:srgbClr val="B7D2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0" name="object 140"/>
          <p:cNvSpPr/>
          <p:nvPr/>
        </p:nvSpPr>
        <p:spPr>
          <a:xfrm>
            <a:off x="928369" y="4851400"/>
            <a:ext cx="7288530" cy="0"/>
          </a:xfrm>
          <a:custGeom>
            <a:avLst/>
            <a:gdLst/>
            <a:ahLst/>
            <a:cxnLst/>
            <a:rect l="l" t="t" r="r" b="b"/>
            <a:pathLst>
              <a:path w="7288530">
                <a:moveTo>
                  <a:pt x="0" y="0"/>
                </a:moveTo>
                <a:lnTo>
                  <a:pt x="7288530" y="0"/>
                </a:lnTo>
              </a:path>
            </a:pathLst>
          </a:custGeom>
          <a:ln w="7620">
            <a:solidFill>
              <a:srgbClr val="B9D3A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1" name="object 141"/>
          <p:cNvSpPr/>
          <p:nvPr/>
        </p:nvSpPr>
        <p:spPr>
          <a:xfrm>
            <a:off x="928369" y="4859020"/>
            <a:ext cx="7288530" cy="0"/>
          </a:xfrm>
          <a:custGeom>
            <a:avLst/>
            <a:gdLst/>
            <a:ahLst/>
            <a:cxnLst/>
            <a:rect l="l" t="t" r="r" b="b"/>
            <a:pathLst>
              <a:path w="7288530">
                <a:moveTo>
                  <a:pt x="0" y="0"/>
                </a:moveTo>
                <a:lnTo>
                  <a:pt x="7288530" y="0"/>
                </a:lnTo>
              </a:path>
            </a:pathLst>
          </a:custGeom>
          <a:ln w="7619">
            <a:solidFill>
              <a:srgbClr val="BAD4A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2" name="object 142"/>
          <p:cNvSpPr/>
          <p:nvPr/>
        </p:nvSpPr>
        <p:spPr>
          <a:xfrm>
            <a:off x="928369" y="4865370"/>
            <a:ext cx="7288530" cy="0"/>
          </a:xfrm>
          <a:custGeom>
            <a:avLst/>
            <a:gdLst/>
            <a:ahLst/>
            <a:cxnLst/>
            <a:rect l="l" t="t" r="r" b="b"/>
            <a:pathLst>
              <a:path w="7288530">
                <a:moveTo>
                  <a:pt x="0" y="0"/>
                </a:moveTo>
                <a:lnTo>
                  <a:pt x="7288530" y="0"/>
                </a:lnTo>
              </a:path>
            </a:pathLst>
          </a:custGeom>
          <a:ln w="7619">
            <a:solidFill>
              <a:srgbClr val="BBD5A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3" name="object 143"/>
          <p:cNvSpPr/>
          <p:nvPr/>
        </p:nvSpPr>
        <p:spPr>
          <a:xfrm>
            <a:off x="928369" y="4872990"/>
            <a:ext cx="7288530" cy="0"/>
          </a:xfrm>
          <a:custGeom>
            <a:avLst/>
            <a:gdLst/>
            <a:ahLst/>
            <a:cxnLst/>
            <a:rect l="l" t="t" r="r" b="b"/>
            <a:pathLst>
              <a:path w="7288530">
                <a:moveTo>
                  <a:pt x="0" y="0"/>
                </a:moveTo>
                <a:lnTo>
                  <a:pt x="7288530" y="0"/>
                </a:lnTo>
              </a:path>
            </a:pathLst>
          </a:custGeom>
          <a:ln w="7619">
            <a:solidFill>
              <a:srgbClr val="BCD5B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4" name="object 144"/>
          <p:cNvSpPr/>
          <p:nvPr/>
        </p:nvSpPr>
        <p:spPr>
          <a:xfrm>
            <a:off x="928369" y="4880609"/>
            <a:ext cx="7288530" cy="0"/>
          </a:xfrm>
          <a:custGeom>
            <a:avLst/>
            <a:gdLst/>
            <a:ahLst/>
            <a:cxnLst/>
            <a:rect l="l" t="t" r="r" b="b"/>
            <a:pathLst>
              <a:path w="7288530">
                <a:moveTo>
                  <a:pt x="0" y="0"/>
                </a:moveTo>
                <a:lnTo>
                  <a:pt x="7288530" y="0"/>
                </a:lnTo>
              </a:path>
            </a:pathLst>
          </a:custGeom>
          <a:ln w="7619">
            <a:solidFill>
              <a:srgbClr val="BDD6B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5" name="object 145"/>
          <p:cNvSpPr/>
          <p:nvPr/>
        </p:nvSpPr>
        <p:spPr>
          <a:xfrm>
            <a:off x="928369" y="4887595"/>
            <a:ext cx="7288530" cy="0"/>
          </a:xfrm>
          <a:custGeom>
            <a:avLst/>
            <a:gdLst/>
            <a:ahLst/>
            <a:cxnLst/>
            <a:rect l="l" t="t" r="r" b="b"/>
            <a:pathLst>
              <a:path w="7288530">
                <a:moveTo>
                  <a:pt x="0" y="0"/>
                </a:moveTo>
                <a:lnTo>
                  <a:pt x="7288530" y="0"/>
                </a:lnTo>
              </a:path>
            </a:pathLst>
          </a:custGeom>
          <a:ln w="8889">
            <a:solidFill>
              <a:srgbClr val="BFD7B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6" name="object 146"/>
          <p:cNvSpPr/>
          <p:nvPr/>
        </p:nvSpPr>
        <p:spPr>
          <a:xfrm>
            <a:off x="928369" y="4894579"/>
            <a:ext cx="7288530" cy="0"/>
          </a:xfrm>
          <a:custGeom>
            <a:avLst/>
            <a:gdLst/>
            <a:ahLst/>
            <a:cxnLst/>
            <a:rect l="l" t="t" r="r" b="b"/>
            <a:pathLst>
              <a:path w="7288530">
                <a:moveTo>
                  <a:pt x="0" y="0"/>
                </a:moveTo>
                <a:lnTo>
                  <a:pt x="7288530" y="0"/>
                </a:lnTo>
              </a:path>
            </a:pathLst>
          </a:custGeom>
          <a:ln w="7619">
            <a:solidFill>
              <a:srgbClr val="C0D8B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7" name="object 147"/>
          <p:cNvSpPr/>
          <p:nvPr/>
        </p:nvSpPr>
        <p:spPr>
          <a:xfrm>
            <a:off x="928369" y="4902200"/>
            <a:ext cx="7288530" cy="0"/>
          </a:xfrm>
          <a:custGeom>
            <a:avLst/>
            <a:gdLst/>
            <a:ahLst/>
            <a:cxnLst/>
            <a:rect l="l" t="t" r="r" b="b"/>
            <a:pathLst>
              <a:path w="7288530">
                <a:moveTo>
                  <a:pt x="0" y="0"/>
                </a:moveTo>
                <a:lnTo>
                  <a:pt x="7288530" y="0"/>
                </a:lnTo>
              </a:path>
            </a:pathLst>
          </a:custGeom>
          <a:ln w="7620">
            <a:solidFill>
              <a:srgbClr val="C1D9B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8" name="object 148"/>
          <p:cNvSpPr/>
          <p:nvPr/>
        </p:nvSpPr>
        <p:spPr>
          <a:xfrm>
            <a:off x="928369" y="4909184"/>
            <a:ext cx="7288530" cy="0"/>
          </a:xfrm>
          <a:custGeom>
            <a:avLst/>
            <a:gdLst/>
            <a:ahLst/>
            <a:cxnLst/>
            <a:rect l="l" t="t" r="r" b="b"/>
            <a:pathLst>
              <a:path w="7288530">
                <a:moveTo>
                  <a:pt x="0" y="0"/>
                </a:moveTo>
                <a:lnTo>
                  <a:pt x="7288530" y="0"/>
                </a:lnTo>
              </a:path>
            </a:pathLst>
          </a:custGeom>
          <a:ln w="8890">
            <a:solidFill>
              <a:srgbClr val="C2D9B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9" name="object 149"/>
          <p:cNvSpPr/>
          <p:nvPr/>
        </p:nvSpPr>
        <p:spPr>
          <a:xfrm>
            <a:off x="928369" y="4916170"/>
            <a:ext cx="7288530" cy="0"/>
          </a:xfrm>
          <a:custGeom>
            <a:avLst/>
            <a:gdLst/>
            <a:ahLst/>
            <a:cxnLst/>
            <a:rect l="l" t="t" r="r" b="b"/>
            <a:pathLst>
              <a:path w="7288530">
                <a:moveTo>
                  <a:pt x="0" y="0"/>
                </a:moveTo>
                <a:lnTo>
                  <a:pt x="7288530" y="0"/>
                </a:lnTo>
              </a:path>
            </a:pathLst>
          </a:custGeom>
          <a:ln w="7619">
            <a:solidFill>
              <a:srgbClr val="C3DAB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0" name="object 150"/>
          <p:cNvSpPr/>
          <p:nvPr/>
        </p:nvSpPr>
        <p:spPr>
          <a:xfrm>
            <a:off x="928369" y="4923790"/>
            <a:ext cx="7288530" cy="0"/>
          </a:xfrm>
          <a:custGeom>
            <a:avLst/>
            <a:gdLst/>
            <a:ahLst/>
            <a:cxnLst/>
            <a:rect l="l" t="t" r="r" b="b"/>
            <a:pathLst>
              <a:path w="7288530">
                <a:moveTo>
                  <a:pt x="0" y="0"/>
                </a:moveTo>
                <a:lnTo>
                  <a:pt x="7288530" y="0"/>
                </a:lnTo>
              </a:path>
            </a:pathLst>
          </a:custGeom>
          <a:ln w="7619">
            <a:solidFill>
              <a:srgbClr val="C5DBB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1" name="object 151"/>
          <p:cNvSpPr/>
          <p:nvPr/>
        </p:nvSpPr>
        <p:spPr>
          <a:xfrm>
            <a:off x="928369" y="4930775"/>
            <a:ext cx="7288530" cy="0"/>
          </a:xfrm>
          <a:custGeom>
            <a:avLst/>
            <a:gdLst/>
            <a:ahLst/>
            <a:cxnLst/>
            <a:rect l="l" t="t" r="r" b="b"/>
            <a:pathLst>
              <a:path w="7288530">
                <a:moveTo>
                  <a:pt x="0" y="0"/>
                </a:moveTo>
                <a:lnTo>
                  <a:pt x="7288530" y="0"/>
                </a:lnTo>
              </a:path>
            </a:pathLst>
          </a:custGeom>
          <a:ln w="8889">
            <a:solidFill>
              <a:srgbClr val="C6DCB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2" name="object 152"/>
          <p:cNvSpPr/>
          <p:nvPr/>
        </p:nvSpPr>
        <p:spPr>
          <a:xfrm>
            <a:off x="928369" y="4937759"/>
            <a:ext cx="7288530" cy="0"/>
          </a:xfrm>
          <a:custGeom>
            <a:avLst/>
            <a:gdLst/>
            <a:ahLst/>
            <a:cxnLst/>
            <a:rect l="l" t="t" r="r" b="b"/>
            <a:pathLst>
              <a:path w="7288530">
                <a:moveTo>
                  <a:pt x="0" y="0"/>
                </a:moveTo>
                <a:lnTo>
                  <a:pt x="7288530" y="0"/>
                </a:lnTo>
              </a:path>
            </a:pathLst>
          </a:custGeom>
          <a:ln w="7619">
            <a:solidFill>
              <a:srgbClr val="C7DCBA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3" name="object 153"/>
          <p:cNvSpPr/>
          <p:nvPr/>
        </p:nvSpPr>
        <p:spPr>
          <a:xfrm>
            <a:off x="928369" y="4945379"/>
            <a:ext cx="7288530" cy="0"/>
          </a:xfrm>
          <a:custGeom>
            <a:avLst/>
            <a:gdLst/>
            <a:ahLst/>
            <a:cxnLst/>
            <a:rect l="l" t="t" r="r" b="b"/>
            <a:pathLst>
              <a:path w="7288530">
                <a:moveTo>
                  <a:pt x="0" y="0"/>
                </a:moveTo>
                <a:lnTo>
                  <a:pt x="7288530" y="0"/>
                </a:lnTo>
              </a:path>
            </a:pathLst>
          </a:custGeom>
          <a:ln w="7619">
            <a:solidFill>
              <a:srgbClr val="C8DDB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4" name="object 154"/>
          <p:cNvSpPr/>
          <p:nvPr/>
        </p:nvSpPr>
        <p:spPr>
          <a:xfrm>
            <a:off x="928369" y="4953000"/>
            <a:ext cx="7288530" cy="0"/>
          </a:xfrm>
          <a:custGeom>
            <a:avLst/>
            <a:gdLst/>
            <a:ahLst/>
            <a:cxnLst/>
            <a:rect l="l" t="t" r="r" b="b"/>
            <a:pathLst>
              <a:path w="7288530">
                <a:moveTo>
                  <a:pt x="0" y="0"/>
                </a:moveTo>
                <a:lnTo>
                  <a:pt x="7288530" y="0"/>
                </a:lnTo>
              </a:path>
            </a:pathLst>
          </a:custGeom>
          <a:ln w="7620">
            <a:solidFill>
              <a:srgbClr val="C9DEB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5" name="object 155"/>
          <p:cNvSpPr/>
          <p:nvPr/>
        </p:nvSpPr>
        <p:spPr>
          <a:xfrm>
            <a:off x="928369" y="4959350"/>
            <a:ext cx="7288530" cy="0"/>
          </a:xfrm>
          <a:custGeom>
            <a:avLst/>
            <a:gdLst/>
            <a:ahLst/>
            <a:cxnLst/>
            <a:rect l="l" t="t" r="r" b="b"/>
            <a:pathLst>
              <a:path w="7288530">
                <a:moveTo>
                  <a:pt x="0" y="0"/>
                </a:moveTo>
                <a:lnTo>
                  <a:pt x="7288530" y="0"/>
                </a:lnTo>
              </a:path>
            </a:pathLst>
          </a:custGeom>
          <a:ln w="7620">
            <a:solidFill>
              <a:srgbClr val="CCDF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6" name="object 156"/>
          <p:cNvSpPr/>
          <p:nvPr/>
        </p:nvSpPr>
        <p:spPr>
          <a:xfrm>
            <a:off x="928369" y="4966970"/>
            <a:ext cx="7288530" cy="0"/>
          </a:xfrm>
          <a:custGeom>
            <a:avLst/>
            <a:gdLst/>
            <a:ahLst/>
            <a:cxnLst/>
            <a:rect l="l" t="t" r="r" b="b"/>
            <a:pathLst>
              <a:path w="7288530">
                <a:moveTo>
                  <a:pt x="0" y="0"/>
                </a:moveTo>
                <a:lnTo>
                  <a:pt x="7288530" y="0"/>
                </a:lnTo>
              </a:path>
            </a:pathLst>
          </a:custGeom>
          <a:ln w="7619">
            <a:solidFill>
              <a:srgbClr val="CCDF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7" name="object 157"/>
          <p:cNvSpPr/>
          <p:nvPr/>
        </p:nvSpPr>
        <p:spPr>
          <a:xfrm>
            <a:off x="928369" y="4974590"/>
            <a:ext cx="7288530" cy="0"/>
          </a:xfrm>
          <a:custGeom>
            <a:avLst/>
            <a:gdLst/>
            <a:ahLst/>
            <a:cxnLst/>
            <a:rect l="l" t="t" r="r" b="b"/>
            <a:pathLst>
              <a:path w="7288530">
                <a:moveTo>
                  <a:pt x="0" y="0"/>
                </a:moveTo>
                <a:lnTo>
                  <a:pt x="7288530" y="0"/>
                </a:lnTo>
              </a:path>
            </a:pathLst>
          </a:custGeom>
          <a:ln w="7619">
            <a:solidFill>
              <a:srgbClr val="CDE0C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8" name="object 158"/>
          <p:cNvSpPr/>
          <p:nvPr/>
        </p:nvSpPr>
        <p:spPr>
          <a:xfrm>
            <a:off x="928369" y="4981575"/>
            <a:ext cx="7288530" cy="0"/>
          </a:xfrm>
          <a:custGeom>
            <a:avLst/>
            <a:gdLst/>
            <a:ahLst/>
            <a:cxnLst/>
            <a:rect l="l" t="t" r="r" b="b"/>
            <a:pathLst>
              <a:path w="7288530">
                <a:moveTo>
                  <a:pt x="0" y="0"/>
                </a:moveTo>
                <a:lnTo>
                  <a:pt x="7288530" y="0"/>
                </a:lnTo>
              </a:path>
            </a:pathLst>
          </a:custGeom>
          <a:ln w="8889">
            <a:solidFill>
              <a:srgbClr val="CEE1C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9" name="object 159"/>
          <p:cNvSpPr/>
          <p:nvPr/>
        </p:nvSpPr>
        <p:spPr>
          <a:xfrm>
            <a:off x="928369" y="4988559"/>
            <a:ext cx="7288530" cy="0"/>
          </a:xfrm>
          <a:custGeom>
            <a:avLst/>
            <a:gdLst/>
            <a:ahLst/>
            <a:cxnLst/>
            <a:rect l="l" t="t" r="r" b="b"/>
            <a:pathLst>
              <a:path w="7288530">
                <a:moveTo>
                  <a:pt x="0" y="0"/>
                </a:moveTo>
                <a:lnTo>
                  <a:pt x="7288530" y="0"/>
                </a:lnTo>
              </a:path>
            </a:pathLst>
          </a:custGeom>
          <a:ln w="7619">
            <a:solidFill>
              <a:srgbClr val="CFE2C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0" name="object 160"/>
          <p:cNvSpPr/>
          <p:nvPr/>
        </p:nvSpPr>
        <p:spPr>
          <a:xfrm>
            <a:off x="928369" y="4996179"/>
            <a:ext cx="7288530" cy="0"/>
          </a:xfrm>
          <a:custGeom>
            <a:avLst/>
            <a:gdLst/>
            <a:ahLst/>
            <a:cxnLst/>
            <a:rect l="l" t="t" r="r" b="b"/>
            <a:pathLst>
              <a:path w="7288530">
                <a:moveTo>
                  <a:pt x="0" y="0"/>
                </a:moveTo>
                <a:lnTo>
                  <a:pt x="7288530" y="0"/>
                </a:lnTo>
              </a:path>
            </a:pathLst>
          </a:custGeom>
          <a:ln w="7619">
            <a:solidFill>
              <a:srgbClr val="D1E3C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1" name="object 161"/>
          <p:cNvSpPr/>
          <p:nvPr/>
        </p:nvSpPr>
        <p:spPr>
          <a:xfrm>
            <a:off x="928369" y="5003165"/>
            <a:ext cx="7288530" cy="0"/>
          </a:xfrm>
          <a:custGeom>
            <a:avLst/>
            <a:gdLst/>
            <a:ahLst/>
            <a:cxnLst/>
            <a:rect l="l" t="t" r="r" b="b"/>
            <a:pathLst>
              <a:path w="7288530">
                <a:moveTo>
                  <a:pt x="0" y="0"/>
                </a:moveTo>
                <a:lnTo>
                  <a:pt x="7288530" y="0"/>
                </a:lnTo>
              </a:path>
            </a:pathLst>
          </a:custGeom>
          <a:ln w="8890">
            <a:solidFill>
              <a:srgbClr val="D2E3C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2" name="object 162"/>
          <p:cNvSpPr/>
          <p:nvPr/>
        </p:nvSpPr>
        <p:spPr>
          <a:xfrm>
            <a:off x="928369" y="5010150"/>
            <a:ext cx="7288530" cy="0"/>
          </a:xfrm>
          <a:custGeom>
            <a:avLst/>
            <a:gdLst/>
            <a:ahLst/>
            <a:cxnLst/>
            <a:rect l="l" t="t" r="r" b="b"/>
            <a:pathLst>
              <a:path w="7288530">
                <a:moveTo>
                  <a:pt x="0" y="0"/>
                </a:moveTo>
                <a:lnTo>
                  <a:pt x="7288530" y="0"/>
                </a:lnTo>
              </a:path>
            </a:pathLst>
          </a:custGeom>
          <a:ln w="7620">
            <a:solidFill>
              <a:srgbClr val="D3E4C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3" name="object 163"/>
          <p:cNvSpPr/>
          <p:nvPr/>
        </p:nvSpPr>
        <p:spPr>
          <a:xfrm>
            <a:off x="928369" y="5017770"/>
            <a:ext cx="7288530" cy="0"/>
          </a:xfrm>
          <a:custGeom>
            <a:avLst/>
            <a:gdLst/>
            <a:ahLst/>
            <a:cxnLst/>
            <a:rect l="l" t="t" r="r" b="b"/>
            <a:pathLst>
              <a:path w="7288530">
                <a:moveTo>
                  <a:pt x="0" y="0"/>
                </a:moveTo>
                <a:lnTo>
                  <a:pt x="7288530" y="0"/>
                </a:lnTo>
              </a:path>
            </a:pathLst>
          </a:custGeom>
          <a:ln w="7619">
            <a:solidFill>
              <a:srgbClr val="D4E5C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4" name="object 164"/>
          <p:cNvSpPr/>
          <p:nvPr/>
        </p:nvSpPr>
        <p:spPr>
          <a:xfrm>
            <a:off x="928369" y="5024754"/>
            <a:ext cx="7288530" cy="0"/>
          </a:xfrm>
          <a:custGeom>
            <a:avLst/>
            <a:gdLst/>
            <a:ahLst/>
            <a:cxnLst/>
            <a:rect l="l" t="t" r="r" b="b"/>
            <a:pathLst>
              <a:path w="7288530">
                <a:moveTo>
                  <a:pt x="0" y="0"/>
                </a:moveTo>
                <a:lnTo>
                  <a:pt x="7288530" y="0"/>
                </a:lnTo>
              </a:path>
            </a:pathLst>
          </a:custGeom>
          <a:ln w="8889">
            <a:solidFill>
              <a:srgbClr val="D5E6C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5" name="object 165"/>
          <p:cNvSpPr/>
          <p:nvPr/>
        </p:nvSpPr>
        <p:spPr>
          <a:xfrm>
            <a:off x="928369" y="5031740"/>
            <a:ext cx="7288530" cy="0"/>
          </a:xfrm>
          <a:custGeom>
            <a:avLst/>
            <a:gdLst/>
            <a:ahLst/>
            <a:cxnLst/>
            <a:rect l="l" t="t" r="r" b="b"/>
            <a:pathLst>
              <a:path w="7288530">
                <a:moveTo>
                  <a:pt x="0" y="0"/>
                </a:moveTo>
                <a:lnTo>
                  <a:pt x="7288530" y="0"/>
                </a:lnTo>
              </a:path>
            </a:pathLst>
          </a:custGeom>
          <a:ln w="7619">
            <a:solidFill>
              <a:srgbClr val="D7E6C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6" name="object 166"/>
          <p:cNvSpPr/>
          <p:nvPr/>
        </p:nvSpPr>
        <p:spPr>
          <a:xfrm>
            <a:off x="928369" y="5039359"/>
            <a:ext cx="7288530" cy="0"/>
          </a:xfrm>
          <a:custGeom>
            <a:avLst/>
            <a:gdLst/>
            <a:ahLst/>
            <a:cxnLst/>
            <a:rect l="l" t="t" r="r" b="b"/>
            <a:pathLst>
              <a:path w="7288530">
                <a:moveTo>
                  <a:pt x="0" y="0"/>
                </a:moveTo>
                <a:lnTo>
                  <a:pt x="7288530" y="0"/>
                </a:lnTo>
              </a:path>
            </a:pathLst>
          </a:custGeom>
          <a:ln w="7619">
            <a:solidFill>
              <a:srgbClr val="D8E7CA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7" name="object 167"/>
          <p:cNvSpPr/>
          <p:nvPr/>
        </p:nvSpPr>
        <p:spPr>
          <a:xfrm>
            <a:off x="928369" y="5046345"/>
            <a:ext cx="7288530" cy="0"/>
          </a:xfrm>
          <a:custGeom>
            <a:avLst/>
            <a:gdLst/>
            <a:ahLst/>
            <a:cxnLst/>
            <a:rect l="l" t="t" r="r" b="b"/>
            <a:pathLst>
              <a:path w="7288530">
                <a:moveTo>
                  <a:pt x="0" y="0"/>
                </a:moveTo>
                <a:lnTo>
                  <a:pt x="7288530" y="0"/>
                </a:lnTo>
              </a:path>
            </a:pathLst>
          </a:custGeom>
          <a:ln w="8889">
            <a:solidFill>
              <a:srgbClr val="D9E8C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8" name="object 168"/>
          <p:cNvSpPr/>
          <p:nvPr/>
        </p:nvSpPr>
        <p:spPr>
          <a:xfrm>
            <a:off x="928369" y="3856990"/>
            <a:ext cx="7287259" cy="1192530"/>
          </a:xfrm>
          <a:custGeom>
            <a:avLst/>
            <a:gdLst/>
            <a:ahLst/>
            <a:cxnLst/>
            <a:rect l="l" t="t" r="r" b="b"/>
            <a:pathLst>
              <a:path w="7287259" h="1192529">
                <a:moveTo>
                  <a:pt x="0" y="0"/>
                </a:moveTo>
                <a:lnTo>
                  <a:pt x="7287259" y="0"/>
                </a:lnTo>
                <a:lnTo>
                  <a:pt x="7287259" y="1192530"/>
                </a:lnTo>
                <a:lnTo>
                  <a:pt x="0" y="1192530"/>
                </a:lnTo>
                <a:lnTo>
                  <a:pt x="0" y="0"/>
                </a:lnTo>
                <a:close/>
              </a:path>
            </a:pathLst>
          </a:custGeom>
          <a:ln w="25518">
            <a:solidFill>
              <a:srgbClr val="4E612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9" name="object 169"/>
          <p:cNvSpPr/>
          <p:nvPr/>
        </p:nvSpPr>
        <p:spPr>
          <a:xfrm>
            <a:off x="928369" y="385699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25518">
            <a:solidFill>
              <a:srgbClr val="4E612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0" name="object 170"/>
          <p:cNvSpPr/>
          <p:nvPr/>
        </p:nvSpPr>
        <p:spPr>
          <a:xfrm>
            <a:off x="8215630" y="504952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25518">
            <a:solidFill>
              <a:srgbClr val="4E612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1" name="object 171"/>
          <p:cNvSpPr/>
          <p:nvPr/>
        </p:nvSpPr>
        <p:spPr>
          <a:xfrm>
            <a:off x="928369" y="5323840"/>
            <a:ext cx="7287259" cy="0"/>
          </a:xfrm>
          <a:custGeom>
            <a:avLst/>
            <a:gdLst/>
            <a:ahLst/>
            <a:cxnLst/>
            <a:rect l="l" t="t" r="r" b="b"/>
            <a:pathLst>
              <a:path w="7287259">
                <a:moveTo>
                  <a:pt x="0" y="0"/>
                </a:moveTo>
                <a:lnTo>
                  <a:pt x="7287259" y="0"/>
                </a:lnTo>
              </a:path>
            </a:pathLst>
          </a:custGeom>
          <a:ln w="3175">
            <a:solidFill>
              <a:srgbClr val="146A1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2" name="object 172"/>
          <p:cNvSpPr/>
          <p:nvPr/>
        </p:nvSpPr>
        <p:spPr>
          <a:xfrm>
            <a:off x="928369" y="5327650"/>
            <a:ext cx="7287259" cy="0"/>
          </a:xfrm>
          <a:custGeom>
            <a:avLst/>
            <a:gdLst/>
            <a:ahLst/>
            <a:cxnLst/>
            <a:rect l="l" t="t" r="r" b="b"/>
            <a:pathLst>
              <a:path w="7287259">
                <a:moveTo>
                  <a:pt x="0" y="0"/>
                </a:moveTo>
                <a:lnTo>
                  <a:pt x="7287259" y="0"/>
                </a:lnTo>
              </a:path>
            </a:pathLst>
          </a:custGeom>
          <a:ln w="7619">
            <a:solidFill>
              <a:srgbClr val="146A1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3" name="object 173"/>
          <p:cNvSpPr/>
          <p:nvPr/>
        </p:nvSpPr>
        <p:spPr>
          <a:xfrm>
            <a:off x="928369" y="5334000"/>
            <a:ext cx="7287259" cy="0"/>
          </a:xfrm>
          <a:custGeom>
            <a:avLst/>
            <a:gdLst/>
            <a:ahLst/>
            <a:cxnLst/>
            <a:rect l="l" t="t" r="r" b="b"/>
            <a:pathLst>
              <a:path w="7287259">
                <a:moveTo>
                  <a:pt x="0" y="0"/>
                </a:moveTo>
                <a:lnTo>
                  <a:pt x="7287259" y="0"/>
                </a:lnTo>
              </a:path>
            </a:pathLst>
          </a:custGeom>
          <a:ln w="7619">
            <a:solidFill>
              <a:srgbClr val="176B1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4" name="object 174"/>
          <p:cNvSpPr/>
          <p:nvPr/>
        </p:nvSpPr>
        <p:spPr>
          <a:xfrm>
            <a:off x="928369" y="5341620"/>
            <a:ext cx="7287259" cy="0"/>
          </a:xfrm>
          <a:custGeom>
            <a:avLst/>
            <a:gdLst/>
            <a:ahLst/>
            <a:cxnLst/>
            <a:rect l="l" t="t" r="r" b="b"/>
            <a:pathLst>
              <a:path w="7287259">
                <a:moveTo>
                  <a:pt x="0" y="0"/>
                </a:moveTo>
                <a:lnTo>
                  <a:pt x="7287259" y="0"/>
                </a:lnTo>
              </a:path>
            </a:pathLst>
          </a:custGeom>
          <a:ln w="7620">
            <a:solidFill>
              <a:srgbClr val="1A6D1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5" name="object 175"/>
          <p:cNvSpPr/>
          <p:nvPr/>
        </p:nvSpPr>
        <p:spPr>
          <a:xfrm>
            <a:off x="928369" y="5349240"/>
            <a:ext cx="7287259" cy="0"/>
          </a:xfrm>
          <a:custGeom>
            <a:avLst/>
            <a:gdLst/>
            <a:ahLst/>
            <a:cxnLst/>
            <a:rect l="l" t="t" r="r" b="b"/>
            <a:pathLst>
              <a:path w="7287259">
                <a:moveTo>
                  <a:pt x="0" y="0"/>
                </a:moveTo>
                <a:lnTo>
                  <a:pt x="7287259" y="0"/>
                </a:lnTo>
              </a:path>
            </a:pathLst>
          </a:custGeom>
          <a:ln w="7619">
            <a:solidFill>
              <a:srgbClr val="1D6F1A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6" name="object 176"/>
          <p:cNvSpPr/>
          <p:nvPr/>
        </p:nvSpPr>
        <p:spPr>
          <a:xfrm>
            <a:off x="928369" y="5356225"/>
            <a:ext cx="7287259" cy="0"/>
          </a:xfrm>
          <a:custGeom>
            <a:avLst/>
            <a:gdLst/>
            <a:ahLst/>
            <a:cxnLst/>
            <a:rect l="l" t="t" r="r" b="b"/>
            <a:pathLst>
              <a:path w="7287259">
                <a:moveTo>
                  <a:pt x="0" y="0"/>
                </a:moveTo>
                <a:lnTo>
                  <a:pt x="7287259" y="0"/>
                </a:lnTo>
              </a:path>
            </a:pathLst>
          </a:custGeom>
          <a:ln w="8889">
            <a:solidFill>
              <a:srgbClr val="20711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7" name="object 177"/>
          <p:cNvSpPr/>
          <p:nvPr/>
        </p:nvSpPr>
        <p:spPr>
          <a:xfrm>
            <a:off x="928369" y="5363209"/>
            <a:ext cx="7287259" cy="0"/>
          </a:xfrm>
          <a:custGeom>
            <a:avLst/>
            <a:gdLst/>
            <a:ahLst/>
            <a:cxnLst/>
            <a:rect l="l" t="t" r="r" b="b"/>
            <a:pathLst>
              <a:path w="7287259">
                <a:moveTo>
                  <a:pt x="0" y="0"/>
                </a:moveTo>
                <a:lnTo>
                  <a:pt x="7287259" y="0"/>
                </a:lnTo>
              </a:path>
            </a:pathLst>
          </a:custGeom>
          <a:ln w="7619">
            <a:solidFill>
              <a:srgbClr val="23732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8" name="object 178"/>
          <p:cNvSpPr/>
          <p:nvPr/>
        </p:nvSpPr>
        <p:spPr>
          <a:xfrm>
            <a:off x="928369" y="5370829"/>
            <a:ext cx="7287259" cy="0"/>
          </a:xfrm>
          <a:custGeom>
            <a:avLst/>
            <a:gdLst/>
            <a:ahLst/>
            <a:cxnLst/>
            <a:rect l="l" t="t" r="r" b="b"/>
            <a:pathLst>
              <a:path w="7287259">
                <a:moveTo>
                  <a:pt x="0" y="0"/>
                </a:moveTo>
                <a:lnTo>
                  <a:pt x="7287259" y="0"/>
                </a:lnTo>
              </a:path>
            </a:pathLst>
          </a:custGeom>
          <a:ln w="7620">
            <a:solidFill>
              <a:srgbClr val="26752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9" name="object 179"/>
          <p:cNvSpPr/>
          <p:nvPr/>
        </p:nvSpPr>
        <p:spPr>
          <a:xfrm>
            <a:off x="928369" y="5377815"/>
            <a:ext cx="7287259" cy="0"/>
          </a:xfrm>
          <a:custGeom>
            <a:avLst/>
            <a:gdLst/>
            <a:ahLst/>
            <a:cxnLst/>
            <a:rect l="l" t="t" r="r" b="b"/>
            <a:pathLst>
              <a:path w="7287259">
                <a:moveTo>
                  <a:pt x="0" y="0"/>
                </a:moveTo>
                <a:lnTo>
                  <a:pt x="7287259" y="0"/>
                </a:lnTo>
              </a:path>
            </a:pathLst>
          </a:custGeom>
          <a:ln w="8890">
            <a:solidFill>
              <a:srgbClr val="29772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0" name="object 180"/>
          <p:cNvSpPr/>
          <p:nvPr/>
        </p:nvSpPr>
        <p:spPr>
          <a:xfrm>
            <a:off x="928369" y="5384800"/>
            <a:ext cx="7287259" cy="0"/>
          </a:xfrm>
          <a:custGeom>
            <a:avLst/>
            <a:gdLst/>
            <a:ahLst/>
            <a:cxnLst/>
            <a:rect l="l" t="t" r="r" b="b"/>
            <a:pathLst>
              <a:path w="7287259">
                <a:moveTo>
                  <a:pt x="0" y="0"/>
                </a:moveTo>
                <a:lnTo>
                  <a:pt x="7287259" y="0"/>
                </a:lnTo>
              </a:path>
            </a:pathLst>
          </a:custGeom>
          <a:ln w="7619">
            <a:solidFill>
              <a:srgbClr val="2C792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1" name="object 181"/>
          <p:cNvSpPr/>
          <p:nvPr/>
        </p:nvSpPr>
        <p:spPr>
          <a:xfrm>
            <a:off x="928369" y="5392420"/>
            <a:ext cx="7287259" cy="0"/>
          </a:xfrm>
          <a:custGeom>
            <a:avLst/>
            <a:gdLst/>
            <a:ahLst/>
            <a:cxnLst/>
            <a:rect l="l" t="t" r="r" b="b"/>
            <a:pathLst>
              <a:path w="7287259">
                <a:moveTo>
                  <a:pt x="0" y="0"/>
                </a:moveTo>
                <a:lnTo>
                  <a:pt x="7287259" y="0"/>
                </a:lnTo>
              </a:path>
            </a:pathLst>
          </a:custGeom>
          <a:ln w="7620">
            <a:solidFill>
              <a:srgbClr val="2F7B2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2" name="object 182"/>
          <p:cNvSpPr/>
          <p:nvPr/>
        </p:nvSpPr>
        <p:spPr>
          <a:xfrm>
            <a:off x="928369" y="5399404"/>
            <a:ext cx="7287259" cy="0"/>
          </a:xfrm>
          <a:custGeom>
            <a:avLst/>
            <a:gdLst/>
            <a:ahLst/>
            <a:cxnLst/>
            <a:rect l="l" t="t" r="r" b="b"/>
            <a:pathLst>
              <a:path w="7287259">
                <a:moveTo>
                  <a:pt x="0" y="0"/>
                </a:moveTo>
                <a:lnTo>
                  <a:pt x="7287259" y="0"/>
                </a:lnTo>
              </a:path>
            </a:pathLst>
          </a:custGeom>
          <a:ln w="8890">
            <a:solidFill>
              <a:srgbClr val="337D2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3" name="object 183"/>
          <p:cNvSpPr/>
          <p:nvPr/>
        </p:nvSpPr>
        <p:spPr>
          <a:xfrm>
            <a:off x="928369" y="5406390"/>
            <a:ext cx="7287259" cy="0"/>
          </a:xfrm>
          <a:custGeom>
            <a:avLst/>
            <a:gdLst/>
            <a:ahLst/>
            <a:cxnLst/>
            <a:rect l="l" t="t" r="r" b="b"/>
            <a:pathLst>
              <a:path w="7287259">
                <a:moveTo>
                  <a:pt x="0" y="0"/>
                </a:moveTo>
                <a:lnTo>
                  <a:pt x="7287259" y="0"/>
                </a:lnTo>
              </a:path>
            </a:pathLst>
          </a:custGeom>
          <a:ln w="7619">
            <a:solidFill>
              <a:srgbClr val="357F3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4" name="object 184"/>
          <p:cNvSpPr/>
          <p:nvPr/>
        </p:nvSpPr>
        <p:spPr>
          <a:xfrm>
            <a:off x="928369" y="5414009"/>
            <a:ext cx="7287259" cy="0"/>
          </a:xfrm>
          <a:custGeom>
            <a:avLst/>
            <a:gdLst/>
            <a:ahLst/>
            <a:cxnLst/>
            <a:rect l="l" t="t" r="r" b="b"/>
            <a:pathLst>
              <a:path w="7287259">
                <a:moveTo>
                  <a:pt x="0" y="0"/>
                </a:moveTo>
                <a:lnTo>
                  <a:pt x="7287259" y="0"/>
                </a:lnTo>
              </a:path>
            </a:pathLst>
          </a:custGeom>
          <a:ln w="7619">
            <a:solidFill>
              <a:srgbClr val="38813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5" name="object 185"/>
          <p:cNvSpPr/>
          <p:nvPr/>
        </p:nvSpPr>
        <p:spPr>
          <a:xfrm>
            <a:off x="928369" y="5420995"/>
            <a:ext cx="7287259" cy="0"/>
          </a:xfrm>
          <a:custGeom>
            <a:avLst/>
            <a:gdLst/>
            <a:ahLst/>
            <a:cxnLst/>
            <a:rect l="l" t="t" r="r" b="b"/>
            <a:pathLst>
              <a:path w="7287259">
                <a:moveTo>
                  <a:pt x="0" y="0"/>
                </a:moveTo>
                <a:lnTo>
                  <a:pt x="7287259" y="0"/>
                </a:lnTo>
              </a:path>
            </a:pathLst>
          </a:custGeom>
          <a:ln w="8890">
            <a:solidFill>
              <a:srgbClr val="3C833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6" name="object 186"/>
          <p:cNvSpPr/>
          <p:nvPr/>
        </p:nvSpPr>
        <p:spPr>
          <a:xfrm>
            <a:off x="928369" y="5427979"/>
            <a:ext cx="7287259" cy="0"/>
          </a:xfrm>
          <a:custGeom>
            <a:avLst/>
            <a:gdLst/>
            <a:ahLst/>
            <a:cxnLst/>
            <a:rect l="l" t="t" r="r" b="b"/>
            <a:pathLst>
              <a:path w="7287259">
                <a:moveTo>
                  <a:pt x="0" y="0"/>
                </a:moveTo>
                <a:lnTo>
                  <a:pt x="7287259" y="0"/>
                </a:lnTo>
              </a:path>
            </a:pathLst>
          </a:custGeom>
          <a:ln w="7620">
            <a:solidFill>
              <a:srgbClr val="3F853A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7" name="object 187"/>
          <p:cNvSpPr/>
          <p:nvPr/>
        </p:nvSpPr>
        <p:spPr>
          <a:xfrm>
            <a:off x="928369" y="5435600"/>
            <a:ext cx="7287259" cy="0"/>
          </a:xfrm>
          <a:custGeom>
            <a:avLst/>
            <a:gdLst/>
            <a:ahLst/>
            <a:cxnLst/>
            <a:rect l="l" t="t" r="r" b="b"/>
            <a:pathLst>
              <a:path w="7287259">
                <a:moveTo>
                  <a:pt x="0" y="0"/>
                </a:moveTo>
                <a:lnTo>
                  <a:pt x="7287259" y="0"/>
                </a:lnTo>
              </a:path>
            </a:pathLst>
          </a:custGeom>
          <a:ln w="7619">
            <a:solidFill>
              <a:srgbClr val="42873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8" name="object 188"/>
          <p:cNvSpPr/>
          <p:nvPr/>
        </p:nvSpPr>
        <p:spPr>
          <a:xfrm>
            <a:off x="928369" y="5442584"/>
            <a:ext cx="7287259" cy="0"/>
          </a:xfrm>
          <a:custGeom>
            <a:avLst/>
            <a:gdLst/>
            <a:ahLst/>
            <a:cxnLst/>
            <a:rect l="l" t="t" r="r" b="b"/>
            <a:pathLst>
              <a:path w="7287259">
                <a:moveTo>
                  <a:pt x="0" y="0"/>
                </a:moveTo>
                <a:lnTo>
                  <a:pt x="7287259" y="0"/>
                </a:lnTo>
              </a:path>
            </a:pathLst>
          </a:custGeom>
          <a:ln w="8890">
            <a:solidFill>
              <a:srgbClr val="45894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9" name="object 189"/>
          <p:cNvSpPr/>
          <p:nvPr/>
        </p:nvSpPr>
        <p:spPr>
          <a:xfrm>
            <a:off x="928369" y="5449570"/>
            <a:ext cx="7287259" cy="0"/>
          </a:xfrm>
          <a:custGeom>
            <a:avLst/>
            <a:gdLst/>
            <a:ahLst/>
            <a:cxnLst/>
            <a:rect l="l" t="t" r="r" b="b"/>
            <a:pathLst>
              <a:path w="7287259">
                <a:moveTo>
                  <a:pt x="0" y="0"/>
                </a:moveTo>
                <a:lnTo>
                  <a:pt x="7287259" y="0"/>
                </a:lnTo>
              </a:path>
            </a:pathLst>
          </a:custGeom>
          <a:ln w="7620">
            <a:solidFill>
              <a:srgbClr val="488B4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0" name="object 190"/>
          <p:cNvSpPr/>
          <p:nvPr/>
        </p:nvSpPr>
        <p:spPr>
          <a:xfrm>
            <a:off x="928369" y="5457190"/>
            <a:ext cx="7287259" cy="0"/>
          </a:xfrm>
          <a:custGeom>
            <a:avLst/>
            <a:gdLst/>
            <a:ahLst/>
            <a:cxnLst/>
            <a:rect l="l" t="t" r="r" b="b"/>
            <a:pathLst>
              <a:path w="7287259">
                <a:moveTo>
                  <a:pt x="0" y="0"/>
                </a:moveTo>
                <a:lnTo>
                  <a:pt x="7287259" y="0"/>
                </a:lnTo>
              </a:path>
            </a:pathLst>
          </a:custGeom>
          <a:ln w="7619">
            <a:solidFill>
              <a:srgbClr val="4B8D4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1" name="object 191"/>
          <p:cNvSpPr/>
          <p:nvPr/>
        </p:nvSpPr>
        <p:spPr>
          <a:xfrm>
            <a:off x="928369" y="5464175"/>
            <a:ext cx="7287259" cy="0"/>
          </a:xfrm>
          <a:custGeom>
            <a:avLst/>
            <a:gdLst/>
            <a:ahLst/>
            <a:cxnLst/>
            <a:rect l="l" t="t" r="r" b="b"/>
            <a:pathLst>
              <a:path w="7287259">
                <a:moveTo>
                  <a:pt x="0" y="0"/>
                </a:moveTo>
                <a:lnTo>
                  <a:pt x="7287259" y="0"/>
                </a:lnTo>
              </a:path>
            </a:pathLst>
          </a:custGeom>
          <a:ln w="8889">
            <a:solidFill>
              <a:srgbClr val="4E8F4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2" name="object 192"/>
          <p:cNvSpPr/>
          <p:nvPr/>
        </p:nvSpPr>
        <p:spPr>
          <a:xfrm>
            <a:off x="928369" y="5471159"/>
            <a:ext cx="7287259" cy="0"/>
          </a:xfrm>
          <a:custGeom>
            <a:avLst/>
            <a:gdLst/>
            <a:ahLst/>
            <a:cxnLst/>
            <a:rect l="l" t="t" r="r" b="b"/>
            <a:pathLst>
              <a:path w="7287259">
                <a:moveTo>
                  <a:pt x="0" y="0"/>
                </a:moveTo>
                <a:lnTo>
                  <a:pt x="7287259" y="0"/>
                </a:lnTo>
              </a:path>
            </a:pathLst>
          </a:custGeom>
          <a:ln w="7619">
            <a:solidFill>
              <a:srgbClr val="51914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3" name="object 193"/>
          <p:cNvSpPr/>
          <p:nvPr/>
        </p:nvSpPr>
        <p:spPr>
          <a:xfrm>
            <a:off x="928369" y="5478779"/>
            <a:ext cx="7287259" cy="0"/>
          </a:xfrm>
          <a:custGeom>
            <a:avLst/>
            <a:gdLst/>
            <a:ahLst/>
            <a:cxnLst/>
            <a:rect l="l" t="t" r="r" b="b"/>
            <a:pathLst>
              <a:path w="7287259">
                <a:moveTo>
                  <a:pt x="0" y="0"/>
                </a:moveTo>
                <a:lnTo>
                  <a:pt x="7287259" y="0"/>
                </a:lnTo>
              </a:path>
            </a:pathLst>
          </a:custGeom>
          <a:ln w="7620">
            <a:solidFill>
              <a:srgbClr val="54934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4" name="object 194"/>
          <p:cNvSpPr/>
          <p:nvPr/>
        </p:nvSpPr>
        <p:spPr>
          <a:xfrm>
            <a:off x="928369" y="5485765"/>
            <a:ext cx="7287259" cy="0"/>
          </a:xfrm>
          <a:custGeom>
            <a:avLst/>
            <a:gdLst/>
            <a:ahLst/>
            <a:cxnLst/>
            <a:rect l="l" t="t" r="r" b="b"/>
            <a:pathLst>
              <a:path w="7287259">
                <a:moveTo>
                  <a:pt x="0" y="0"/>
                </a:moveTo>
                <a:lnTo>
                  <a:pt x="7287259" y="0"/>
                </a:lnTo>
              </a:path>
            </a:pathLst>
          </a:custGeom>
          <a:ln w="8890">
            <a:solidFill>
              <a:srgbClr val="57955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5" name="object 195"/>
          <p:cNvSpPr/>
          <p:nvPr/>
        </p:nvSpPr>
        <p:spPr>
          <a:xfrm>
            <a:off x="928369" y="5492750"/>
            <a:ext cx="7287259" cy="0"/>
          </a:xfrm>
          <a:custGeom>
            <a:avLst/>
            <a:gdLst/>
            <a:ahLst/>
            <a:cxnLst/>
            <a:rect l="l" t="t" r="r" b="b"/>
            <a:pathLst>
              <a:path w="7287259">
                <a:moveTo>
                  <a:pt x="0" y="0"/>
                </a:moveTo>
                <a:lnTo>
                  <a:pt x="7287259" y="0"/>
                </a:lnTo>
              </a:path>
            </a:pathLst>
          </a:custGeom>
          <a:ln w="7619">
            <a:solidFill>
              <a:srgbClr val="5A975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6" name="object 196"/>
          <p:cNvSpPr/>
          <p:nvPr/>
        </p:nvSpPr>
        <p:spPr>
          <a:xfrm>
            <a:off x="928369" y="5500370"/>
            <a:ext cx="7287259" cy="0"/>
          </a:xfrm>
          <a:custGeom>
            <a:avLst/>
            <a:gdLst/>
            <a:ahLst/>
            <a:cxnLst/>
            <a:rect l="l" t="t" r="r" b="b"/>
            <a:pathLst>
              <a:path w="7287259">
                <a:moveTo>
                  <a:pt x="0" y="0"/>
                </a:moveTo>
                <a:lnTo>
                  <a:pt x="7287259" y="0"/>
                </a:lnTo>
              </a:path>
            </a:pathLst>
          </a:custGeom>
          <a:ln w="7620">
            <a:solidFill>
              <a:srgbClr val="5D995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7" name="object 197"/>
          <p:cNvSpPr/>
          <p:nvPr/>
        </p:nvSpPr>
        <p:spPr>
          <a:xfrm>
            <a:off x="928369" y="5507354"/>
            <a:ext cx="7287259" cy="0"/>
          </a:xfrm>
          <a:custGeom>
            <a:avLst/>
            <a:gdLst/>
            <a:ahLst/>
            <a:cxnLst/>
            <a:rect l="l" t="t" r="r" b="b"/>
            <a:pathLst>
              <a:path w="7287259">
                <a:moveTo>
                  <a:pt x="0" y="0"/>
                </a:moveTo>
                <a:lnTo>
                  <a:pt x="7287259" y="0"/>
                </a:lnTo>
              </a:path>
            </a:pathLst>
          </a:custGeom>
          <a:ln w="8890">
            <a:solidFill>
              <a:srgbClr val="609B5A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8" name="object 198"/>
          <p:cNvSpPr/>
          <p:nvPr/>
        </p:nvSpPr>
        <p:spPr>
          <a:xfrm>
            <a:off x="928369" y="5514340"/>
            <a:ext cx="7287259" cy="0"/>
          </a:xfrm>
          <a:custGeom>
            <a:avLst/>
            <a:gdLst/>
            <a:ahLst/>
            <a:cxnLst/>
            <a:rect l="l" t="t" r="r" b="b"/>
            <a:pathLst>
              <a:path w="7287259">
                <a:moveTo>
                  <a:pt x="0" y="0"/>
                </a:moveTo>
                <a:lnTo>
                  <a:pt x="7287259" y="0"/>
                </a:lnTo>
              </a:path>
            </a:pathLst>
          </a:custGeom>
          <a:ln w="7619">
            <a:solidFill>
              <a:srgbClr val="649D5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9" name="object 199"/>
          <p:cNvSpPr/>
          <p:nvPr/>
        </p:nvSpPr>
        <p:spPr>
          <a:xfrm>
            <a:off x="928369" y="5521959"/>
            <a:ext cx="7287259" cy="0"/>
          </a:xfrm>
          <a:custGeom>
            <a:avLst/>
            <a:gdLst/>
            <a:ahLst/>
            <a:cxnLst/>
            <a:rect l="l" t="t" r="r" b="b"/>
            <a:pathLst>
              <a:path w="7287259">
                <a:moveTo>
                  <a:pt x="0" y="0"/>
                </a:moveTo>
                <a:lnTo>
                  <a:pt x="7287259" y="0"/>
                </a:lnTo>
              </a:path>
            </a:pathLst>
          </a:custGeom>
          <a:ln w="7619">
            <a:solidFill>
              <a:srgbClr val="679F6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0" name="object 200"/>
          <p:cNvSpPr/>
          <p:nvPr/>
        </p:nvSpPr>
        <p:spPr>
          <a:xfrm>
            <a:off x="928369" y="5528945"/>
            <a:ext cx="7287259" cy="0"/>
          </a:xfrm>
          <a:custGeom>
            <a:avLst/>
            <a:gdLst/>
            <a:ahLst/>
            <a:cxnLst/>
            <a:rect l="l" t="t" r="r" b="b"/>
            <a:pathLst>
              <a:path w="7287259">
                <a:moveTo>
                  <a:pt x="0" y="0"/>
                </a:moveTo>
                <a:lnTo>
                  <a:pt x="7287259" y="0"/>
                </a:lnTo>
              </a:path>
            </a:pathLst>
          </a:custGeom>
          <a:ln w="8890">
            <a:solidFill>
              <a:srgbClr val="6AA16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1" name="object 201"/>
          <p:cNvSpPr/>
          <p:nvPr/>
        </p:nvSpPr>
        <p:spPr>
          <a:xfrm>
            <a:off x="928369" y="5535929"/>
            <a:ext cx="7287259" cy="0"/>
          </a:xfrm>
          <a:custGeom>
            <a:avLst/>
            <a:gdLst/>
            <a:ahLst/>
            <a:cxnLst/>
            <a:rect l="l" t="t" r="r" b="b"/>
            <a:pathLst>
              <a:path w="7287259">
                <a:moveTo>
                  <a:pt x="0" y="0"/>
                </a:moveTo>
                <a:lnTo>
                  <a:pt x="7287259" y="0"/>
                </a:lnTo>
              </a:path>
            </a:pathLst>
          </a:custGeom>
          <a:ln w="7620">
            <a:solidFill>
              <a:srgbClr val="6DA36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2" name="object 202"/>
          <p:cNvSpPr/>
          <p:nvPr/>
        </p:nvSpPr>
        <p:spPr>
          <a:xfrm>
            <a:off x="928369" y="5543550"/>
            <a:ext cx="7287259" cy="0"/>
          </a:xfrm>
          <a:custGeom>
            <a:avLst/>
            <a:gdLst/>
            <a:ahLst/>
            <a:cxnLst/>
            <a:rect l="l" t="t" r="r" b="b"/>
            <a:pathLst>
              <a:path w="7287259">
                <a:moveTo>
                  <a:pt x="0" y="0"/>
                </a:moveTo>
                <a:lnTo>
                  <a:pt x="7287259" y="0"/>
                </a:lnTo>
              </a:path>
            </a:pathLst>
          </a:custGeom>
          <a:ln w="7619">
            <a:solidFill>
              <a:srgbClr val="70A56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3" name="object 203"/>
          <p:cNvSpPr/>
          <p:nvPr/>
        </p:nvSpPr>
        <p:spPr>
          <a:xfrm>
            <a:off x="928369" y="5550534"/>
            <a:ext cx="7287259" cy="0"/>
          </a:xfrm>
          <a:custGeom>
            <a:avLst/>
            <a:gdLst/>
            <a:ahLst/>
            <a:cxnLst/>
            <a:rect l="l" t="t" r="r" b="b"/>
            <a:pathLst>
              <a:path w="7287259">
                <a:moveTo>
                  <a:pt x="0" y="0"/>
                </a:moveTo>
                <a:lnTo>
                  <a:pt x="7287259" y="0"/>
                </a:lnTo>
              </a:path>
            </a:pathLst>
          </a:custGeom>
          <a:ln w="8890">
            <a:solidFill>
              <a:srgbClr val="73A76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4" name="object 204"/>
          <p:cNvSpPr/>
          <p:nvPr/>
        </p:nvSpPr>
        <p:spPr>
          <a:xfrm>
            <a:off x="928369" y="5558154"/>
            <a:ext cx="7287259" cy="0"/>
          </a:xfrm>
          <a:custGeom>
            <a:avLst/>
            <a:gdLst/>
            <a:ahLst/>
            <a:cxnLst/>
            <a:rect l="l" t="t" r="r" b="b"/>
            <a:pathLst>
              <a:path w="7287259">
                <a:moveTo>
                  <a:pt x="0" y="0"/>
                </a:moveTo>
                <a:lnTo>
                  <a:pt x="7287259" y="0"/>
                </a:lnTo>
              </a:path>
            </a:pathLst>
          </a:custGeom>
          <a:ln w="8890">
            <a:solidFill>
              <a:srgbClr val="76A96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5" name="object 205"/>
          <p:cNvSpPr/>
          <p:nvPr/>
        </p:nvSpPr>
        <p:spPr>
          <a:xfrm>
            <a:off x="928369" y="5565140"/>
            <a:ext cx="7287259" cy="0"/>
          </a:xfrm>
          <a:custGeom>
            <a:avLst/>
            <a:gdLst/>
            <a:ahLst/>
            <a:cxnLst/>
            <a:rect l="l" t="t" r="r" b="b"/>
            <a:pathLst>
              <a:path w="7287259">
                <a:moveTo>
                  <a:pt x="0" y="0"/>
                </a:moveTo>
                <a:lnTo>
                  <a:pt x="7287259" y="0"/>
                </a:lnTo>
              </a:path>
            </a:pathLst>
          </a:custGeom>
          <a:ln w="7619">
            <a:solidFill>
              <a:srgbClr val="79AA7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6" name="object 206"/>
          <p:cNvSpPr/>
          <p:nvPr/>
        </p:nvSpPr>
        <p:spPr>
          <a:xfrm>
            <a:off x="928369" y="5572759"/>
            <a:ext cx="7287259" cy="0"/>
          </a:xfrm>
          <a:custGeom>
            <a:avLst/>
            <a:gdLst/>
            <a:ahLst/>
            <a:cxnLst/>
            <a:rect l="l" t="t" r="r" b="b"/>
            <a:pathLst>
              <a:path w="7287259">
                <a:moveTo>
                  <a:pt x="0" y="0"/>
                </a:moveTo>
                <a:lnTo>
                  <a:pt x="7287259" y="0"/>
                </a:lnTo>
              </a:path>
            </a:pathLst>
          </a:custGeom>
          <a:ln w="7619">
            <a:solidFill>
              <a:srgbClr val="7CAC7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7" name="object 207"/>
          <p:cNvSpPr/>
          <p:nvPr/>
        </p:nvSpPr>
        <p:spPr>
          <a:xfrm>
            <a:off x="928369" y="5579745"/>
            <a:ext cx="7287259" cy="0"/>
          </a:xfrm>
          <a:custGeom>
            <a:avLst/>
            <a:gdLst/>
            <a:ahLst/>
            <a:cxnLst/>
            <a:rect l="l" t="t" r="r" b="b"/>
            <a:pathLst>
              <a:path w="7287259">
                <a:moveTo>
                  <a:pt x="0" y="0"/>
                </a:moveTo>
                <a:lnTo>
                  <a:pt x="7287259" y="0"/>
                </a:lnTo>
              </a:path>
            </a:pathLst>
          </a:custGeom>
          <a:ln w="8890">
            <a:solidFill>
              <a:srgbClr val="7FAE7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8" name="object 208"/>
          <p:cNvSpPr/>
          <p:nvPr/>
        </p:nvSpPr>
        <p:spPr>
          <a:xfrm>
            <a:off x="928369" y="5586729"/>
            <a:ext cx="7287259" cy="0"/>
          </a:xfrm>
          <a:custGeom>
            <a:avLst/>
            <a:gdLst/>
            <a:ahLst/>
            <a:cxnLst/>
            <a:rect l="l" t="t" r="r" b="b"/>
            <a:pathLst>
              <a:path w="7287259">
                <a:moveTo>
                  <a:pt x="0" y="0"/>
                </a:moveTo>
                <a:lnTo>
                  <a:pt x="7287259" y="0"/>
                </a:lnTo>
              </a:path>
            </a:pathLst>
          </a:custGeom>
          <a:ln w="7620">
            <a:solidFill>
              <a:srgbClr val="82B07A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9" name="object 209"/>
          <p:cNvSpPr/>
          <p:nvPr/>
        </p:nvSpPr>
        <p:spPr>
          <a:xfrm>
            <a:off x="928369" y="5594350"/>
            <a:ext cx="7287259" cy="0"/>
          </a:xfrm>
          <a:custGeom>
            <a:avLst/>
            <a:gdLst/>
            <a:ahLst/>
            <a:cxnLst/>
            <a:rect l="l" t="t" r="r" b="b"/>
            <a:pathLst>
              <a:path w="7287259">
                <a:moveTo>
                  <a:pt x="0" y="0"/>
                </a:moveTo>
                <a:lnTo>
                  <a:pt x="7287259" y="0"/>
                </a:lnTo>
              </a:path>
            </a:pathLst>
          </a:custGeom>
          <a:ln w="7619">
            <a:solidFill>
              <a:srgbClr val="85B27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0" name="object 210"/>
          <p:cNvSpPr/>
          <p:nvPr/>
        </p:nvSpPr>
        <p:spPr>
          <a:xfrm>
            <a:off x="928369" y="5601334"/>
            <a:ext cx="7287259" cy="0"/>
          </a:xfrm>
          <a:custGeom>
            <a:avLst/>
            <a:gdLst/>
            <a:ahLst/>
            <a:cxnLst/>
            <a:rect l="l" t="t" r="r" b="b"/>
            <a:pathLst>
              <a:path w="7287259">
                <a:moveTo>
                  <a:pt x="0" y="0"/>
                </a:moveTo>
                <a:lnTo>
                  <a:pt x="7287259" y="0"/>
                </a:lnTo>
              </a:path>
            </a:pathLst>
          </a:custGeom>
          <a:ln w="8890">
            <a:solidFill>
              <a:srgbClr val="88B47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1" name="object 211"/>
          <p:cNvSpPr/>
          <p:nvPr/>
        </p:nvSpPr>
        <p:spPr>
          <a:xfrm>
            <a:off x="928369" y="5608320"/>
            <a:ext cx="7287259" cy="0"/>
          </a:xfrm>
          <a:custGeom>
            <a:avLst/>
            <a:gdLst/>
            <a:ahLst/>
            <a:cxnLst/>
            <a:rect l="l" t="t" r="r" b="b"/>
            <a:pathLst>
              <a:path w="7287259">
                <a:moveTo>
                  <a:pt x="0" y="0"/>
                </a:moveTo>
                <a:lnTo>
                  <a:pt x="7287259" y="0"/>
                </a:lnTo>
              </a:path>
            </a:pathLst>
          </a:custGeom>
          <a:ln w="7620">
            <a:solidFill>
              <a:srgbClr val="8CB68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2" name="object 212"/>
          <p:cNvSpPr/>
          <p:nvPr/>
        </p:nvSpPr>
        <p:spPr>
          <a:xfrm>
            <a:off x="928369" y="5615940"/>
            <a:ext cx="7287259" cy="0"/>
          </a:xfrm>
          <a:custGeom>
            <a:avLst/>
            <a:gdLst/>
            <a:ahLst/>
            <a:cxnLst/>
            <a:rect l="l" t="t" r="r" b="b"/>
            <a:pathLst>
              <a:path w="7287259">
                <a:moveTo>
                  <a:pt x="0" y="0"/>
                </a:moveTo>
                <a:lnTo>
                  <a:pt x="7287259" y="0"/>
                </a:lnTo>
              </a:path>
            </a:pathLst>
          </a:custGeom>
          <a:ln w="7619">
            <a:solidFill>
              <a:srgbClr val="8FB88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3" name="object 213"/>
          <p:cNvSpPr/>
          <p:nvPr/>
        </p:nvSpPr>
        <p:spPr>
          <a:xfrm>
            <a:off x="928369" y="5622925"/>
            <a:ext cx="7287259" cy="0"/>
          </a:xfrm>
          <a:custGeom>
            <a:avLst/>
            <a:gdLst/>
            <a:ahLst/>
            <a:cxnLst/>
            <a:rect l="l" t="t" r="r" b="b"/>
            <a:pathLst>
              <a:path w="7287259">
                <a:moveTo>
                  <a:pt x="0" y="0"/>
                </a:moveTo>
                <a:lnTo>
                  <a:pt x="7287259" y="0"/>
                </a:lnTo>
              </a:path>
            </a:pathLst>
          </a:custGeom>
          <a:ln w="8889">
            <a:solidFill>
              <a:srgbClr val="92BA8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4" name="object 214"/>
          <p:cNvSpPr/>
          <p:nvPr/>
        </p:nvSpPr>
        <p:spPr>
          <a:xfrm>
            <a:off x="928369" y="5629909"/>
            <a:ext cx="7287259" cy="0"/>
          </a:xfrm>
          <a:custGeom>
            <a:avLst/>
            <a:gdLst/>
            <a:ahLst/>
            <a:cxnLst/>
            <a:rect l="l" t="t" r="r" b="b"/>
            <a:pathLst>
              <a:path w="7287259">
                <a:moveTo>
                  <a:pt x="0" y="0"/>
                </a:moveTo>
                <a:lnTo>
                  <a:pt x="7287259" y="0"/>
                </a:lnTo>
              </a:path>
            </a:pathLst>
          </a:custGeom>
          <a:ln w="7619">
            <a:solidFill>
              <a:srgbClr val="95BC8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5" name="object 215"/>
          <p:cNvSpPr/>
          <p:nvPr/>
        </p:nvSpPr>
        <p:spPr>
          <a:xfrm>
            <a:off x="928369" y="5637529"/>
            <a:ext cx="7287259" cy="0"/>
          </a:xfrm>
          <a:custGeom>
            <a:avLst/>
            <a:gdLst/>
            <a:ahLst/>
            <a:cxnLst/>
            <a:rect l="l" t="t" r="r" b="b"/>
            <a:pathLst>
              <a:path w="7287259">
                <a:moveTo>
                  <a:pt x="0" y="0"/>
                </a:moveTo>
                <a:lnTo>
                  <a:pt x="7287259" y="0"/>
                </a:lnTo>
              </a:path>
            </a:pathLst>
          </a:custGeom>
          <a:ln w="7620">
            <a:solidFill>
              <a:srgbClr val="99BE8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6" name="object 216"/>
          <p:cNvSpPr/>
          <p:nvPr/>
        </p:nvSpPr>
        <p:spPr>
          <a:xfrm>
            <a:off x="928369" y="5644515"/>
            <a:ext cx="7287259" cy="0"/>
          </a:xfrm>
          <a:custGeom>
            <a:avLst/>
            <a:gdLst/>
            <a:ahLst/>
            <a:cxnLst/>
            <a:rect l="l" t="t" r="r" b="b"/>
            <a:pathLst>
              <a:path w="7287259">
                <a:moveTo>
                  <a:pt x="0" y="0"/>
                </a:moveTo>
                <a:lnTo>
                  <a:pt x="7287259" y="0"/>
                </a:lnTo>
              </a:path>
            </a:pathLst>
          </a:custGeom>
          <a:ln w="8890">
            <a:solidFill>
              <a:srgbClr val="9BC09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7" name="object 217"/>
          <p:cNvSpPr/>
          <p:nvPr/>
        </p:nvSpPr>
        <p:spPr>
          <a:xfrm>
            <a:off x="928369" y="5651500"/>
            <a:ext cx="7287259" cy="0"/>
          </a:xfrm>
          <a:custGeom>
            <a:avLst/>
            <a:gdLst/>
            <a:ahLst/>
            <a:cxnLst/>
            <a:rect l="l" t="t" r="r" b="b"/>
            <a:pathLst>
              <a:path w="7287259">
                <a:moveTo>
                  <a:pt x="0" y="0"/>
                </a:moveTo>
                <a:lnTo>
                  <a:pt x="7287259" y="0"/>
                </a:lnTo>
              </a:path>
            </a:pathLst>
          </a:custGeom>
          <a:ln w="7619">
            <a:solidFill>
              <a:srgbClr val="9EC29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8" name="object 218"/>
          <p:cNvSpPr/>
          <p:nvPr/>
        </p:nvSpPr>
        <p:spPr>
          <a:xfrm>
            <a:off x="928369" y="5659120"/>
            <a:ext cx="7287259" cy="0"/>
          </a:xfrm>
          <a:custGeom>
            <a:avLst/>
            <a:gdLst/>
            <a:ahLst/>
            <a:cxnLst/>
            <a:rect l="l" t="t" r="r" b="b"/>
            <a:pathLst>
              <a:path w="7287259">
                <a:moveTo>
                  <a:pt x="0" y="0"/>
                </a:moveTo>
                <a:lnTo>
                  <a:pt x="7287259" y="0"/>
                </a:lnTo>
              </a:path>
            </a:pathLst>
          </a:custGeom>
          <a:ln w="7620">
            <a:solidFill>
              <a:srgbClr val="A1C49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9" name="object 219"/>
          <p:cNvSpPr/>
          <p:nvPr/>
        </p:nvSpPr>
        <p:spPr>
          <a:xfrm>
            <a:off x="928369" y="5666104"/>
            <a:ext cx="7287259" cy="0"/>
          </a:xfrm>
          <a:custGeom>
            <a:avLst/>
            <a:gdLst/>
            <a:ahLst/>
            <a:cxnLst/>
            <a:rect l="l" t="t" r="r" b="b"/>
            <a:pathLst>
              <a:path w="7287259">
                <a:moveTo>
                  <a:pt x="0" y="0"/>
                </a:moveTo>
                <a:lnTo>
                  <a:pt x="7287259" y="0"/>
                </a:lnTo>
              </a:path>
            </a:pathLst>
          </a:custGeom>
          <a:ln w="8890">
            <a:solidFill>
              <a:srgbClr val="A4C69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0" name="object 220"/>
          <p:cNvSpPr/>
          <p:nvPr/>
        </p:nvSpPr>
        <p:spPr>
          <a:xfrm>
            <a:off x="928369" y="5673090"/>
            <a:ext cx="7287259" cy="0"/>
          </a:xfrm>
          <a:custGeom>
            <a:avLst/>
            <a:gdLst/>
            <a:ahLst/>
            <a:cxnLst/>
            <a:rect l="l" t="t" r="r" b="b"/>
            <a:pathLst>
              <a:path w="7287259">
                <a:moveTo>
                  <a:pt x="0" y="0"/>
                </a:moveTo>
                <a:lnTo>
                  <a:pt x="7287259" y="0"/>
                </a:lnTo>
              </a:path>
            </a:pathLst>
          </a:custGeom>
          <a:ln w="7619">
            <a:solidFill>
              <a:srgbClr val="A7C89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1" name="object 221"/>
          <p:cNvSpPr/>
          <p:nvPr/>
        </p:nvSpPr>
        <p:spPr>
          <a:xfrm>
            <a:off x="928369" y="5680709"/>
            <a:ext cx="7287259" cy="0"/>
          </a:xfrm>
          <a:custGeom>
            <a:avLst/>
            <a:gdLst/>
            <a:ahLst/>
            <a:cxnLst/>
            <a:rect l="l" t="t" r="r" b="b"/>
            <a:pathLst>
              <a:path w="7287259">
                <a:moveTo>
                  <a:pt x="0" y="0"/>
                </a:moveTo>
                <a:lnTo>
                  <a:pt x="7287259" y="0"/>
                </a:lnTo>
              </a:path>
            </a:pathLst>
          </a:custGeom>
          <a:ln w="7619">
            <a:solidFill>
              <a:srgbClr val="AACA9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2" name="object 222"/>
          <p:cNvSpPr/>
          <p:nvPr/>
        </p:nvSpPr>
        <p:spPr>
          <a:xfrm>
            <a:off x="928369" y="5687695"/>
            <a:ext cx="7287259" cy="0"/>
          </a:xfrm>
          <a:custGeom>
            <a:avLst/>
            <a:gdLst/>
            <a:ahLst/>
            <a:cxnLst/>
            <a:rect l="l" t="t" r="r" b="b"/>
            <a:pathLst>
              <a:path w="7287259">
                <a:moveTo>
                  <a:pt x="0" y="0"/>
                </a:moveTo>
                <a:lnTo>
                  <a:pt x="7287259" y="0"/>
                </a:lnTo>
              </a:path>
            </a:pathLst>
          </a:custGeom>
          <a:ln w="8890">
            <a:solidFill>
              <a:srgbClr val="ADCCA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3" name="object 223"/>
          <p:cNvSpPr/>
          <p:nvPr/>
        </p:nvSpPr>
        <p:spPr>
          <a:xfrm>
            <a:off x="928369" y="5694679"/>
            <a:ext cx="7287259" cy="0"/>
          </a:xfrm>
          <a:custGeom>
            <a:avLst/>
            <a:gdLst/>
            <a:ahLst/>
            <a:cxnLst/>
            <a:rect l="l" t="t" r="r" b="b"/>
            <a:pathLst>
              <a:path w="7287259">
                <a:moveTo>
                  <a:pt x="0" y="0"/>
                </a:moveTo>
                <a:lnTo>
                  <a:pt x="7287259" y="0"/>
                </a:lnTo>
              </a:path>
            </a:pathLst>
          </a:custGeom>
          <a:ln w="7620">
            <a:solidFill>
              <a:srgbClr val="B0CEA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4" name="object 224"/>
          <p:cNvSpPr/>
          <p:nvPr/>
        </p:nvSpPr>
        <p:spPr>
          <a:xfrm>
            <a:off x="928369" y="5702300"/>
            <a:ext cx="7287259" cy="0"/>
          </a:xfrm>
          <a:custGeom>
            <a:avLst/>
            <a:gdLst/>
            <a:ahLst/>
            <a:cxnLst/>
            <a:rect l="l" t="t" r="r" b="b"/>
            <a:pathLst>
              <a:path w="7287259">
                <a:moveTo>
                  <a:pt x="0" y="0"/>
                </a:moveTo>
                <a:lnTo>
                  <a:pt x="7287259" y="0"/>
                </a:lnTo>
              </a:path>
            </a:pathLst>
          </a:custGeom>
          <a:ln w="7619">
            <a:solidFill>
              <a:srgbClr val="B4D0A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5" name="object 225"/>
          <p:cNvSpPr/>
          <p:nvPr/>
        </p:nvSpPr>
        <p:spPr>
          <a:xfrm>
            <a:off x="928369" y="5709284"/>
            <a:ext cx="7287259" cy="0"/>
          </a:xfrm>
          <a:custGeom>
            <a:avLst/>
            <a:gdLst/>
            <a:ahLst/>
            <a:cxnLst/>
            <a:rect l="l" t="t" r="r" b="b"/>
            <a:pathLst>
              <a:path w="7287259">
                <a:moveTo>
                  <a:pt x="0" y="0"/>
                </a:moveTo>
                <a:lnTo>
                  <a:pt x="7287259" y="0"/>
                </a:lnTo>
              </a:path>
            </a:pathLst>
          </a:custGeom>
          <a:ln w="8890">
            <a:solidFill>
              <a:srgbClr val="B7D2A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6" name="object 226"/>
          <p:cNvSpPr/>
          <p:nvPr/>
        </p:nvSpPr>
        <p:spPr>
          <a:xfrm>
            <a:off x="928369" y="5716270"/>
            <a:ext cx="7287259" cy="0"/>
          </a:xfrm>
          <a:custGeom>
            <a:avLst/>
            <a:gdLst/>
            <a:ahLst/>
            <a:cxnLst/>
            <a:rect l="l" t="t" r="r" b="b"/>
            <a:pathLst>
              <a:path w="7287259">
                <a:moveTo>
                  <a:pt x="0" y="0"/>
                </a:moveTo>
                <a:lnTo>
                  <a:pt x="7287259" y="0"/>
                </a:lnTo>
              </a:path>
            </a:pathLst>
          </a:custGeom>
          <a:ln w="7620">
            <a:solidFill>
              <a:srgbClr val="BAD4A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7" name="object 227"/>
          <p:cNvSpPr/>
          <p:nvPr/>
        </p:nvSpPr>
        <p:spPr>
          <a:xfrm>
            <a:off x="928369" y="5723890"/>
            <a:ext cx="7287259" cy="0"/>
          </a:xfrm>
          <a:custGeom>
            <a:avLst/>
            <a:gdLst/>
            <a:ahLst/>
            <a:cxnLst/>
            <a:rect l="l" t="t" r="r" b="b"/>
            <a:pathLst>
              <a:path w="7287259">
                <a:moveTo>
                  <a:pt x="0" y="0"/>
                </a:moveTo>
                <a:lnTo>
                  <a:pt x="7287259" y="0"/>
                </a:lnTo>
              </a:path>
            </a:pathLst>
          </a:custGeom>
          <a:ln w="7619">
            <a:solidFill>
              <a:srgbClr val="BDD6B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8" name="object 228"/>
          <p:cNvSpPr/>
          <p:nvPr/>
        </p:nvSpPr>
        <p:spPr>
          <a:xfrm>
            <a:off x="928369" y="5730875"/>
            <a:ext cx="7287259" cy="0"/>
          </a:xfrm>
          <a:custGeom>
            <a:avLst/>
            <a:gdLst/>
            <a:ahLst/>
            <a:cxnLst/>
            <a:rect l="l" t="t" r="r" b="b"/>
            <a:pathLst>
              <a:path w="7287259">
                <a:moveTo>
                  <a:pt x="0" y="0"/>
                </a:moveTo>
                <a:lnTo>
                  <a:pt x="7287259" y="0"/>
                </a:lnTo>
              </a:path>
            </a:pathLst>
          </a:custGeom>
          <a:ln w="8889">
            <a:solidFill>
              <a:srgbClr val="C0D8B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9" name="object 229"/>
          <p:cNvSpPr/>
          <p:nvPr/>
        </p:nvSpPr>
        <p:spPr>
          <a:xfrm>
            <a:off x="928369" y="5737859"/>
            <a:ext cx="7287259" cy="0"/>
          </a:xfrm>
          <a:custGeom>
            <a:avLst/>
            <a:gdLst/>
            <a:ahLst/>
            <a:cxnLst/>
            <a:rect l="l" t="t" r="r" b="b"/>
            <a:pathLst>
              <a:path w="7287259">
                <a:moveTo>
                  <a:pt x="0" y="0"/>
                </a:moveTo>
                <a:lnTo>
                  <a:pt x="7287259" y="0"/>
                </a:lnTo>
              </a:path>
            </a:pathLst>
          </a:custGeom>
          <a:ln w="7619">
            <a:solidFill>
              <a:srgbClr val="C3DAB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0" name="object 230"/>
          <p:cNvSpPr/>
          <p:nvPr/>
        </p:nvSpPr>
        <p:spPr>
          <a:xfrm>
            <a:off x="928369" y="5745479"/>
            <a:ext cx="7287259" cy="0"/>
          </a:xfrm>
          <a:custGeom>
            <a:avLst/>
            <a:gdLst/>
            <a:ahLst/>
            <a:cxnLst/>
            <a:rect l="l" t="t" r="r" b="b"/>
            <a:pathLst>
              <a:path w="7287259">
                <a:moveTo>
                  <a:pt x="0" y="0"/>
                </a:moveTo>
                <a:lnTo>
                  <a:pt x="7287259" y="0"/>
                </a:lnTo>
              </a:path>
            </a:pathLst>
          </a:custGeom>
          <a:ln w="7620">
            <a:solidFill>
              <a:srgbClr val="C6DCB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1" name="object 231"/>
          <p:cNvSpPr/>
          <p:nvPr/>
        </p:nvSpPr>
        <p:spPr>
          <a:xfrm>
            <a:off x="928369" y="5752465"/>
            <a:ext cx="7287259" cy="0"/>
          </a:xfrm>
          <a:custGeom>
            <a:avLst/>
            <a:gdLst/>
            <a:ahLst/>
            <a:cxnLst/>
            <a:rect l="l" t="t" r="r" b="b"/>
            <a:pathLst>
              <a:path w="7287259">
                <a:moveTo>
                  <a:pt x="0" y="0"/>
                </a:moveTo>
                <a:lnTo>
                  <a:pt x="7287259" y="0"/>
                </a:lnTo>
              </a:path>
            </a:pathLst>
          </a:custGeom>
          <a:ln w="8890">
            <a:solidFill>
              <a:srgbClr val="C9DEB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2" name="object 232"/>
          <p:cNvSpPr/>
          <p:nvPr/>
        </p:nvSpPr>
        <p:spPr>
          <a:xfrm>
            <a:off x="928369" y="5759450"/>
            <a:ext cx="7287259" cy="0"/>
          </a:xfrm>
          <a:custGeom>
            <a:avLst/>
            <a:gdLst/>
            <a:ahLst/>
            <a:cxnLst/>
            <a:rect l="l" t="t" r="r" b="b"/>
            <a:pathLst>
              <a:path w="7287259">
                <a:moveTo>
                  <a:pt x="0" y="0"/>
                </a:moveTo>
                <a:lnTo>
                  <a:pt x="7287259" y="0"/>
                </a:lnTo>
              </a:path>
            </a:pathLst>
          </a:custGeom>
          <a:ln w="7619">
            <a:solidFill>
              <a:srgbClr val="CCE0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3" name="object 233"/>
          <p:cNvSpPr/>
          <p:nvPr/>
        </p:nvSpPr>
        <p:spPr>
          <a:xfrm>
            <a:off x="928369" y="5767070"/>
            <a:ext cx="7287259" cy="0"/>
          </a:xfrm>
          <a:custGeom>
            <a:avLst/>
            <a:gdLst/>
            <a:ahLst/>
            <a:cxnLst/>
            <a:rect l="l" t="t" r="r" b="b"/>
            <a:pathLst>
              <a:path w="7287259">
                <a:moveTo>
                  <a:pt x="0" y="0"/>
                </a:moveTo>
                <a:lnTo>
                  <a:pt x="7287259" y="0"/>
                </a:lnTo>
              </a:path>
            </a:pathLst>
          </a:custGeom>
          <a:ln w="7620">
            <a:solidFill>
              <a:srgbClr val="CFE2C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4" name="object 234"/>
          <p:cNvSpPr/>
          <p:nvPr/>
        </p:nvSpPr>
        <p:spPr>
          <a:xfrm>
            <a:off x="928369" y="5774054"/>
            <a:ext cx="7287259" cy="0"/>
          </a:xfrm>
          <a:custGeom>
            <a:avLst/>
            <a:gdLst/>
            <a:ahLst/>
            <a:cxnLst/>
            <a:rect l="l" t="t" r="r" b="b"/>
            <a:pathLst>
              <a:path w="7287259">
                <a:moveTo>
                  <a:pt x="0" y="0"/>
                </a:moveTo>
                <a:lnTo>
                  <a:pt x="7287259" y="0"/>
                </a:lnTo>
              </a:path>
            </a:pathLst>
          </a:custGeom>
          <a:ln w="8890">
            <a:solidFill>
              <a:srgbClr val="D2E4C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5" name="object 235"/>
          <p:cNvSpPr/>
          <p:nvPr/>
        </p:nvSpPr>
        <p:spPr>
          <a:xfrm>
            <a:off x="928369" y="5781675"/>
            <a:ext cx="7287259" cy="0"/>
          </a:xfrm>
          <a:custGeom>
            <a:avLst/>
            <a:gdLst/>
            <a:ahLst/>
            <a:cxnLst/>
            <a:rect l="l" t="t" r="r" b="b"/>
            <a:pathLst>
              <a:path w="7287259">
                <a:moveTo>
                  <a:pt x="0" y="0"/>
                </a:moveTo>
                <a:lnTo>
                  <a:pt x="7287259" y="0"/>
                </a:lnTo>
              </a:path>
            </a:pathLst>
          </a:custGeom>
          <a:ln w="8889">
            <a:solidFill>
              <a:srgbClr val="D5E6C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6" name="object 236"/>
          <p:cNvSpPr/>
          <p:nvPr/>
        </p:nvSpPr>
        <p:spPr>
          <a:xfrm>
            <a:off x="928369" y="5323840"/>
            <a:ext cx="7287259" cy="459740"/>
          </a:xfrm>
          <a:custGeom>
            <a:avLst/>
            <a:gdLst/>
            <a:ahLst/>
            <a:cxnLst/>
            <a:rect l="l" t="t" r="r" b="b"/>
            <a:pathLst>
              <a:path w="7287259" h="459739">
                <a:moveTo>
                  <a:pt x="3643629" y="459740"/>
                </a:moveTo>
                <a:lnTo>
                  <a:pt x="0" y="459740"/>
                </a:lnTo>
                <a:lnTo>
                  <a:pt x="0" y="0"/>
                </a:lnTo>
                <a:lnTo>
                  <a:pt x="7287259" y="0"/>
                </a:lnTo>
                <a:lnTo>
                  <a:pt x="7287259" y="459740"/>
                </a:lnTo>
                <a:lnTo>
                  <a:pt x="3643629" y="459740"/>
                </a:lnTo>
                <a:close/>
              </a:path>
            </a:pathLst>
          </a:custGeom>
          <a:ln w="25518">
            <a:solidFill>
              <a:srgbClr val="4E612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7" name="object 237"/>
          <p:cNvSpPr txBox="1"/>
          <p:nvPr/>
        </p:nvSpPr>
        <p:spPr>
          <a:xfrm>
            <a:off x="941129" y="3891279"/>
            <a:ext cx="7261859" cy="185801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633095" marR="631825" indent="3175" algn="ctr">
              <a:lnSpc>
                <a:spcPct val="100000"/>
              </a:lnSpc>
              <a:spcBef>
                <a:spcPts val="100"/>
              </a:spcBef>
            </a:pPr>
            <a:r>
              <a:rPr lang="uk-UA" sz="2400" b="1" spc="-150" dirty="0" smtClean="0">
                <a:solidFill>
                  <a:srgbClr val="C00000"/>
                </a:solidFill>
                <a:latin typeface="Trebuchet MS"/>
                <a:cs typeface="Trebuchet MS"/>
              </a:rPr>
              <a:t>                     </a:t>
            </a:r>
            <a:r>
              <a:rPr sz="2400" b="1" spc="310" smtClean="0">
                <a:latin typeface="Trebuchet MS"/>
                <a:cs typeface="Trebuchet MS"/>
              </a:rPr>
              <a:t>– </a:t>
            </a:r>
            <a:r>
              <a:rPr sz="2400" b="1" spc="-135" dirty="0">
                <a:latin typeface="Trebuchet MS"/>
                <a:cs typeface="Trebuchet MS"/>
              </a:rPr>
              <a:t>бік </a:t>
            </a:r>
            <a:r>
              <a:rPr sz="2400" b="1" spc="-160" dirty="0">
                <a:latin typeface="Trebuchet MS"/>
                <a:cs typeface="Trebuchet MS"/>
              </a:rPr>
              <a:t>строю, </a:t>
            </a:r>
            <a:r>
              <a:rPr sz="2400" b="1" spc="-125" dirty="0">
                <a:latin typeface="Trebuchet MS"/>
                <a:cs typeface="Trebuchet MS"/>
              </a:rPr>
              <a:t>в який  </a:t>
            </a:r>
            <a:r>
              <a:rPr sz="2400" b="1" spc="-135">
                <a:latin typeface="Trebuchet MS"/>
                <a:cs typeface="Trebuchet MS"/>
              </a:rPr>
              <a:t>військовослужбовці </a:t>
            </a:r>
            <a:r>
              <a:rPr sz="2400" b="1" spc="-114" smtClean="0">
                <a:latin typeface="Trebuchet MS"/>
                <a:cs typeface="Trebuchet MS"/>
              </a:rPr>
              <a:t>розміщені </a:t>
            </a:r>
            <a:r>
              <a:rPr sz="2400" b="1" spc="-145" dirty="0">
                <a:latin typeface="Trebuchet MS"/>
                <a:cs typeface="Trebuchet MS"/>
              </a:rPr>
              <a:t>обличчям,</a:t>
            </a:r>
            <a:r>
              <a:rPr sz="2400" b="1" spc="-335" dirty="0">
                <a:latin typeface="Trebuchet MS"/>
                <a:cs typeface="Trebuchet MS"/>
              </a:rPr>
              <a:t> </a:t>
            </a:r>
            <a:r>
              <a:rPr sz="2400" b="1" spc="-100" dirty="0">
                <a:latin typeface="Trebuchet MS"/>
                <a:cs typeface="Trebuchet MS"/>
              </a:rPr>
              <a:t>а  </a:t>
            </a:r>
            <a:r>
              <a:rPr sz="2400" b="1" spc="-90" dirty="0">
                <a:latin typeface="Trebuchet MS"/>
                <a:cs typeface="Trebuchet MS"/>
              </a:rPr>
              <a:t>машини </a:t>
            </a:r>
            <a:r>
              <a:rPr sz="2400" b="1" spc="310" dirty="0">
                <a:latin typeface="Trebuchet MS"/>
                <a:cs typeface="Trebuchet MS"/>
              </a:rPr>
              <a:t>–</a:t>
            </a:r>
            <a:r>
              <a:rPr sz="2400" b="1" spc="-380" dirty="0">
                <a:latin typeface="Trebuchet MS"/>
                <a:cs typeface="Trebuchet MS"/>
              </a:rPr>
              <a:t> </a:t>
            </a:r>
            <a:r>
              <a:rPr sz="2400" b="1" spc="-100" dirty="0">
                <a:latin typeface="Trebuchet MS"/>
                <a:cs typeface="Trebuchet MS"/>
              </a:rPr>
              <a:t>лобовою </a:t>
            </a:r>
            <a:r>
              <a:rPr sz="2400" b="1" spc="-150" dirty="0">
                <a:latin typeface="Trebuchet MS"/>
                <a:cs typeface="Trebuchet MS"/>
              </a:rPr>
              <a:t>частиною.</a:t>
            </a:r>
            <a:endParaRPr sz="2400">
              <a:latin typeface="Trebuchet MS"/>
              <a:cs typeface="Trebuchet MS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2500">
              <a:latin typeface="Times New Roman"/>
              <a:cs typeface="Times New Roman"/>
            </a:endParaRPr>
          </a:p>
          <a:p>
            <a:pPr algn="ctr">
              <a:lnSpc>
                <a:spcPct val="100000"/>
              </a:lnSpc>
            </a:pPr>
            <a:r>
              <a:rPr lang="uk-UA" sz="2400" b="1" spc="-150" dirty="0" smtClean="0">
                <a:solidFill>
                  <a:srgbClr val="C00000"/>
                </a:solidFill>
                <a:latin typeface="Trebuchet MS"/>
                <a:cs typeface="Trebuchet MS"/>
              </a:rPr>
              <a:t>                         ? </a:t>
            </a:r>
            <a:r>
              <a:rPr sz="2400" b="1" spc="310" smtClean="0">
                <a:latin typeface="Trebuchet MS"/>
                <a:cs typeface="Trebuchet MS"/>
              </a:rPr>
              <a:t>– </a:t>
            </a:r>
            <a:r>
              <a:rPr sz="2400" b="1" spc="-155" dirty="0">
                <a:latin typeface="Trebuchet MS"/>
                <a:cs typeface="Trebuchet MS"/>
              </a:rPr>
              <a:t>сторона, </a:t>
            </a:r>
            <a:r>
              <a:rPr sz="2400" b="1" spc="-140" dirty="0">
                <a:latin typeface="Trebuchet MS"/>
                <a:cs typeface="Trebuchet MS"/>
              </a:rPr>
              <a:t>протилежна</a:t>
            </a:r>
            <a:r>
              <a:rPr sz="2400" b="1" spc="-470" dirty="0">
                <a:latin typeface="Trebuchet MS"/>
                <a:cs typeface="Trebuchet MS"/>
              </a:rPr>
              <a:t> </a:t>
            </a:r>
            <a:r>
              <a:rPr sz="2400" b="1" spc="-180" dirty="0">
                <a:latin typeface="Trebuchet MS"/>
                <a:cs typeface="Trebuchet MS"/>
              </a:rPr>
              <a:t>фронту.</a:t>
            </a:r>
            <a:endParaRPr sz="2400">
              <a:latin typeface="Trebuchet MS"/>
              <a:cs typeface="Trebuchet MS"/>
            </a:endParaRPr>
          </a:p>
        </p:txBody>
      </p:sp>
      <p:sp>
        <p:nvSpPr>
          <p:cNvPr id="238" name="object 238"/>
          <p:cNvSpPr/>
          <p:nvPr/>
        </p:nvSpPr>
        <p:spPr>
          <a:xfrm>
            <a:off x="713740" y="643890"/>
            <a:ext cx="3070860" cy="13970"/>
          </a:xfrm>
          <a:custGeom>
            <a:avLst/>
            <a:gdLst/>
            <a:ahLst/>
            <a:cxnLst/>
            <a:rect l="l" t="t" r="r" b="b"/>
            <a:pathLst>
              <a:path w="3070860" h="13970">
                <a:moveTo>
                  <a:pt x="0" y="13969"/>
                </a:moveTo>
                <a:lnTo>
                  <a:pt x="3070860" y="13969"/>
                </a:lnTo>
                <a:lnTo>
                  <a:pt x="3070860" y="0"/>
                </a:lnTo>
                <a:lnTo>
                  <a:pt x="0" y="0"/>
                </a:lnTo>
                <a:lnTo>
                  <a:pt x="0" y="13969"/>
                </a:lnTo>
                <a:close/>
              </a:path>
            </a:pathLst>
          </a:custGeom>
          <a:solidFill>
            <a:srgbClr val="146A1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9" name="object 239"/>
          <p:cNvSpPr/>
          <p:nvPr/>
        </p:nvSpPr>
        <p:spPr>
          <a:xfrm>
            <a:off x="713740" y="656590"/>
            <a:ext cx="3072130" cy="16510"/>
          </a:xfrm>
          <a:custGeom>
            <a:avLst/>
            <a:gdLst/>
            <a:ahLst/>
            <a:cxnLst/>
            <a:rect l="l" t="t" r="r" b="b"/>
            <a:pathLst>
              <a:path w="3072129" h="16509">
                <a:moveTo>
                  <a:pt x="0" y="16509"/>
                </a:moveTo>
                <a:lnTo>
                  <a:pt x="3072130" y="16509"/>
                </a:lnTo>
                <a:lnTo>
                  <a:pt x="3072130" y="0"/>
                </a:lnTo>
                <a:lnTo>
                  <a:pt x="0" y="0"/>
                </a:lnTo>
                <a:lnTo>
                  <a:pt x="0" y="16509"/>
                </a:lnTo>
                <a:close/>
              </a:path>
            </a:pathLst>
          </a:custGeom>
          <a:solidFill>
            <a:srgbClr val="146A1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0" name="object 240"/>
          <p:cNvSpPr/>
          <p:nvPr/>
        </p:nvSpPr>
        <p:spPr>
          <a:xfrm>
            <a:off x="713740" y="671830"/>
            <a:ext cx="3072130" cy="16510"/>
          </a:xfrm>
          <a:custGeom>
            <a:avLst/>
            <a:gdLst/>
            <a:ahLst/>
            <a:cxnLst/>
            <a:rect l="l" t="t" r="r" b="b"/>
            <a:pathLst>
              <a:path w="3072129" h="16509">
                <a:moveTo>
                  <a:pt x="0" y="16509"/>
                </a:moveTo>
                <a:lnTo>
                  <a:pt x="3072130" y="16509"/>
                </a:lnTo>
                <a:lnTo>
                  <a:pt x="3072130" y="0"/>
                </a:lnTo>
                <a:lnTo>
                  <a:pt x="0" y="0"/>
                </a:lnTo>
                <a:lnTo>
                  <a:pt x="0" y="16509"/>
                </a:lnTo>
                <a:close/>
              </a:path>
            </a:pathLst>
          </a:custGeom>
          <a:solidFill>
            <a:srgbClr val="156B1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1" name="object 241"/>
          <p:cNvSpPr/>
          <p:nvPr/>
        </p:nvSpPr>
        <p:spPr>
          <a:xfrm>
            <a:off x="713740" y="687069"/>
            <a:ext cx="3072130" cy="16510"/>
          </a:xfrm>
          <a:custGeom>
            <a:avLst/>
            <a:gdLst/>
            <a:ahLst/>
            <a:cxnLst/>
            <a:rect l="l" t="t" r="r" b="b"/>
            <a:pathLst>
              <a:path w="3072129" h="16509">
                <a:moveTo>
                  <a:pt x="0" y="16509"/>
                </a:moveTo>
                <a:lnTo>
                  <a:pt x="3072130" y="16509"/>
                </a:lnTo>
                <a:lnTo>
                  <a:pt x="3072130" y="0"/>
                </a:lnTo>
                <a:lnTo>
                  <a:pt x="0" y="0"/>
                </a:lnTo>
                <a:lnTo>
                  <a:pt x="0" y="16509"/>
                </a:lnTo>
                <a:close/>
              </a:path>
            </a:pathLst>
          </a:custGeom>
          <a:solidFill>
            <a:srgbClr val="166B1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2" name="object 242"/>
          <p:cNvSpPr/>
          <p:nvPr/>
        </p:nvSpPr>
        <p:spPr>
          <a:xfrm>
            <a:off x="713740" y="702309"/>
            <a:ext cx="3072130" cy="16510"/>
          </a:xfrm>
          <a:custGeom>
            <a:avLst/>
            <a:gdLst/>
            <a:ahLst/>
            <a:cxnLst/>
            <a:rect l="l" t="t" r="r" b="b"/>
            <a:pathLst>
              <a:path w="3072129" h="16509">
                <a:moveTo>
                  <a:pt x="0" y="16509"/>
                </a:moveTo>
                <a:lnTo>
                  <a:pt x="3072130" y="16509"/>
                </a:lnTo>
                <a:lnTo>
                  <a:pt x="3072130" y="0"/>
                </a:lnTo>
                <a:lnTo>
                  <a:pt x="0" y="0"/>
                </a:lnTo>
                <a:lnTo>
                  <a:pt x="0" y="16509"/>
                </a:lnTo>
                <a:close/>
              </a:path>
            </a:pathLst>
          </a:custGeom>
          <a:solidFill>
            <a:srgbClr val="176C1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3" name="object 243"/>
          <p:cNvSpPr/>
          <p:nvPr/>
        </p:nvSpPr>
        <p:spPr>
          <a:xfrm>
            <a:off x="713740" y="717550"/>
            <a:ext cx="3072130" cy="16510"/>
          </a:xfrm>
          <a:custGeom>
            <a:avLst/>
            <a:gdLst/>
            <a:ahLst/>
            <a:cxnLst/>
            <a:rect l="l" t="t" r="r" b="b"/>
            <a:pathLst>
              <a:path w="3072129" h="16509">
                <a:moveTo>
                  <a:pt x="0" y="16509"/>
                </a:moveTo>
                <a:lnTo>
                  <a:pt x="3072130" y="16509"/>
                </a:lnTo>
                <a:lnTo>
                  <a:pt x="3072130" y="0"/>
                </a:lnTo>
                <a:lnTo>
                  <a:pt x="0" y="0"/>
                </a:lnTo>
                <a:lnTo>
                  <a:pt x="0" y="16509"/>
                </a:lnTo>
                <a:close/>
              </a:path>
            </a:pathLst>
          </a:custGeom>
          <a:solidFill>
            <a:srgbClr val="186D1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4" name="object 244"/>
          <p:cNvSpPr/>
          <p:nvPr/>
        </p:nvSpPr>
        <p:spPr>
          <a:xfrm>
            <a:off x="713740" y="732790"/>
            <a:ext cx="3072130" cy="16510"/>
          </a:xfrm>
          <a:custGeom>
            <a:avLst/>
            <a:gdLst/>
            <a:ahLst/>
            <a:cxnLst/>
            <a:rect l="l" t="t" r="r" b="b"/>
            <a:pathLst>
              <a:path w="3072129" h="16509">
                <a:moveTo>
                  <a:pt x="0" y="16509"/>
                </a:moveTo>
                <a:lnTo>
                  <a:pt x="3072130" y="16509"/>
                </a:lnTo>
                <a:lnTo>
                  <a:pt x="3072130" y="0"/>
                </a:lnTo>
                <a:lnTo>
                  <a:pt x="0" y="0"/>
                </a:lnTo>
                <a:lnTo>
                  <a:pt x="0" y="16509"/>
                </a:lnTo>
                <a:close/>
              </a:path>
            </a:pathLst>
          </a:custGeom>
          <a:solidFill>
            <a:srgbClr val="196D1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5" name="object 245"/>
          <p:cNvSpPr/>
          <p:nvPr/>
        </p:nvSpPr>
        <p:spPr>
          <a:xfrm>
            <a:off x="713740" y="746759"/>
            <a:ext cx="3072130" cy="17780"/>
          </a:xfrm>
          <a:custGeom>
            <a:avLst/>
            <a:gdLst/>
            <a:ahLst/>
            <a:cxnLst/>
            <a:rect l="l" t="t" r="r" b="b"/>
            <a:pathLst>
              <a:path w="3072129" h="17779">
                <a:moveTo>
                  <a:pt x="0" y="17779"/>
                </a:moveTo>
                <a:lnTo>
                  <a:pt x="3072130" y="17779"/>
                </a:lnTo>
                <a:lnTo>
                  <a:pt x="3072130" y="0"/>
                </a:lnTo>
                <a:lnTo>
                  <a:pt x="0" y="0"/>
                </a:lnTo>
                <a:lnTo>
                  <a:pt x="0" y="17779"/>
                </a:lnTo>
                <a:close/>
              </a:path>
            </a:pathLst>
          </a:custGeom>
          <a:solidFill>
            <a:srgbClr val="1A6E1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6" name="object 246"/>
          <p:cNvSpPr/>
          <p:nvPr/>
        </p:nvSpPr>
        <p:spPr>
          <a:xfrm>
            <a:off x="713740" y="762000"/>
            <a:ext cx="3072130" cy="16510"/>
          </a:xfrm>
          <a:custGeom>
            <a:avLst/>
            <a:gdLst/>
            <a:ahLst/>
            <a:cxnLst/>
            <a:rect l="l" t="t" r="r" b="b"/>
            <a:pathLst>
              <a:path w="3072129" h="16509">
                <a:moveTo>
                  <a:pt x="0" y="16509"/>
                </a:moveTo>
                <a:lnTo>
                  <a:pt x="3072130" y="16509"/>
                </a:lnTo>
                <a:lnTo>
                  <a:pt x="3072130" y="0"/>
                </a:lnTo>
                <a:lnTo>
                  <a:pt x="0" y="0"/>
                </a:lnTo>
                <a:lnTo>
                  <a:pt x="0" y="16509"/>
                </a:lnTo>
                <a:close/>
              </a:path>
            </a:pathLst>
          </a:custGeom>
          <a:solidFill>
            <a:srgbClr val="1B6F1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7" name="object 247"/>
          <p:cNvSpPr/>
          <p:nvPr/>
        </p:nvSpPr>
        <p:spPr>
          <a:xfrm>
            <a:off x="713740" y="777240"/>
            <a:ext cx="3072130" cy="16510"/>
          </a:xfrm>
          <a:custGeom>
            <a:avLst/>
            <a:gdLst/>
            <a:ahLst/>
            <a:cxnLst/>
            <a:rect l="l" t="t" r="r" b="b"/>
            <a:pathLst>
              <a:path w="3072129" h="16509">
                <a:moveTo>
                  <a:pt x="0" y="16509"/>
                </a:moveTo>
                <a:lnTo>
                  <a:pt x="3072130" y="16509"/>
                </a:lnTo>
                <a:lnTo>
                  <a:pt x="3072130" y="0"/>
                </a:lnTo>
                <a:lnTo>
                  <a:pt x="0" y="0"/>
                </a:lnTo>
                <a:lnTo>
                  <a:pt x="0" y="16509"/>
                </a:lnTo>
                <a:close/>
              </a:path>
            </a:pathLst>
          </a:custGeom>
          <a:solidFill>
            <a:srgbClr val="1C6F1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8" name="object 248"/>
          <p:cNvSpPr/>
          <p:nvPr/>
        </p:nvSpPr>
        <p:spPr>
          <a:xfrm>
            <a:off x="713740" y="792480"/>
            <a:ext cx="3072130" cy="16510"/>
          </a:xfrm>
          <a:custGeom>
            <a:avLst/>
            <a:gdLst/>
            <a:ahLst/>
            <a:cxnLst/>
            <a:rect l="l" t="t" r="r" b="b"/>
            <a:pathLst>
              <a:path w="3072129" h="16509">
                <a:moveTo>
                  <a:pt x="0" y="16509"/>
                </a:moveTo>
                <a:lnTo>
                  <a:pt x="3072130" y="16509"/>
                </a:lnTo>
                <a:lnTo>
                  <a:pt x="3072130" y="0"/>
                </a:lnTo>
                <a:lnTo>
                  <a:pt x="0" y="0"/>
                </a:lnTo>
                <a:lnTo>
                  <a:pt x="0" y="16509"/>
                </a:lnTo>
                <a:close/>
              </a:path>
            </a:pathLst>
          </a:custGeom>
          <a:solidFill>
            <a:srgbClr val="1D701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9" name="object 249"/>
          <p:cNvSpPr/>
          <p:nvPr/>
        </p:nvSpPr>
        <p:spPr>
          <a:xfrm>
            <a:off x="713740" y="807719"/>
            <a:ext cx="3072130" cy="16510"/>
          </a:xfrm>
          <a:custGeom>
            <a:avLst/>
            <a:gdLst/>
            <a:ahLst/>
            <a:cxnLst/>
            <a:rect l="l" t="t" r="r" b="b"/>
            <a:pathLst>
              <a:path w="3072129" h="16509">
                <a:moveTo>
                  <a:pt x="0" y="16509"/>
                </a:moveTo>
                <a:lnTo>
                  <a:pt x="3072130" y="16509"/>
                </a:lnTo>
                <a:lnTo>
                  <a:pt x="3072130" y="0"/>
                </a:lnTo>
                <a:lnTo>
                  <a:pt x="0" y="0"/>
                </a:lnTo>
                <a:lnTo>
                  <a:pt x="0" y="16509"/>
                </a:lnTo>
                <a:close/>
              </a:path>
            </a:pathLst>
          </a:custGeom>
          <a:solidFill>
            <a:srgbClr val="1E711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0" name="object 250"/>
          <p:cNvSpPr/>
          <p:nvPr/>
        </p:nvSpPr>
        <p:spPr>
          <a:xfrm>
            <a:off x="713740" y="822960"/>
            <a:ext cx="3072130" cy="16510"/>
          </a:xfrm>
          <a:custGeom>
            <a:avLst/>
            <a:gdLst/>
            <a:ahLst/>
            <a:cxnLst/>
            <a:rect l="l" t="t" r="r" b="b"/>
            <a:pathLst>
              <a:path w="3072129" h="16509">
                <a:moveTo>
                  <a:pt x="0" y="16509"/>
                </a:moveTo>
                <a:lnTo>
                  <a:pt x="3072130" y="16509"/>
                </a:lnTo>
                <a:lnTo>
                  <a:pt x="3072130" y="0"/>
                </a:lnTo>
                <a:lnTo>
                  <a:pt x="0" y="0"/>
                </a:lnTo>
                <a:lnTo>
                  <a:pt x="0" y="16509"/>
                </a:lnTo>
                <a:close/>
              </a:path>
            </a:pathLst>
          </a:custGeom>
          <a:solidFill>
            <a:srgbClr val="1F711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1" name="object 251"/>
          <p:cNvSpPr/>
          <p:nvPr/>
        </p:nvSpPr>
        <p:spPr>
          <a:xfrm>
            <a:off x="713740" y="838200"/>
            <a:ext cx="3072130" cy="16510"/>
          </a:xfrm>
          <a:custGeom>
            <a:avLst/>
            <a:gdLst/>
            <a:ahLst/>
            <a:cxnLst/>
            <a:rect l="l" t="t" r="r" b="b"/>
            <a:pathLst>
              <a:path w="3072129" h="16509">
                <a:moveTo>
                  <a:pt x="0" y="16509"/>
                </a:moveTo>
                <a:lnTo>
                  <a:pt x="3072130" y="16509"/>
                </a:lnTo>
                <a:lnTo>
                  <a:pt x="3072130" y="0"/>
                </a:lnTo>
                <a:lnTo>
                  <a:pt x="0" y="0"/>
                </a:lnTo>
                <a:lnTo>
                  <a:pt x="0" y="16509"/>
                </a:lnTo>
                <a:close/>
              </a:path>
            </a:pathLst>
          </a:custGeom>
          <a:solidFill>
            <a:srgbClr val="20721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2" name="object 252"/>
          <p:cNvSpPr/>
          <p:nvPr/>
        </p:nvSpPr>
        <p:spPr>
          <a:xfrm>
            <a:off x="713740" y="853439"/>
            <a:ext cx="3072130" cy="16510"/>
          </a:xfrm>
          <a:custGeom>
            <a:avLst/>
            <a:gdLst/>
            <a:ahLst/>
            <a:cxnLst/>
            <a:rect l="l" t="t" r="r" b="b"/>
            <a:pathLst>
              <a:path w="3072129" h="16509">
                <a:moveTo>
                  <a:pt x="0" y="16509"/>
                </a:moveTo>
                <a:lnTo>
                  <a:pt x="3072130" y="16509"/>
                </a:lnTo>
                <a:lnTo>
                  <a:pt x="3072130" y="0"/>
                </a:lnTo>
                <a:lnTo>
                  <a:pt x="0" y="0"/>
                </a:lnTo>
                <a:lnTo>
                  <a:pt x="0" y="16509"/>
                </a:lnTo>
                <a:close/>
              </a:path>
            </a:pathLst>
          </a:custGeom>
          <a:solidFill>
            <a:srgbClr val="21721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3" name="object 253"/>
          <p:cNvSpPr/>
          <p:nvPr/>
        </p:nvSpPr>
        <p:spPr>
          <a:xfrm>
            <a:off x="713740" y="868680"/>
            <a:ext cx="3072130" cy="16510"/>
          </a:xfrm>
          <a:custGeom>
            <a:avLst/>
            <a:gdLst/>
            <a:ahLst/>
            <a:cxnLst/>
            <a:rect l="l" t="t" r="r" b="b"/>
            <a:pathLst>
              <a:path w="3072129" h="16509">
                <a:moveTo>
                  <a:pt x="0" y="16509"/>
                </a:moveTo>
                <a:lnTo>
                  <a:pt x="3072130" y="16509"/>
                </a:lnTo>
                <a:lnTo>
                  <a:pt x="3072130" y="0"/>
                </a:lnTo>
                <a:lnTo>
                  <a:pt x="0" y="0"/>
                </a:lnTo>
                <a:lnTo>
                  <a:pt x="0" y="16509"/>
                </a:lnTo>
                <a:close/>
              </a:path>
            </a:pathLst>
          </a:custGeom>
          <a:solidFill>
            <a:srgbClr val="22732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4" name="object 254"/>
          <p:cNvSpPr/>
          <p:nvPr/>
        </p:nvSpPr>
        <p:spPr>
          <a:xfrm>
            <a:off x="713740" y="883919"/>
            <a:ext cx="3072130" cy="16510"/>
          </a:xfrm>
          <a:custGeom>
            <a:avLst/>
            <a:gdLst/>
            <a:ahLst/>
            <a:cxnLst/>
            <a:rect l="l" t="t" r="r" b="b"/>
            <a:pathLst>
              <a:path w="3072129" h="16509">
                <a:moveTo>
                  <a:pt x="0" y="16509"/>
                </a:moveTo>
                <a:lnTo>
                  <a:pt x="3072130" y="16509"/>
                </a:lnTo>
                <a:lnTo>
                  <a:pt x="3072130" y="0"/>
                </a:lnTo>
                <a:lnTo>
                  <a:pt x="0" y="0"/>
                </a:lnTo>
                <a:lnTo>
                  <a:pt x="0" y="16509"/>
                </a:lnTo>
                <a:close/>
              </a:path>
            </a:pathLst>
          </a:custGeom>
          <a:solidFill>
            <a:srgbClr val="23742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5" name="object 255"/>
          <p:cNvSpPr/>
          <p:nvPr/>
        </p:nvSpPr>
        <p:spPr>
          <a:xfrm>
            <a:off x="713740" y="899160"/>
            <a:ext cx="3072130" cy="16510"/>
          </a:xfrm>
          <a:custGeom>
            <a:avLst/>
            <a:gdLst/>
            <a:ahLst/>
            <a:cxnLst/>
            <a:rect l="l" t="t" r="r" b="b"/>
            <a:pathLst>
              <a:path w="3072129" h="16509">
                <a:moveTo>
                  <a:pt x="0" y="16509"/>
                </a:moveTo>
                <a:lnTo>
                  <a:pt x="3072130" y="16509"/>
                </a:lnTo>
                <a:lnTo>
                  <a:pt x="3072130" y="0"/>
                </a:lnTo>
                <a:lnTo>
                  <a:pt x="0" y="0"/>
                </a:lnTo>
                <a:lnTo>
                  <a:pt x="0" y="16509"/>
                </a:lnTo>
                <a:close/>
              </a:path>
            </a:pathLst>
          </a:custGeom>
          <a:solidFill>
            <a:srgbClr val="24742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6" name="object 256"/>
          <p:cNvSpPr/>
          <p:nvPr/>
        </p:nvSpPr>
        <p:spPr>
          <a:xfrm>
            <a:off x="713740" y="913130"/>
            <a:ext cx="3072130" cy="16510"/>
          </a:xfrm>
          <a:custGeom>
            <a:avLst/>
            <a:gdLst/>
            <a:ahLst/>
            <a:cxnLst/>
            <a:rect l="l" t="t" r="r" b="b"/>
            <a:pathLst>
              <a:path w="3072129" h="16509">
                <a:moveTo>
                  <a:pt x="0" y="16509"/>
                </a:moveTo>
                <a:lnTo>
                  <a:pt x="3072130" y="16509"/>
                </a:lnTo>
                <a:lnTo>
                  <a:pt x="3072130" y="0"/>
                </a:lnTo>
                <a:lnTo>
                  <a:pt x="0" y="0"/>
                </a:lnTo>
                <a:lnTo>
                  <a:pt x="0" y="16509"/>
                </a:lnTo>
                <a:close/>
              </a:path>
            </a:pathLst>
          </a:custGeom>
          <a:solidFill>
            <a:srgbClr val="25752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7" name="object 257"/>
          <p:cNvSpPr/>
          <p:nvPr/>
        </p:nvSpPr>
        <p:spPr>
          <a:xfrm>
            <a:off x="713740" y="928369"/>
            <a:ext cx="3072130" cy="16510"/>
          </a:xfrm>
          <a:custGeom>
            <a:avLst/>
            <a:gdLst/>
            <a:ahLst/>
            <a:cxnLst/>
            <a:rect l="l" t="t" r="r" b="b"/>
            <a:pathLst>
              <a:path w="3072129" h="16509">
                <a:moveTo>
                  <a:pt x="0" y="16509"/>
                </a:moveTo>
                <a:lnTo>
                  <a:pt x="3072130" y="16509"/>
                </a:lnTo>
                <a:lnTo>
                  <a:pt x="3072130" y="0"/>
                </a:lnTo>
                <a:lnTo>
                  <a:pt x="0" y="0"/>
                </a:lnTo>
                <a:lnTo>
                  <a:pt x="0" y="16509"/>
                </a:lnTo>
                <a:close/>
              </a:path>
            </a:pathLst>
          </a:custGeom>
          <a:solidFill>
            <a:srgbClr val="26762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8" name="object 258"/>
          <p:cNvSpPr/>
          <p:nvPr/>
        </p:nvSpPr>
        <p:spPr>
          <a:xfrm>
            <a:off x="713740" y="943610"/>
            <a:ext cx="3072130" cy="16510"/>
          </a:xfrm>
          <a:custGeom>
            <a:avLst/>
            <a:gdLst/>
            <a:ahLst/>
            <a:cxnLst/>
            <a:rect l="l" t="t" r="r" b="b"/>
            <a:pathLst>
              <a:path w="3072129" h="16509">
                <a:moveTo>
                  <a:pt x="0" y="16509"/>
                </a:moveTo>
                <a:lnTo>
                  <a:pt x="3072130" y="16509"/>
                </a:lnTo>
                <a:lnTo>
                  <a:pt x="3072130" y="0"/>
                </a:lnTo>
                <a:lnTo>
                  <a:pt x="0" y="0"/>
                </a:lnTo>
                <a:lnTo>
                  <a:pt x="0" y="16509"/>
                </a:lnTo>
                <a:close/>
              </a:path>
            </a:pathLst>
          </a:custGeom>
          <a:solidFill>
            <a:srgbClr val="27762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9" name="object 259"/>
          <p:cNvSpPr/>
          <p:nvPr/>
        </p:nvSpPr>
        <p:spPr>
          <a:xfrm>
            <a:off x="713740" y="958850"/>
            <a:ext cx="3072130" cy="16510"/>
          </a:xfrm>
          <a:custGeom>
            <a:avLst/>
            <a:gdLst/>
            <a:ahLst/>
            <a:cxnLst/>
            <a:rect l="l" t="t" r="r" b="b"/>
            <a:pathLst>
              <a:path w="3072129" h="16509">
                <a:moveTo>
                  <a:pt x="0" y="16509"/>
                </a:moveTo>
                <a:lnTo>
                  <a:pt x="3072130" y="16509"/>
                </a:lnTo>
                <a:lnTo>
                  <a:pt x="3072130" y="0"/>
                </a:lnTo>
                <a:lnTo>
                  <a:pt x="0" y="0"/>
                </a:lnTo>
                <a:lnTo>
                  <a:pt x="0" y="16509"/>
                </a:lnTo>
                <a:close/>
              </a:path>
            </a:pathLst>
          </a:custGeom>
          <a:solidFill>
            <a:srgbClr val="28772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0" name="object 260"/>
          <p:cNvSpPr/>
          <p:nvPr/>
        </p:nvSpPr>
        <p:spPr>
          <a:xfrm>
            <a:off x="713740" y="974089"/>
            <a:ext cx="3072130" cy="16510"/>
          </a:xfrm>
          <a:custGeom>
            <a:avLst/>
            <a:gdLst/>
            <a:ahLst/>
            <a:cxnLst/>
            <a:rect l="l" t="t" r="r" b="b"/>
            <a:pathLst>
              <a:path w="3072129" h="16509">
                <a:moveTo>
                  <a:pt x="0" y="16509"/>
                </a:moveTo>
                <a:lnTo>
                  <a:pt x="3072130" y="16509"/>
                </a:lnTo>
                <a:lnTo>
                  <a:pt x="3072130" y="0"/>
                </a:lnTo>
                <a:lnTo>
                  <a:pt x="0" y="0"/>
                </a:lnTo>
                <a:lnTo>
                  <a:pt x="0" y="16509"/>
                </a:lnTo>
                <a:close/>
              </a:path>
            </a:pathLst>
          </a:custGeom>
          <a:solidFill>
            <a:srgbClr val="29782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1" name="object 261"/>
          <p:cNvSpPr/>
          <p:nvPr/>
        </p:nvSpPr>
        <p:spPr>
          <a:xfrm>
            <a:off x="713740" y="989330"/>
            <a:ext cx="3072130" cy="16510"/>
          </a:xfrm>
          <a:custGeom>
            <a:avLst/>
            <a:gdLst/>
            <a:ahLst/>
            <a:cxnLst/>
            <a:rect l="l" t="t" r="r" b="b"/>
            <a:pathLst>
              <a:path w="3072129" h="16509">
                <a:moveTo>
                  <a:pt x="0" y="16509"/>
                </a:moveTo>
                <a:lnTo>
                  <a:pt x="3072130" y="16509"/>
                </a:lnTo>
                <a:lnTo>
                  <a:pt x="3072130" y="0"/>
                </a:lnTo>
                <a:lnTo>
                  <a:pt x="0" y="0"/>
                </a:lnTo>
                <a:lnTo>
                  <a:pt x="0" y="16509"/>
                </a:lnTo>
                <a:close/>
              </a:path>
            </a:pathLst>
          </a:custGeom>
          <a:solidFill>
            <a:srgbClr val="2A782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2" name="object 262"/>
          <p:cNvSpPr/>
          <p:nvPr/>
        </p:nvSpPr>
        <p:spPr>
          <a:xfrm>
            <a:off x="713740" y="1004569"/>
            <a:ext cx="3072130" cy="16510"/>
          </a:xfrm>
          <a:custGeom>
            <a:avLst/>
            <a:gdLst/>
            <a:ahLst/>
            <a:cxnLst/>
            <a:rect l="l" t="t" r="r" b="b"/>
            <a:pathLst>
              <a:path w="3072129" h="16509">
                <a:moveTo>
                  <a:pt x="0" y="16509"/>
                </a:moveTo>
                <a:lnTo>
                  <a:pt x="3072130" y="16509"/>
                </a:lnTo>
                <a:lnTo>
                  <a:pt x="3072130" y="0"/>
                </a:lnTo>
                <a:lnTo>
                  <a:pt x="0" y="0"/>
                </a:lnTo>
                <a:lnTo>
                  <a:pt x="0" y="16509"/>
                </a:lnTo>
                <a:close/>
              </a:path>
            </a:pathLst>
          </a:custGeom>
          <a:solidFill>
            <a:srgbClr val="2B792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3" name="object 263"/>
          <p:cNvSpPr/>
          <p:nvPr/>
        </p:nvSpPr>
        <p:spPr>
          <a:xfrm>
            <a:off x="713740" y="1019810"/>
            <a:ext cx="3072130" cy="16510"/>
          </a:xfrm>
          <a:custGeom>
            <a:avLst/>
            <a:gdLst/>
            <a:ahLst/>
            <a:cxnLst/>
            <a:rect l="l" t="t" r="r" b="b"/>
            <a:pathLst>
              <a:path w="3072129" h="16509">
                <a:moveTo>
                  <a:pt x="0" y="16509"/>
                </a:moveTo>
                <a:lnTo>
                  <a:pt x="3072130" y="16509"/>
                </a:lnTo>
                <a:lnTo>
                  <a:pt x="3072130" y="0"/>
                </a:lnTo>
                <a:lnTo>
                  <a:pt x="0" y="0"/>
                </a:lnTo>
                <a:lnTo>
                  <a:pt x="0" y="16509"/>
                </a:lnTo>
                <a:close/>
              </a:path>
            </a:pathLst>
          </a:custGeom>
          <a:solidFill>
            <a:srgbClr val="2C792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4" name="object 264"/>
          <p:cNvSpPr/>
          <p:nvPr/>
        </p:nvSpPr>
        <p:spPr>
          <a:xfrm>
            <a:off x="713740" y="1035050"/>
            <a:ext cx="3072130" cy="16510"/>
          </a:xfrm>
          <a:custGeom>
            <a:avLst/>
            <a:gdLst/>
            <a:ahLst/>
            <a:cxnLst/>
            <a:rect l="l" t="t" r="r" b="b"/>
            <a:pathLst>
              <a:path w="3072129" h="16509">
                <a:moveTo>
                  <a:pt x="0" y="16509"/>
                </a:moveTo>
                <a:lnTo>
                  <a:pt x="3072130" y="16509"/>
                </a:lnTo>
                <a:lnTo>
                  <a:pt x="3072130" y="0"/>
                </a:lnTo>
                <a:lnTo>
                  <a:pt x="0" y="0"/>
                </a:lnTo>
                <a:lnTo>
                  <a:pt x="0" y="16509"/>
                </a:lnTo>
                <a:close/>
              </a:path>
            </a:pathLst>
          </a:custGeom>
          <a:solidFill>
            <a:srgbClr val="2D7A2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5" name="object 265"/>
          <p:cNvSpPr/>
          <p:nvPr/>
        </p:nvSpPr>
        <p:spPr>
          <a:xfrm>
            <a:off x="713740" y="1050289"/>
            <a:ext cx="3072130" cy="16510"/>
          </a:xfrm>
          <a:custGeom>
            <a:avLst/>
            <a:gdLst/>
            <a:ahLst/>
            <a:cxnLst/>
            <a:rect l="l" t="t" r="r" b="b"/>
            <a:pathLst>
              <a:path w="3072129" h="16509">
                <a:moveTo>
                  <a:pt x="0" y="16509"/>
                </a:moveTo>
                <a:lnTo>
                  <a:pt x="3072130" y="16509"/>
                </a:lnTo>
                <a:lnTo>
                  <a:pt x="3072130" y="0"/>
                </a:lnTo>
                <a:lnTo>
                  <a:pt x="0" y="0"/>
                </a:lnTo>
                <a:lnTo>
                  <a:pt x="0" y="16509"/>
                </a:lnTo>
                <a:close/>
              </a:path>
            </a:pathLst>
          </a:custGeom>
          <a:solidFill>
            <a:srgbClr val="2E7B2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6" name="object 266"/>
          <p:cNvSpPr/>
          <p:nvPr/>
        </p:nvSpPr>
        <p:spPr>
          <a:xfrm>
            <a:off x="713740" y="1064260"/>
            <a:ext cx="3072130" cy="17780"/>
          </a:xfrm>
          <a:custGeom>
            <a:avLst/>
            <a:gdLst/>
            <a:ahLst/>
            <a:cxnLst/>
            <a:rect l="l" t="t" r="r" b="b"/>
            <a:pathLst>
              <a:path w="3072129" h="17780">
                <a:moveTo>
                  <a:pt x="0" y="17779"/>
                </a:moveTo>
                <a:lnTo>
                  <a:pt x="3072130" y="17779"/>
                </a:lnTo>
                <a:lnTo>
                  <a:pt x="3072130" y="0"/>
                </a:lnTo>
                <a:lnTo>
                  <a:pt x="0" y="0"/>
                </a:lnTo>
                <a:lnTo>
                  <a:pt x="0" y="17779"/>
                </a:lnTo>
                <a:close/>
              </a:path>
            </a:pathLst>
          </a:custGeom>
          <a:solidFill>
            <a:srgbClr val="2F7B2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7" name="object 267"/>
          <p:cNvSpPr/>
          <p:nvPr/>
        </p:nvSpPr>
        <p:spPr>
          <a:xfrm>
            <a:off x="713740" y="1079500"/>
            <a:ext cx="3072130" cy="16510"/>
          </a:xfrm>
          <a:custGeom>
            <a:avLst/>
            <a:gdLst/>
            <a:ahLst/>
            <a:cxnLst/>
            <a:rect l="l" t="t" r="r" b="b"/>
            <a:pathLst>
              <a:path w="3072129" h="16509">
                <a:moveTo>
                  <a:pt x="0" y="16509"/>
                </a:moveTo>
                <a:lnTo>
                  <a:pt x="3072130" y="16509"/>
                </a:lnTo>
                <a:lnTo>
                  <a:pt x="3072130" y="0"/>
                </a:lnTo>
                <a:lnTo>
                  <a:pt x="0" y="0"/>
                </a:lnTo>
                <a:lnTo>
                  <a:pt x="0" y="16509"/>
                </a:lnTo>
                <a:close/>
              </a:path>
            </a:pathLst>
          </a:custGeom>
          <a:solidFill>
            <a:srgbClr val="307C2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8" name="object 268"/>
          <p:cNvSpPr/>
          <p:nvPr/>
        </p:nvSpPr>
        <p:spPr>
          <a:xfrm>
            <a:off x="713740" y="1094739"/>
            <a:ext cx="3072130" cy="16510"/>
          </a:xfrm>
          <a:custGeom>
            <a:avLst/>
            <a:gdLst/>
            <a:ahLst/>
            <a:cxnLst/>
            <a:rect l="l" t="t" r="r" b="b"/>
            <a:pathLst>
              <a:path w="3072129" h="16509">
                <a:moveTo>
                  <a:pt x="0" y="16509"/>
                </a:moveTo>
                <a:lnTo>
                  <a:pt x="3072130" y="16509"/>
                </a:lnTo>
                <a:lnTo>
                  <a:pt x="3072130" y="0"/>
                </a:lnTo>
                <a:lnTo>
                  <a:pt x="0" y="0"/>
                </a:lnTo>
                <a:lnTo>
                  <a:pt x="0" y="16509"/>
                </a:lnTo>
                <a:close/>
              </a:path>
            </a:pathLst>
          </a:custGeom>
          <a:solidFill>
            <a:srgbClr val="317D2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9" name="object 269"/>
          <p:cNvSpPr/>
          <p:nvPr/>
        </p:nvSpPr>
        <p:spPr>
          <a:xfrm>
            <a:off x="713740" y="1109980"/>
            <a:ext cx="3072130" cy="16510"/>
          </a:xfrm>
          <a:custGeom>
            <a:avLst/>
            <a:gdLst/>
            <a:ahLst/>
            <a:cxnLst/>
            <a:rect l="l" t="t" r="r" b="b"/>
            <a:pathLst>
              <a:path w="3072129" h="16509">
                <a:moveTo>
                  <a:pt x="0" y="16509"/>
                </a:moveTo>
                <a:lnTo>
                  <a:pt x="3072130" y="16509"/>
                </a:lnTo>
                <a:lnTo>
                  <a:pt x="3072130" y="0"/>
                </a:lnTo>
                <a:lnTo>
                  <a:pt x="0" y="0"/>
                </a:lnTo>
                <a:lnTo>
                  <a:pt x="0" y="16509"/>
                </a:lnTo>
                <a:close/>
              </a:path>
            </a:pathLst>
          </a:custGeom>
          <a:solidFill>
            <a:srgbClr val="337D2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0" name="object 270"/>
          <p:cNvSpPr/>
          <p:nvPr/>
        </p:nvSpPr>
        <p:spPr>
          <a:xfrm>
            <a:off x="713740" y="1125219"/>
            <a:ext cx="3072130" cy="16510"/>
          </a:xfrm>
          <a:custGeom>
            <a:avLst/>
            <a:gdLst/>
            <a:ahLst/>
            <a:cxnLst/>
            <a:rect l="l" t="t" r="r" b="b"/>
            <a:pathLst>
              <a:path w="3072129" h="16509">
                <a:moveTo>
                  <a:pt x="0" y="16509"/>
                </a:moveTo>
                <a:lnTo>
                  <a:pt x="3072130" y="16509"/>
                </a:lnTo>
                <a:lnTo>
                  <a:pt x="3072130" y="0"/>
                </a:lnTo>
                <a:lnTo>
                  <a:pt x="0" y="0"/>
                </a:lnTo>
                <a:lnTo>
                  <a:pt x="0" y="16509"/>
                </a:lnTo>
                <a:close/>
              </a:path>
            </a:pathLst>
          </a:custGeom>
          <a:solidFill>
            <a:srgbClr val="337E2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1" name="object 271"/>
          <p:cNvSpPr/>
          <p:nvPr/>
        </p:nvSpPr>
        <p:spPr>
          <a:xfrm>
            <a:off x="713740" y="1140460"/>
            <a:ext cx="3072130" cy="16510"/>
          </a:xfrm>
          <a:custGeom>
            <a:avLst/>
            <a:gdLst/>
            <a:ahLst/>
            <a:cxnLst/>
            <a:rect l="l" t="t" r="r" b="b"/>
            <a:pathLst>
              <a:path w="3072129" h="16509">
                <a:moveTo>
                  <a:pt x="0" y="16509"/>
                </a:moveTo>
                <a:lnTo>
                  <a:pt x="3072130" y="16509"/>
                </a:lnTo>
                <a:lnTo>
                  <a:pt x="3072130" y="0"/>
                </a:lnTo>
                <a:lnTo>
                  <a:pt x="0" y="0"/>
                </a:lnTo>
                <a:lnTo>
                  <a:pt x="0" y="16509"/>
                </a:lnTo>
                <a:close/>
              </a:path>
            </a:pathLst>
          </a:custGeom>
          <a:solidFill>
            <a:srgbClr val="347F3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2" name="object 272"/>
          <p:cNvSpPr/>
          <p:nvPr/>
        </p:nvSpPr>
        <p:spPr>
          <a:xfrm>
            <a:off x="713740" y="1155700"/>
            <a:ext cx="3072130" cy="16510"/>
          </a:xfrm>
          <a:custGeom>
            <a:avLst/>
            <a:gdLst/>
            <a:ahLst/>
            <a:cxnLst/>
            <a:rect l="l" t="t" r="r" b="b"/>
            <a:pathLst>
              <a:path w="3072129" h="16509">
                <a:moveTo>
                  <a:pt x="0" y="16509"/>
                </a:moveTo>
                <a:lnTo>
                  <a:pt x="3072130" y="16509"/>
                </a:lnTo>
                <a:lnTo>
                  <a:pt x="3072130" y="0"/>
                </a:lnTo>
                <a:lnTo>
                  <a:pt x="0" y="0"/>
                </a:lnTo>
                <a:lnTo>
                  <a:pt x="0" y="16509"/>
                </a:lnTo>
                <a:close/>
              </a:path>
            </a:pathLst>
          </a:custGeom>
          <a:solidFill>
            <a:srgbClr val="357F3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3" name="object 273"/>
          <p:cNvSpPr/>
          <p:nvPr/>
        </p:nvSpPr>
        <p:spPr>
          <a:xfrm>
            <a:off x="713740" y="1170939"/>
            <a:ext cx="3072130" cy="16510"/>
          </a:xfrm>
          <a:custGeom>
            <a:avLst/>
            <a:gdLst/>
            <a:ahLst/>
            <a:cxnLst/>
            <a:rect l="l" t="t" r="r" b="b"/>
            <a:pathLst>
              <a:path w="3072129" h="16509">
                <a:moveTo>
                  <a:pt x="0" y="16509"/>
                </a:moveTo>
                <a:lnTo>
                  <a:pt x="3072130" y="16509"/>
                </a:lnTo>
                <a:lnTo>
                  <a:pt x="3072130" y="0"/>
                </a:lnTo>
                <a:lnTo>
                  <a:pt x="0" y="0"/>
                </a:lnTo>
                <a:lnTo>
                  <a:pt x="0" y="16509"/>
                </a:lnTo>
                <a:close/>
              </a:path>
            </a:pathLst>
          </a:custGeom>
          <a:solidFill>
            <a:srgbClr val="36803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4" name="object 274"/>
          <p:cNvSpPr/>
          <p:nvPr/>
        </p:nvSpPr>
        <p:spPr>
          <a:xfrm>
            <a:off x="713740" y="1184910"/>
            <a:ext cx="3072130" cy="16510"/>
          </a:xfrm>
          <a:custGeom>
            <a:avLst/>
            <a:gdLst/>
            <a:ahLst/>
            <a:cxnLst/>
            <a:rect l="l" t="t" r="r" b="b"/>
            <a:pathLst>
              <a:path w="3072129" h="16509">
                <a:moveTo>
                  <a:pt x="0" y="16509"/>
                </a:moveTo>
                <a:lnTo>
                  <a:pt x="3072130" y="16509"/>
                </a:lnTo>
                <a:lnTo>
                  <a:pt x="3072130" y="0"/>
                </a:lnTo>
                <a:lnTo>
                  <a:pt x="0" y="0"/>
                </a:lnTo>
                <a:lnTo>
                  <a:pt x="0" y="16509"/>
                </a:lnTo>
                <a:close/>
              </a:path>
            </a:pathLst>
          </a:custGeom>
          <a:solidFill>
            <a:srgbClr val="37803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5" name="object 275"/>
          <p:cNvSpPr/>
          <p:nvPr/>
        </p:nvSpPr>
        <p:spPr>
          <a:xfrm>
            <a:off x="713740" y="1200150"/>
            <a:ext cx="3072130" cy="16510"/>
          </a:xfrm>
          <a:custGeom>
            <a:avLst/>
            <a:gdLst/>
            <a:ahLst/>
            <a:cxnLst/>
            <a:rect l="l" t="t" r="r" b="b"/>
            <a:pathLst>
              <a:path w="3072129" h="16509">
                <a:moveTo>
                  <a:pt x="0" y="16509"/>
                </a:moveTo>
                <a:lnTo>
                  <a:pt x="3072130" y="16509"/>
                </a:lnTo>
                <a:lnTo>
                  <a:pt x="3072130" y="0"/>
                </a:lnTo>
                <a:lnTo>
                  <a:pt x="0" y="0"/>
                </a:lnTo>
                <a:lnTo>
                  <a:pt x="0" y="16509"/>
                </a:lnTo>
                <a:close/>
              </a:path>
            </a:pathLst>
          </a:custGeom>
          <a:solidFill>
            <a:srgbClr val="38813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6" name="object 276"/>
          <p:cNvSpPr/>
          <p:nvPr/>
        </p:nvSpPr>
        <p:spPr>
          <a:xfrm>
            <a:off x="713740" y="1215389"/>
            <a:ext cx="3072130" cy="16510"/>
          </a:xfrm>
          <a:custGeom>
            <a:avLst/>
            <a:gdLst/>
            <a:ahLst/>
            <a:cxnLst/>
            <a:rect l="l" t="t" r="r" b="b"/>
            <a:pathLst>
              <a:path w="3072129" h="16509">
                <a:moveTo>
                  <a:pt x="0" y="16509"/>
                </a:moveTo>
                <a:lnTo>
                  <a:pt x="3072130" y="16509"/>
                </a:lnTo>
                <a:lnTo>
                  <a:pt x="3072130" y="0"/>
                </a:lnTo>
                <a:lnTo>
                  <a:pt x="0" y="0"/>
                </a:lnTo>
                <a:lnTo>
                  <a:pt x="0" y="16509"/>
                </a:lnTo>
                <a:close/>
              </a:path>
            </a:pathLst>
          </a:custGeom>
          <a:solidFill>
            <a:srgbClr val="39823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7" name="object 277"/>
          <p:cNvSpPr/>
          <p:nvPr/>
        </p:nvSpPr>
        <p:spPr>
          <a:xfrm>
            <a:off x="713740" y="1230630"/>
            <a:ext cx="3072130" cy="16510"/>
          </a:xfrm>
          <a:custGeom>
            <a:avLst/>
            <a:gdLst/>
            <a:ahLst/>
            <a:cxnLst/>
            <a:rect l="l" t="t" r="r" b="b"/>
            <a:pathLst>
              <a:path w="3072129" h="16509">
                <a:moveTo>
                  <a:pt x="0" y="16509"/>
                </a:moveTo>
                <a:lnTo>
                  <a:pt x="3072130" y="16509"/>
                </a:lnTo>
                <a:lnTo>
                  <a:pt x="3072130" y="0"/>
                </a:lnTo>
                <a:lnTo>
                  <a:pt x="0" y="0"/>
                </a:lnTo>
                <a:lnTo>
                  <a:pt x="0" y="16509"/>
                </a:lnTo>
                <a:close/>
              </a:path>
            </a:pathLst>
          </a:custGeom>
          <a:solidFill>
            <a:srgbClr val="3A823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8" name="object 278"/>
          <p:cNvSpPr/>
          <p:nvPr/>
        </p:nvSpPr>
        <p:spPr>
          <a:xfrm>
            <a:off x="713740" y="1245869"/>
            <a:ext cx="3072130" cy="16510"/>
          </a:xfrm>
          <a:custGeom>
            <a:avLst/>
            <a:gdLst/>
            <a:ahLst/>
            <a:cxnLst/>
            <a:rect l="l" t="t" r="r" b="b"/>
            <a:pathLst>
              <a:path w="3072129" h="16509">
                <a:moveTo>
                  <a:pt x="0" y="16509"/>
                </a:moveTo>
                <a:lnTo>
                  <a:pt x="3072130" y="16509"/>
                </a:lnTo>
                <a:lnTo>
                  <a:pt x="3072130" y="0"/>
                </a:lnTo>
                <a:lnTo>
                  <a:pt x="0" y="0"/>
                </a:lnTo>
                <a:lnTo>
                  <a:pt x="0" y="16509"/>
                </a:lnTo>
                <a:close/>
              </a:path>
            </a:pathLst>
          </a:custGeom>
          <a:solidFill>
            <a:srgbClr val="3B833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9" name="object 279"/>
          <p:cNvSpPr/>
          <p:nvPr/>
        </p:nvSpPr>
        <p:spPr>
          <a:xfrm>
            <a:off x="713740" y="1261110"/>
            <a:ext cx="3072130" cy="16510"/>
          </a:xfrm>
          <a:custGeom>
            <a:avLst/>
            <a:gdLst/>
            <a:ahLst/>
            <a:cxnLst/>
            <a:rect l="l" t="t" r="r" b="b"/>
            <a:pathLst>
              <a:path w="3072129" h="16509">
                <a:moveTo>
                  <a:pt x="0" y="16509"/>
                </a:moveTo>
                <a:lnTo>
                  <a:pt x="3072130" y="16509"/>
                </a:lnTo>
                <a:lnTo>
                  <a:pt x="3072130" y="0"/>
                </a:lnTo>
                <a:lnTo>
                  <a:pt x="0" y="0"/>
                </a:lnTo>
                <a:lnTo>
                  <a:pt x="0" y="16509"/>
                </a:lnTo>
                <a:close/>
              </a:path>
            </a:pathLst>
          </a:custGeom>
          <a:solidFill>
            <a:srgbClr val="3C843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0" name="object 280"/>
          <p:cNvSpPr/>
          <p:nvPr/>
        </p:nvSpPr>
        <p:spPr>
          <a:xfrm>
            <a:off x="713740" y="1276350"/>
            <a:ext cx="3072130" cy="16510"/>
          </a:xfrm>
          <a:custGeom>
            <a:avLst/>
            <a:gdLst/>
            <a:ahLst/>
            <a:cxnLst/>
            <a:rect l="l" t="t" r="r" b="b"/>
            <a:pathLst>
              <a:path w="3072129" h="16509">
                <a:moveTo>
                  <a:pt x="0" y="16509"/>
                </a:moveTo>
                <a:lnTo>
                  <a:pt x="3072130" y="16509"/>
                </a:lnTo>
                <a:lnTo>
                  <a:pt x="3072130" y="0"/>
                </a:lnTo>
                <a:lnTo>
                  <a:pt x="0" y="0"/>
                </a:lnTo>
                <a:lnTo>
                  <a:pt x="0" y="16509"/>
                </a:lnTo>
                <a:close/>
              </a:path>
            </a:pathLst>
          </a:custGeom>
          <a:solidFill>
            <a:srgbClr val="3D843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1" name="object 281"/>
          <p:cNvSpPr/>
          <p:nvPr/>
        </p:nvSpPr>
        <p:spPr>
          <a:xfrm>
            <a:off x="713740" y="1291589"/>
            <a:ext cx="3072130" cy="16510"/>
          </a:xfrm>
          <a:custGeom>
            <a:avLst/>
            <a:gdLst/>
            <a:ahLst/>
            <a:cxnLst/>
            <a:rect l="l" t="t" r="r" b="b"/>
            <a:pathLst>
              <a:path w="3072129" h="16509">
                <a:moveTo>
                  <a:pt x="0" y="16509"/>
                </a:moveTo>
                <a:lnTo>
                  <a:pt x="3072130" y="16509"/>
                </a:lnTo>
                <a:lnTo>
                  <a:pt x="3072130" y="0"/>
                </a:lnTo>
                <a:lnTo>
                  <a:pt x="0" y="0"/>
                </a:lnTo>
                <a:lnTo>
                  <a:pt x="0" y="16509"/>
                </a:lnTo>
                <a:close/>
              </a:path>
            </a:pathLst>
          </a:custGeom>
          <a:solidFill>
            <a:srgbClr val="3E85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2" name="object 282"/>
          <p:cNvSpPr/>
          <p:nvPr/>
        </p:nvSpPr>
        <p:spPr>
          <a:xfrm>
            <a:off x="713740" y="1306830"/>
            <a:ext cx="3072130" cy="16510"/>
          </a:xfrm>
          <a:custGeom>
            <a:avLst/>
            <a:gdLst/>
            <a:ahLst/>
            <a:cxnLst/>
            <a:rect l="l" t="t" r="r" b="b"/>
            <a:pathLst>
              <a:path w="3072129" h="16509">
                <a:moveTo>
                  <a:pt x="0" y="16509"/>
                </a:moveTo>
                <a:lnTo>
                  <a:pt x="3072130" y="16509"/>
                </a:lnTo>
                <a:lnTo>
                  <a:pt x="3072130" y="0"/>
                </a:lnTo>
                <a:lnTo>
                  <a:pt x="0" y="0"/>
                </a:lnTo>
                <a:lnTo>
                  <a:pt x="0" y="16509"/>
                </a:lnTo>
                <a:close/>
              </a:path>
            </a:pathLst>
          </a:custGeom>
          <a:solidFill>
            <a:srgbClr val="3F863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3" name="object 283"/>
          <p:cNvSpPr/>
          <p:nvPr/>
        </p:nvSpPr>
        <p:spPr>
          <a:xfrm>
            <a:off x="713740" y="1322069"/>
            <a:ext cx="3072130" cy="16510"/>
          </a:xfrm>
          <a:custGeom>
            <a:avLst/>
            <a:gdLst/>
            <a:ahLst/>
            <a:cxnLst/>
            <a:rect l="l" t="t" r="r" b="b"/>
            <a:pathLst>
              <a:path w="3072129" h="16509">
                <a:moveTo>
                  <a:pt x="0" y="16509"/>
                </a:moveTo>
                <a:lnTo>
                  <a:pt x="3072130" y="16509"/>
                </a:lnTo>
                <a:lnTo>
                  <a:pt x="3072130" y="0"/>
                </a:lnTo>
                <a:lnTo>
                  <a:pt x="0" y="0"/>
                </a:lnTo>
                <a:lnTo>
                  <a:pt x="0" y="16509"/>
                </a:lnTo>
                <a:close/>
              </a:path>
            </a:pathLst>
          </a:custGeom>
          <a:solidFill>
            <a:srgbClr val="40863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4" name="object 284"/>
          <p:cNvSpPr/>
          <p:nvPr/>
        </p:nvSpPr>
        <p:spPr>
          <a:xfrm>
            <a:off x="713740" y="1337310"/>
            <a:ext cx="3072130" cy="16510"/>
          </a:xfrm>
          <a:custGeom>
            <a:avLst/>
            <a:gdLst/>
            <a:ahLst/>
            <a:cxnLst/>
            <a:rect l="l" t="t" r="r" b="b"/>
            <a:pathLst>
              <a:path w="3072129" h="16509">
                <a:moveTo>
                  <a:pt x="0" y="16509"/>
                </a:moveTo>
                <a:lnTo>
                  <a:pt x="3072130" y="16509"/>
                </a:lnTo>
                <a:lnTo>
                  <a:pt x="3072130" y="0"/>
                </a:lnTo>
                <a:lnTo>
                  <a:pt x="0" y="0"/>
                </a:lnTo>
                <a:lnTo>
                  <a:pt x="0" y="16509"/>
                </a:lnTo>
                <a:close/>
              </a:path>
            </a:pathLst>
          </a:custGeom>
          <a:solidFill>
            <a:srgbClr val="41873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5" name="object 285"/>
          <p:cNvSpPr/>
          <p:nvPr/>
        </p:nvSpPr>
        <p:spPr>
          <a:xfrm>
            <a:off x="713740" y="1351280"/>
            <a:ext cx="3072130" cy="16510"/>
          </a:xfrm>
          <a:custGeom>
            <a:avLst/>
            <a:gdLst/>
            <a:ahLst/>
            <a:cxnLst/>
            <a:rect l="l" t="t" r="r" b="b"/>
            <a:pathLst>
              <a:path w="3072129" h="16509">
                <a:moveTo>
                  <a:pt x="0" y="16509"/>
                </a:moveTo>
                <a:lnTo>
                  <a:pt x="3072130" y="16509"/>
                </a:lnTo>
                <a:lnTo>
                  <a:pt x="3072130" y="0"/>
                </a:lnTo>
                <a:lnTo>
                  <a:pt x="0" y="0"/>
                </a:lnTo>
                <a:lnTo>
                  <a:pt x="0" y="16509"/>
                </a:lnTo>
                <a:close/>
              </a:path>
            </a:pathLst>
          </a:custGeom>
          <a:solidFill>
            <a:srgbClr val="42873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6" name="object 286"/>
          <p:cNvSpPr/>
          <p:nvPr/>
        </p:nvSpPr>
        <p:spPr>
          <a:xfrm>
            <a:off x="713740" y="1366519"/>
            <a:ext cx="3072130" cy="16510"/>
          </a:xfrm>
          <a:custGeom>
            <a:avLst/>
            <a:gdLst/>
            <a:ahLst/>
            <a:cxnLst/>
            <a:rect l="l" t="t" r="r" b="b"/>
            <a:pathLst>
              <a:path w="3072129" h="16509">
                <a:moveTo>
                  <a:pt x="0" y="16509"/>
                </a:moveTo>
                <a:lnTo>
                  <a:pt x="3072130" y="16509"/>
                </a:lnTo>
                <a:lnTo>
                  <a:pt x="3072130" y="0"/>
                </a:lnTo>
                <a:lnTo>
                  <a:pt x="0" y="0"/>
                </a:lnTo>
                <a:lnTo>
                  <a:pt x="0" y="16509"/>
                </a:lnTo>
                <a:close/>
              </a:path>
            </a:pathLst>
          </a:custGeom>
          <a:solidFill>
            <a:srgbClr val="43883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7" name="object 287"/>
          <p:cNvSpPr/>
          <p:nvPr/>
        </p:nvSpPr>
        <p:spPr>
          <a:xfrm>
            <a:off x="713740" y="1381760"/>
            <a:ext cx="3072130" cy="16510"/>
          </a:xfrm>
          <a:custGeom>
            <a:avLst/>
            <a:gdLst/>
            <a:ahLst/>
            <a:cxnLst/>
            <a:rect l="l" t="t" r="r" b="b"/>
            <a:pathLst>
              <a:path w="3072129" h="16509">
                <a:moveTo>
                  <a:pt x="0" y="16509"/>
                </a:moveTo>
                <a:lnTo>
                  <a:pt x="3072130" y="16509"/>
                </a:lnTo>
                <a:lnTo>
                  <a:pt x="3072130" y="0"/>
                </a:lnTo>
                <a:lnTo>
                  <a:pt x="0" y="0"/>
                </a:lnTo>
                <a:lnTo>
                  <a:pt x="0" y="16509"/>
                </a:lnTo>
                <a:close/>
              </a:path>
            </a:pathLst>
          </a:custGeom>
          <a:solidFill>
            <a:srgbClr val="44893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8" name="object 288"/>
          <p:cNvSpPr/>
          <p:nvPr/>
        </p:nvSpPr>
        <p:spPr>
          <a:xfrm>
            <a:off x="713740" y="1397000"/>
            <a:ext cx="3072130" cy="16510"/>
          </a:xfrm>
          <a:custGeom>
            <a:avLst/>
            <a:gdLst/>
            <a:ahLst/>
            <a:cxnLst/>
            <a:rect l="l" t="t" r="r" b="b"/>
            <a:pathLst>
              <a:path w="3072129" h="16509">
                <a:moveTo>
                  <a:pt x="0" y="16509"/>
                </a:moveTo>
                <a:lnTo>
                  <a:pt x="3072130" y="16509"/>
                </a:lnTo>
                <a:lnTo>
                  <a:pt x="3072130" y="0"/>
                </a:lnTo>
                <a:lnTo>
                  <a:pt x="0" y="0"/>
                </a:lnTo>
                <a:lnTo>
                  <a:pt x="0" y="16509"/>
                </a:lnTo>
                <a:close/>
              </a:path>
            </a:pathLst>
          </a:custGeom>
          <a:solidFill>
            <a:srgbClr val="45894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9" name="object 289"/>
          <p:cNvSpPr/>
          <p:nvPr/>
        </p:nvSpPr>
        <p:spPr>
          <a:xfrm>
            <a:off x="713740" y="1412239"/>
            <a:ext cx="3072130" cy="16510"/>
          </a:xfrm>
          <a:custGeom>
            <a:avLst/>
            <a:gdLst/>
            <a:ahLst/>
            <a:cxnLst/>
            <a:rect l="l" t="t" r="r" b="b"/>
            <a:pathLst>
              <a:path w="3072129" h="16509">
                <a:moveTo>
                  <a:pt x="0" y="16509"/>
                </a:moveTo>
                <a:lnTo>
                  <a:pt x="3072130" y="16509"/>
                </a:lnTo>
                <a:lnTo>
                  <a:pt x="3072130" y="0"/>
                </a:lnTo>
                <a:lnTo>
                  <a:pt x="0" y="0"/>
                </a:lnTo>
                <a:lnTo>
                  <a:pt x="0" y="16509"/>
                </a:lnTo>
                <a:close/>
              </a:path>
            </a:pathLst>
          </a:custGeom>
          <a:solidFill>
            <a:srgbClr val="468A4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0" name="object 290"/>
          <p:cNvSpPr/>
          <p:nvPr/>
        </p:nvSpPr>
        <p:spPr>
          <a:xfrm>
            <a:off x="713740" y="1427480"/>
            <a:ext cx="3072130" cy="16510"/>
          </a:xfrm>
          <a:custGeom>
            <a:avLst/>
            <a:gdLst/>
            <a:ahLst/>
            <a:cxnLst/>
            <a:rect l="l" t="t" r="r" b="b"/>
            <a:pathLst>
              <a:path w="3072129" h="16509">
                <a:moveTo>
                  <a:pt x="0" y="16509"/>
                </a:moveTo>
                <a:lnTo>
                  <a:pt x="3072130" y="16509"/>
                </a:lnTo>
                <a:lnTo>
                  <a:pt x="3072130" y="0"/>
                </a:lnTo>
                <a:lnTo>
                  <a:pt x="0" y="0"/>
                </a:lnTo>
                <a:lnTo>
                  <a:pt x="0" y="16509"/>
                </a:lnTo>
                <a:close/>
              </a:path>
            </a:pathLst>
          </a:custGeom>
          <a:solidFill>
            <a:srgbClr val="478B4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1" name="object 291"/>
          <p:cNvSpPr/>
          <p:nvPr/>
        </p:nvSpPr>
        <p:spPr>
          <a:xfrm>
            <a:off x="713740" y="1442719"/>
            <a:ext cx="3072130" cy="16510"/>
          </a:xfrm>
          <a:custGeom>
            <a:avLst/>
            <a:gdLst/>
            <a:ahLst/>
            <a:cxnLst/>
            <a:rect l="l" t="t" r="r" b="b"/>
            <a:pathLst>
              <a:path w="3072129" h="16509">
                <a:moveTo>
                  <a:pt x="0" y="16509"/>
                </a:moveTo>
                <a:lnTo>
                  <a:pt x="3072130" y="16509"/>
                </a:lnTo>
                <a:lnTo>
                  <a:pt x="3072130" y="0"/>
                </a:lnTo>
                <a:lnTo>
                  <a:pt x="0" y="0"/>
                </a:lnTo>
                <a:lnTo>
                  <a:pt x="0" y="16509"/>
                </a:lnTo>
                <a:close/>
              </a:path>
            </a:pathLst>
          </a:custGeom>
          <a:solidFill>
            <a:srgbClr val="488B4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2" name="object 292"/>
          <p:cNvSpPr/>
          <p:nvPr/>
        </p:nvSpPr>
        <p:spPr>
          <a:xfrm>
            <a:off x="713740" y="1457960"/>
            <a:ext cx="3072130" cy="16510"/>
          </a:xfrm>
          <a:custGeom>
            <a:avLst/>
            <a:gdLst/>
            <a:ahLst/>
            <a:cxnLst/>
            <a:rect l="l" t="t" r="r" b="b"/>
            <a:pathLst>
              <a:path w="3072129" h="16509">
                <a:moveTo>
                  <a:pt x="0" y="16509"/>
                </a:moveTo>
                <a:lnTo>
                  <a:pt x="3072130" y="16509"/>
                </a:lnTo>
                <a:lnTo>
                  <a:pt x="3072130" y="0"/>
                </a:lnTo>
                <a:lnTo>
                  <a:pt x="0" y="0"/>
                </a:lnTo>
                <a:lnTo>
                  <a:pt x="0" y="16509"/>
                </a:lnTo>
                <a:close/>
              </a:path>
            </a:pathLst>
          </a:custGeom>
          <a:solidFill>
            <a:srgbClr val="498C4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3" name="object 293"/>
          <p:cNvSpPr/>
          <p:nvPr/>
        </p:nvSpPr>
        <p:spPr>
          <a:xfrm>
            <a:off x="713740" y="1473200"/>
            <a:ext cx="3072130" cy="16510"/>
          </a:xfrm>
          <a:custGeom>
            <a:avLst/>
            <a:gdLst/>
            <a:ahLst/>
            <a:cxnLst/>
            <a:rect l="l" t="t" r="r" b="b"/>
            <a:pathLst>
              <a:path w="3072129" h="16509">
                <a:moveTo>
                  <a:pt x="0" y="16509"/>
                </a:moveTo>
                <a:lnTo>
                  <a:pt x="3072130" y="16509"/>
                </a:lnTo>
                <a:lnTo>
                  <a:pt x="3072130" y="0"/>
                </a:lnTo>
                <a:lnTo>
                  <a:pt x="0" y="0"/>
                </a:lnTo>
                <a:lnTo>
                  <a:pt x="0" y="16509"/>
                </a:lnTo>
                <a:close/>
              </a:path>
            </a:pathLst>
          </a:custGeom>
          <a:solidFill>
            <a:srgbClr val="4A8D4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4" name="object 294"/>
          <p:cNvSpPr/>
          <p:nvPr/>
        </p:nvSpPr>
        <p:spPr>
          <a:xfrm>
            <a:off x="713740" y="1488439"/>
            <a:ext cx="3072130" cy="16510"/>
          </a:xfrm>
          <a:custGeom>
            <a:avLst/>
            <a:gdLst/>
            <a:ahLst/>
            <a:cxnLst/>
            <a:rect l="l" t="t" r="r" b="b"/>
            <a:pathLst>
              <a:path w="3072129" h="16509">
                <a:moveTo>
                  <a:pt x="0" y="16509"/>
                </a:moveTo>
                <a:lnTo>
                  <a:pt x="3072130" y="16509"/>
                </a:lnTo>
                <a:lnTo>
                  <a:pt x="3072130" y="0"/>
                </a:lnTo>
                <a:lnTo>
                  <a:pt x="0" y="0"/>
                </a:lnTo>
                <a:lnTo>
                  <a:pt x="0" y="16509"/>
                </a:lnTo>
                <a:close/>
              </a:path>
            </a:pathLst>
          </a:custGeom>
          <a:solidFill>
            <a:srgbClr val="4B8D4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5" name="object 295"/>
          <p:cNvSpPr/>
          <p:nvPr/>
        </p:nvSpPr>
        <p:spPr>
          <a:xfrm>
            <a:off x="713740" y="1502410"/>
            <a:ext cx="3072130" cy="17780"/>
          </a:xfrm>
          <a:custGeom>
            <a:avLst/>
            <a:gdLst/>
            <a:ahLst/>
            <a:cxnLst/>
            <a:rect l="l" t="t" r="r" b="b"/>
            <a:pathLst>
              <a:path w="3072129" h="17780">
                <a:moveTo>
                  <a:pt x="0" y="17779"/>
                </a:moveTo>
                <a:lnTo>
                  <a:pt x="3072130" y="17779"/>
                </a:lnTo>
                <a:lnTo>
                  <a:pt x="3072130" y="0"/>
                </a:lnTo>
                <a:lnTo>
                  <a:pt x="0" y="0"/>
                </a:lnTo>
                <a:lnTo>
                  <a:pt x="0" y="17779"/>
                </a:lnTo>
                <a:close/>
              </a:path>
            </a:pathLst>
          </a:custGeom>
          <a:solidFill>
            <a:srgbClr val="4C8E4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6" name="object 296"/>
          <p:cNvSpPr/>
          <p:nvPr/>
        </p:nvSpPr>
        <p:spPr>
          <a:xfrm>
            <a:off x="713740" y="1517650"/>
            <a:ext cx="3072130" cy="16510"/>
          </a:xfrm>
          <a:custGeom>
            <a:avLst/>
            <a:gdLst/>
            <a:ahLst/>
            <a:cxnLst/>
            <a:rect l="l" t="t" r="r" b="b"/>
            <a:pathLst>
              <a:path w="3072129" h="16509">
                <a:moveTo>
                  <a:pt x="0" y="16509"/>
                </a:moveTo>
                <a:lnTo>
                  <a:pt x="3072130" y="16509"/>
                </a:lnTo>
                <a:lnTo>
                  <a:pt x="3072130" y="0"/>
                </a:lnTo>
                <a:lnTo>
                  <a:pt x="0" y="0"/>
                </a:lnTo>
                <a:lnTo>
                  <a:pt x="0" y="16509"/>
                </a:lnTo>
                <a:close/>
              </a:path>
            </a:pathLst>
          </a:custGeom>
          <a:solidFill>
            <a:srgbClr val="4D8E4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7" name="object 297"/>
          <p:cNvSpPr/>
          <p:nvPr/>
        </p:nvSpPr>
        <p:spPr>
          <a:xfrm>
            <a:off x="713740" y="1532889"/>
            <a:ext cx="3072130" cy="16510"/>
          </a:xfrm>
          <a:custGeom>
            <a:avLst/>
            <a:gdLst/>
            <a:ahLst/>
            <a:cxnLst/>
            <a:rect l="l" t="t" r="r" b="b"/>
            <a:pathLst>
              <a:path w="3072129" h="16509">
                <a:moveTo>
                  <a:pt x="0" y="16509"/>
                </a:moveTo>
                <a:lnTo>
                  <a:pt x="3072130" y="16509"/>
                </a:lnTo>
                <a:lnTo>
                  <a:pt x="3072130" y="0"/>
                </a:lnTo>
                <a:lnTo>
                  <a:pt x="0" y="0"/>
                </a:lnTo>
                <a:lnTo>
                  <a:pt x="0" y="16509"/>
                </a:lnTo>
                <a:close/>
              </a:path>
            </a:pathLst>
          </a:custGeom>
          <a:solidFill>
            <a:srgbClr val="4E8F4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8" name="object 298"/>
          <p:cNvSpPr/>
          <p:nvPr/>
        </p:nvSpPr>
        <p:spPr>
          <a:xfrm>
            <a:off x="713740" y="1548130"/>
            <a:ext cx="3072130" cy="16510"/>
          </a:xfrm>
          <a:custGeom>
            <a:avLst/>
            <a:gdLst/>
            <a:ahLst/>
            <a:cxnLst/>
            <a:rect l="l" t="t" r="r" b="b"/>
            <a:pathLst>
              <a:path w="3072129" h="16509">
                <a:moveTo>
                  <a:pt x="0" y="16509"/>
                </a:moveTo>
                <a:lnTo>
                  <a:pt x="3072130" y="16509"/>
                </a:lnTo>
                <a:lnTo>
                  <a:pt x="3072130" y="0"/>
                </a:lnTo>
                <a:lnTo>
                  <a:pt x="0" y="0"/>
                </a:lnTo>
                <a:lnTo>
                  <a:pt x="0" y="16509"/>
                </a:lnTo>
                <a:close/>
              </a:path>
            </a:pathLst>
          </a:custGeom>
          <a:solidFill>
            <a:srgbClr val="4F904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9" name="object 299"/>
          <p:cNvSpPr/>
          <p:nvPr/>
        </p:nvSpPr>
        <p:spPr>
          <a:xfrm>
            <a:off x="713740" y="1563369"/>
            <a:ext cx="3072130" cy="16510"/>
          </a:xfrm>
          <a:custGeom>
            <a:avLst/>
            <a:gdLst/>
            <a:ahLst/>
            <a:cxnLst/>
            <a:rect l="l" t="t" r="r" b="b"/>
            <a:pathLst>
              <a:path w="3072129" h="16509">
                <a:moveTo>
                  <a:pt x="0" y="16509"/>
                </a:moveTo>
                <a:lnTo>
                  <a:pt x="3072130" y="16509"/>
                </a:lnTo>
                <a:lnTo>
                  <a:pt x="3072130" y="0"/>
                </a:lnTo>
                <a:lnTo>
                  <a:pt x="0" y="0"/>
                </a:lnTo>
                <a:lnTo>
                  <a:pt x="0" y="16509"/>
                </a:lnTo>
                <a:close/>
              </a:path>
            </a:pathLst>
          </a:custGeom>
          <a:solidFill>
            <a:srgbClr val="50904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0" name="object 300"/>
          <p:cNvSpPr/>
          <p:nvPr/>
        </p:nvSpPr>
        <p:spPr>
          <a:xfrm>
            <a:off x="713740" y="1578610"/>
            <a:ext cx="3072130" cy="16510"/>
          </a:xfrm>
          <a:custGeom>
            <a:avLst/>
            <a:gdLst/>
            <a:ahLst/>
            <a:cxnLst/>
            <a:rect l="l" t="t" r="r" b="b"/>
            <a:pathLst>
              <a:path w="3072129" h="16509">
                <a:moveTo>
                  <a:pt x="0" y="16509"/>
                </a:moveTo>
                <a:lnTo>
                  <a:pt x="3072130" y="16509"/>
                </a:lnTo>
                <a:lnTo>
                  <a:pt x="3072130" y="0"/>
                </a:lnTo>
                <a:lnTo>
                  <a:pt x="0" y="0"/>
                </a:lnTo>
                <a:lnTo>
                  <a:pt x="0" y="16509"/>
                </a:lnTo>
                <a:close/>
              </a:path>
            </a:pathLst>
          </a:custGeom>
          <a:solidFill>
            <a:srgbClr val="51914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1" name="object 301"/>
          <p:cNvSpPr/>
          <p:nvPr/>
        </p:nvSpPr>
        <p:spPr>
          <a:xfrm>
            <a:off x="713740" y="1593850"/>
            <a:ext cx="3072130" cy="16510"/>
          </a:xfrm>
          <a:custGeom>
            <a:avLst/>
            <a:gdLst/>
            <a:ahLst/>
            <a:cxnLst/>
            <a:rect l="l" t="t" r="r" b="b"/>
            <a:pathLst>
              <a:path w="3072129" h="16509">
                <a:moveTo>
                  <a:pt x="0" y="16509"/>
                </a:moveTo>
                <a:lnTo>
                  <a:pt x="3072130" y="16509"/>
                </a:lnTo>
                <a:lnTo>
                  <a:pt x="3072130" y="0"/>
                </a:lnTo>
                <a:lnTo>
                  <a:pt x="0" y="0"/>
                </a:lnTo>
                <a:lnTo>
                  <a:pt x="0" y="16509"/>
                </a:lnTo>
                <a:close/>
              </a:path>
            </a:pathLst>
          </a:custGeom>
          <a:solidFill>
            <a:srgbClr val="52924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2" name="object 302"/>
          <p:cNvSpPr/>
          <p:nvPr/>
        </p:nvSpPr>
        <p:spPr>
          <a:xfrm>
            <a:off x="713740" y="1609089"/>
            <a:ext cx="3072130" cy="16510"/>
          </a:xfrm>
          <a:custGeom>
            <a:avLst/>
            <a:gdLst/>
            <a:ahLst/>
            <a:cxnLst/>
            <a:rect l="l" t="t" r="r" b="b"/>
            <a:pathLst>
              <a:path w="3072129" h="16509">
                <a:moveTo>
                  <a:pt x="0" y="16509"/>
                </a:moveTo>
                <a:lnTo>
                  <a:pt x="3072130" y="16509"/>
                </a:lnTo>
                <a:lnTo>
                  <a:pt x="3072130" y="0"/>
                </a:lnTo>
                <a:lnTo>
                  <a:pt x="0" y="0"/>
                </a:lnTo>
                <a:lnTo>
                  <a:pt x="0" y="16509"/>
                </a:lnTo>
                <a:close/>
              </a:path>
            </a:pathLst>
          </a:custGeom>
          <a:solidFill>
            <a:srgbClr val="53924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3" name="object 303"/>
          <p:cNvSpPr/>
          <p:nvPr/>
        </p:nvSpPr>
        <p:spPr>
          <a:xfrm>
            <a:off x="713740" y="1624330"/>
            <a:ext cx="3072130" cy="16510"/>
          </a:xfrm>
          <a:custGeom>
            <a:avLst/>
            <a:gdLst/>
            <a:ahLst/>
            <a:cxnLst/>
            <a:rect l="l" t="t" r="r" b="b"/>
            <a:pathLst>
              <a:path w="3072129" h="16510">
                <a:moveTo>
                  <a:pt x="0" y="16509"/>
                </a:moveTo>
                <a:lnTo>
                  <a:pt x="3072130" y="16509"/>
                </a:lnTo>
                <a:lnTo>
                  <a:pt x="3072130" y="0"/>
                </a:lnTo>
                <a:lnTo>
                  <a:pt x="0" y="0"/>
                </a:lnTo>
                <a:lnTo>
                  <a:pt x="0" y="16509"/>
                </a:lnTo>
                <a:close/>
              </a:path>
            </a:pathLst>
          </a:custGeom>
          <a:solidFill>
            <a:srgbClr val="54934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4" name="object 304"/>
          <p:cNvSpPr/>
          <p:nvPr/>
        </p:nvSpPr>
        <p:spPr>
          <a:xfrm>
            <a:off x="713740" y="1639570"/>
            <a:ext cx="3072130" cy="15240"/>
          </a:xfrm>
          <a:custGeom>
            <a:avLst/>
            <a:gdLst/>
            <a:ahLst/>
            <a:cxnLst/>
            <a:rect l="l" t="t" r="r" b="b"/>
            <a:pathLst>
              <a:path w="3072129" h="15239">
                <a:moveTo>
                  <a:pt x="0" y="15240"/>
                </a:moveTo>
                <a:lnTo>
                  <a:pt x="3072130" y="15240"/>
                </a:lnTo>
                <a:lnTo>
                  <a:pt x="3072130" y="0"/>
                </a:lnTo>
                <a:lnTo>
                  <a:pt x="0" y="0"/>
                </a:lnTo>
                <a:lnTo>
                  <a:pt x="0" y="15240"/>
                </a:lnTo>
                <a:close/>
              </a:path>
            </a:pathLst>
          </a:custGeom>
          <a:solidFill>
            <a:srgbClr val="55944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5" name="object 305"/>
          <p:cNvSpPr/>
          <p:nvPr/>
        </p:nvSpPr>
        <p:spPr>
          <a:xfrm>
            <a:off x="713740" y="1653539"/>
            <a:ext cx="3072130" cy="16510"/>
          </a:xfrm>
          <a:custGeom>
            <a:avLst/>
            <a:gdLst/>
            <a:ahLst/>
            <a:cxnLst/>
            <a:rect l="l" t="t" r="r" b="b"/>
            <a:pathLst>
              <a:path w="3072129" h="16510">
                <a:moveTo>
                  <a:pt x="0" y="16509"/>
                </a:moveTo>
                <a:lnTo>
                  <a:pt x="3072130" y="16509"/>
                </a:lnTo>
                <a:lnTo>
                  <a:pt x="3072130" y="0"/>
                </a:lnTo>
                <a:lnTo>
                  <a:pt x="0" y="0"/>
                </a:lnTo>
                <a:lnTo>
                  <a:pt x="0" y="16509"/>
                </a:lnTo>
                <a:close/>
              </a:path>
            </a:pathLst>
          </a:custGeom>
          <a:solidFill>
            <a:srgbClr val="56945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6" name="object 306"/>
          <p:cNvSpPr/>
          <p:nvPr/>
        </p:nvSpPr>
        <p:spPr>
          <a:xfrm>
            <a:off x="713740" y="1668779"/>
            <a:ext cx="3072130" cy="16510"/>
          </a:xfrm>
          <a:custGeom>
            <a:avLst/>
            <a:gdLst/>
            <a:ahLst/>
            <a:cxnLst/>
            <a:rect l="l" t="t" r="r" b="b"/>
            <a:pathLst>
              <a:path w="3072129" h="16510">
                <a:moveTo>
                  <a:pt x="0" y="16509"/>
                </a:moveTo>
                <a:lnTo>
                  <a:pt x="3072130" y="16509"/>
                </a:lnTo>
                <a:lnTo>
                  <a:pt x="3072130" y="0"/>
                </a:lnTo>
                <a:lnTo>
                  <a:pt x="0" y="0"/>
                </a:lnTo>
                <a:lnTo>
                  <a:pt x="0" y="16509"/>
                </a:lnTo>
                <a:close/>
              </a:path>
            </a:pathLst>
          </a:custGeom>
          <a:solidFill>
            <a:srgbClr val="57955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7" name="object 307"/>
          <p:cNvSpPr/>
          <p:nvPr/>
        </p:nvSpPr>
        <p:spPr>
          <a:xfrm>
            <a:off x="713740" y="1684020"/>
            <a:ext cx="3072130" cy="16510"/>
          </a:xfrm>
          <a:custGeom>
            <a:avLst/>
            <a:gdLst/>
            <a:ahLst/>
            <a:cxnLst/>
            <a:rect l="l" t="t" r="r" b="b"/>
            <a:pathLst>
              <a:path w="3072129" h="16510">
                <a:moveTo>
                  <a:pt x="0" y="16509"/>
                </a:moveTo>
                <a:lnTo>
                  <a:pt x="3072130" y="16509"/>
                </a:lnTo>
                <a:lnTo>
                  <a:pt x="3072130" y="0"/>
                </a:lnTo>
                <a:lnTo>
                  <a:pt x="0" y="0"/>
                </a:lnTo>
                <a:lnTo>
                  <a:pt x="0" y="16509"/>
                </a:lnTo>
                <a:close/>
              </a:path>
            </a:pathLst>
          </a:custGeom>
          <a:solidFill>
            <a:srgbClr val="58955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8" name="object 308"/>
          <p:cNvSpPr/>
          <p:nvPr/>
        </p:nvSpPr>
        <p:spPr>
          <a:xfrm>
            <a:off x="713740" y="1699260"/>
            <a:ext cx="3072130" cy="16510"/>
          </a:xfrm>
          <a:custGeom>
            <a:avLst/>
            <a:gdLst/>
            <a:ahLst/>
            <a:cxnLst/>
            <a:rect l="l" t="t" r="r" b="b"/>
            <a:pathLst>
              <a:path w="3072129" h="16510">
                <a:moveTo>
                  <a:pt x="0" y="16509"/>
                </a:moveTo>
                <a:lnTo>
                  <a:pt x="3072130" y="16509"/>
                </a:lnTo>
                <a:lnTo>
                  <a:pt x="3072130" y="0"/>
                </a:lnTo>
                <a:lnTo>
                  <a:pt x="0" y="0"/>
                </a:lnTo>
                <a:lnTo>
                  <a:pt x="0" y="16509"/>
                </a:lnTo>
                <a:close/>
              </a:path>
            </a:pathLst>
          </a:custGeom>
          <a:solidFill>
            <a:srgbClr val="59965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9" name="object 309"/>
          <p:cNvSpPr/>
          <p:nvPr/>
        </p:nvSpPr>
        <p:spPr>
          <a:xfrm>
            <a:off x="713740" y="1714500"/>
            <a:ext cx="3072130" cy="16510"/>
          </a:xfrm>
          <a:custGeom>
            <a:avLst/>
            <a:gdLst/>
            <a:ahLst/>
            <a:cxnLst/>
            <a:rect l="l" t="t" r="r" b="b"/>
            <a:pathLst>
              <a:path w="3072129" h="16510">
                <a:moveTo>
                  <a:pt x="0" y="16509"/>
                </a:moveTo>
                <a:lnTo>
                  <a:pt x="3072130" y="16509"/>
                </a:lnTo>
                <a:lnTo>
                  <a:pt x="3072130" y="0"/>
                </a:lnTo>
                <a:lnTo>
                  <a:pt x="0" y="0"/>
                </a:lnTo>
                <a:lnTo>
                  <a:pt x="0" y="16509"/>
                </a:lnTo>
                <a:close/>
              </a:path>
            </a:pathLst>
          </a:custGeom>
          <a:solidFill>
            <a:srgbClr val="5A975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0" name="object 310"/>
          <p:cNvSpPr/>
          <p:nvPr/>
        </p:nvSpPr>
        <p:spPr>
          <a:xfrm>
            <a:off x="713740" y="1729739"/>
            <a:ext cx="3072130" cy="16510"/>
          </a:xfrm>
          <a:custGeom>
            <a:avLst/>
            <a:gdLst/>
            <a:ahLst/>
            <a:cxnLst/>
            <a:rect l="l" t="t" r="r" b="b"/>
            <a:pathLst>
              <a:path w="3072129" h="16510">
                <a:moveTo>
                  <a:pt x="0" y="16509"/>
                </a:moveTo>
                <a:lnTo>
                  <a:pt x="3072130" y="16509"/>
                </a:lnTo>
                <a:lnTo>
                  <a:pt x="3072130" y="0"/>
                </a:lnTo>
                <a:lnTo>
                  <a:pt x="0" y="0"/>
                </a:lnTo>
                <a:lnTo>
                  <a:pt x="0" y="16509"/>
                </a:lnTo>
                <a:close/>
              </a:path>
            </a:pathLst>
          </a:custGeom>
          <a:solidFill>
            <a:srgbClr val="5B975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1" name="object 311"/>
          <p:cNvSpPr/>
          <p:nvPr/>
        </p:nvSpPr>
        <p:spPr>
          <a:xfrm>
            <a:off x="713740" y="1744979"/>
            <a:ext cx="3072130" cy="16510"/>
          </a:xfrm>
          <a:custGeom>
            <a:avLst/>
            <a:gdLst/>
            <a:ahLst/>
            <a:cxnLst/>
            <a:rect l="l" t="t" r="r" b="b"/>
            <a:pathLst>
              <a:path w="3072129" h="16510">
                <a:moveTo>
                  <a:pt x="0" y="16509"/>
                </a:moveTo>
                <a:lnTo>
                  <a:pt x="3072130" y="16509"/>
                </a:lnTo>
                <a:lnTo>
                  <a:pt x="3072130" y="0"/>
                </a:lnTo>
                <a:lnTo>
                  <a:pt x="0" y="0"/>
                </a:lnTo>
                <a:lnTo>
                  <a:pt x="0" y="16509"/>
                </a:lnTo>
                <a:close/>
              </a:path>
            </a:pathLst>
          </a:custGeom>
          <a:solidFill>
            <a:srgbClr val="5C995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2" name="object 312"/>
          <p:cNvSpPr/>
          <p:nvPr/>
        </p:nvSpPr>
        <p:spPr>
          <a:xfrm>
            <a:off x="713740" y="1760220"/>
            <a:ext cx="3072130" cy="16510"/>
          </a:xfrm>
          <a:custGeom>
            <a:avLst/>
            <a:gdLst/>
            <a:ahLst/>
            <a:cxnLst/>
            <a:rect l="l" t="t" r="r" b="b"/>
            <a:pathLst>
              <a:path w="3072129" h="16510">
                <a:moveTo>
                  <a:pt x="0" y="16509"/>
                </a:moveTo>
                <a:lnTo>
                  <a:pt x="3072130" y="16509"/>
                </a:lnTo>
                <a:lnTo>
                  <a:pt x="3072130" y="0"/>
                </a:lnTo>
                <a:lnTo>
                  <a:pt x="0" y="0"/>
                </a:lnTo>
                <a:lnTo>
                  <a:pt x="0" y="16509"/>
                </a:lnTo>
                <a:close/>
              </a:path>
            </a:pathLst>
          </a:custGeom>
          <a:solidFill>
            <a:srgbClr val="5D995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3" name="object 313"/>
          <p:cNvSpPr/>
          <p:nvPr/>
        </p:nvSpPr>
        <p:spPr>
          <a:xfrm>
            <a:off x="713740" y="1774189"/>
            <a:ext cx="3072130" cy="17780"/>
          </a:xfrm>
          <a:custGeom>
            <a:avLst/>
            <a:gdLst/>
            <a:ahLst/>
            <a:cxnLst/>
            <a:rect l="l" t="t" r="r" b="b"/>
            <a:pathLst>
              <a:path w="3072129" h="17780">
                <a:moveTo>
                  <a:pt x="0" y="17780"/>
                </a:moveTo>
                <a:lnTo>
                  <a:pt x="3072130" y="17780"/>
                </a:lnTo>
                <a:lnTo>
                  <a:pt x="3072130" y="0"/>
                </a:lnTo>
                <a:lnTo>
                  <a:pt x="0" y="0"/>
                </a:lnTo>
                <a:lnTo>
                  <a:pt x="0" y="17780"/>
                </a:lnTo>
                <a:close/>
              </a:path>
            </a:pathLst>
          </a:custGeom>
          <a:solidFill>
            <a:srgbClr val="5E995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4" name="object 314"/>
          <p:cNvSpPr/>
          <p:nvPr/>
        </p:nvSpPr>
        <p:spPr>
          <a:xfrm>
            <a:off x="713740" y="1789429"/>
            <a:ext cx="3072130" cy="16510"/>
          </a:xfrm>
          <a:custGeom>
            <a:avLst/>
            <a:gdLst/>
            <a:ahLst/>
            <a:cxnLst/>
            <a:rect l="l" t="t" r="r" b="b"/>
            <a:pathLst>
              <a:path w="3072129" h="16510">
                <a:moveTo>
                  <a:pt x="0" y="16509"/>
                </a:moveTo>
                <a:lnTo>
                  <a:pt x="3072130" y="16509"/>
                </a:lnTo>
                <a:lnTo>
                  <a:pt x="3072130" y="0"/>
                </a:lnTo>
                <a:lnTo>
                  <a:pt x="0" y="0"/>
                </a:lnTo>
                <a:lnTo>
                  <a:pt x="0" y="16509"/>
                </a:lnTo>
                <a:close/>
              </a:path>
            </a:pathLst>
          </a:custGeom>
          <a:solidFill>
            <a:srgbClr val="5F9A5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5" name="object 315"/>
          <p:cNvSpPr/>
          <p:nvPr/>
        </p:nvSpPr>
        <p:spPr>
          <a:xfrm>
            <a:off x="713740" y="1804670"/>
            <a:ext cx="3072130" cy="16510"/>
          </a:xfrm>
          <a:custGeom>
            <a:avLst/>
            <a:gdLst/>
            <a:ahLst/>
            <a:cxnLst/>
            <a:rect l="l" t="t" r="r" b="b"/>
            <a:pathLst>
              <a:path w="3072129" h="16510">
                <a:moveTo>
                  <a:pt x="0" y="16509"/>
                </a:moveTo>
                <a:lnTo>
                  <a:pt x="3072130" y="16509"/>
                </a:lnTo>
                <a:lnTo>
                  <a:pt x="3072130" y="0"/>
                </a:lnTo>
                <a:lnTo>
                  <a:pt x="0" y="0"/>
                </a:lnTo>
                <a:lnTo>
                  <a:pt x="0" y="16509"/>
                </a:lnTo>
                <a:close/>
              </a:path>
            </a:pathLst>
          </a:custGeom>
          <a:solidFill>
            <a:srgbClr val="609B5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6" name="object 316"/>
          <p:cNvSpPr/>
          <p:nvPr/>
        </p:nvSpPr>
        <p:spPr>
          <a:xfrm>
            <a:off x="713740" y="1819910"/>
            <a:ext cx="3072130" cy="16510"/>
          </a:xfrm>
          <a:custGeom>
            <a:avLst/>
            <a:gdLst/>
            <a:ahLst/>
            <a:cxnLst/>
            <a:rect l="l" t="t" r="r" b="b"/>
            <a:pathLst>
              <a:path w="3072129" h="16510">
                <a:moveTo>
                  <a:pt x="0" y="16509"/>
                </a:moveTo>
                <a:lnTo>
                  <a:pt x="3072130" y="16509"/>
                </a:lnTo>
                <a:lnTo>
                  <a:pt x="3072130" y="0"/>
                </a:lnTo>
                <a:lnTo>
                  <a:pt x="0" y="0"/>
                </a:lnTo>
                <a:lnTo>
                  <a:pt x="0" y="16509"/>
                </a:lnTo>
                <a:close/>
              </a:path>
            </a:pathLst>
          </a:custGeom>
          <a:solidFill>
            <a:srgbClr val="619B5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7" name="object 317"/>
          <p:cNvSpPr/>
          <p:nvPr/>
        </p:nvSpPr>
        <p:spPr>
          <a:xfrm>
            <a:off x="713740" y="1835150"/>
            <a:ext cx="3072130" cy="16510"/>
          </a:xfrm>
          <a:custGeom>
            <a:avLst/>
            <a:gdLst/>
            <a:ahLst/>
            <a:cxnLst/>
            <a:rect l="l" t="t" r="r" b="b"/>
            <a:pathLst>
              <a:path w="3072129" h="16510">
                <a:moveTo>
                  <a:pt x="0" y="16509"/>
                </a:moveTo>
                <a:lnTo>
                  <a:pt x="3072130" y="16509"/>
                </a:lnTo>
                <a:lnTo>
                  <a:pt x="3072130" y="0"/>
                </a:lnTo>
                <a:lnTo>
                  <a:pt x="0" y="0"/>
                </a:lnTo>
                <a:lnTo>
                  <a:pt x="0" y="16509"/>
                </a:lnTo>
                <a:close/>
              </a:path>
            </a:pathLst>
          </a:custGeom>
          <a:solidFill>
            <a:srgbClr val="629C5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8" name="object 318"/>
          <p:cNvSpPr/>
          <p:nvPr/>
        </p:nvSpPr>
        <p:spPr>
          <a:xfrm>
            <a:off x="713740" y="1850389"/>
            <a:ext cx="3072130" cy="16510"/>
          </a:xfrm>
          <a:custGeom>
            <a:avLst/>
            <a:gdLst/>
            <a:ahLst/>
            <a:cxnLst/>
            <a:rect l="l" t="t" r="r" b="b"/>
            <a:pathLst>
              <a:path w="3072129" h="16510">
                <a:moveTo>
                  <a:pt x="0" y="16509"/>
                </a:moveTo>
                <a:lnTo>
                  <a:pt x="3072130" y="16509"/>
                </a:lnTo>
                <a:lnTo>
                  <a:pt x="3072130" y="0"/>
                </a:lnTo>
                <a:lnTo>
                  <a:pt x="0" y="0"/>
                </a:lnTo>
                <a:lnTo>
                  <a:pt x="0" y="16509"/>
                </a:lnTo>
                <a:close/>
              </a:path>
            </a:pathLst>
          </a:custGeom>
          <a:solidFill>
            <a:srgbClr val="639C5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9" name="object 319"/>
          <p:cNvSpPr/>
          <p:nvPr/>
        </p:nvSpPr>
        <p:spPr>
          <a:xfrm>
            <a:off x="713740" y="1865629"/>
            <a:ext cx="3072130" cy="16510"/>
          </a:xfrm>
          <a:custGeom>
            <a:avLst/>
            <a:gdLst/>
            <a:ahLst/>
            <a:cxnLst/>
            <a:rect l="l" t="t" r="r" b="b"/>
            <a:pathLst>
              <a:path w="3072129" h="16510">
                <a:moveTo>
                  <a:pt x="0" y="16509"/>
                </a:moveTo>
                <a:lnTo>
                  <a:pt x="3072130" y="16509"/>
                </a:lnTo>
                <a:lnTo>
                  <a:pt x="3072130" y="0"/>
                </a:lnTo>
                <a:lnTo>
                  <a:pt x="0" y="0"/>
                </a:lnTo>
                <a:lnTo>
                  <a:pt x="0" y="16509"/>
                </a:lnTo>
                <a:close/>
              </a:path>
            </a:pathLst>
          </a:custGeom>
          <a:solidFill>
            <a:srgbClr val="649D5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0" name="object 320"/>
          <p:cNvSpPr/>
          <p:nvPr/>
        </p:nvSpPr>
        <p:spPr>
          <a:xfrm>
            <a:off x="713740" y="1880870"/>
            <a:ext cx="3072130" cy="16510"/>
          </a:xfrm>
          <a:custGeom>
            <a:avLst/>
            <a:gdLst/>
            <a:ahLst/>
            <a:cxnLst/>
            <a:rect l="l" t="t" r="r" b="b"/>
            <a:pathLst>
              <a:path w="3072129" h="16510">
                <a:moveTo>
                  <a:pt x="0" y="16509"/>
                </a:moveTo>
                <a:lnTo>
                  <a:pt x="3072130" y="16509"/>
                </a:lnTo>
                <a:lnTo>
                  <a:pt x="3072130" y="0"/>
                </a:lnTo>
                <a:lnTo>
                  <a:pt x="0" y="0"/>
                </a:lnTo>
                <a:lnTo>
                  <a:pt x="0" y="16509"/>
                </a:lnTo>
                <a:close/>
              </a:path>
            </a:pathLst>
          </a:custGeom>
          <a:solidFill>
            <a:srgbClr val="669E5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1" name="object 321"/>
          <p:cNvSpPr/>
          <p:nvPr/>
        </p:nvSpPr>
        <p:spPr>
          <a:xfrm>
            <a:off x="713740" y="1896110"/>
            <a:ext cx="3072130" cy="16510"/>
          </a:xfrm>
          <a:custGeom>
            <a:avLst/>
            <a:gdLst/>
            <a:ahLst/>
            <a:cxnLst/>
            <a:rect l="l" t="t" r="r" b="b"/>
            <a:pathLst>
              <a:path w="3072129" h="16510">
                <a:moveTo>
                  <a:pt x="0" y="16509"/>
                </a:moveTo>
                <a:lnTo>
                  <a:pt x="3072130" y="16509"/>
                </a:lnTo>
                <a:lnTo>
                  <a:pt x="3072130" y="0"/>
                </a:lnTo>
                <a:lnTo>
                  <a:pt x="0" y="0"/>
                </a:lnTo>
                <a:lnTo>
                  <a:pt x="0" y="16509"/>
                </a:lnTo>
                <a:close/>
              </a:path>
            </a:pathLst>
          </a:custGeom>
          <a:solidFill>
            <a:srgbClr val="669E5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2" name="object 322"/>
          <p:cNvSpPr/>
          <p:nvPr/>
        </p:nvSpPr>
        <p:spPr>
          <a:xfrm>
            <a:off x="713740" y="1911350"/>
            <a:ext cx="3072130" cy="16510"/>
          </a:xfrm>
          <a:custGeom>
            <a:avLst/>
            <a:gdLst/>
            <a:ahLst/>
            <a:cxnLst/>
            <a:rect l="l" t="t" r="r" b="b"/>
            <a:pathLst>
              <a:path w="3072129" h="16510">
                <a:moveTo>
                  <a:pt x="0" y="16509"/>
                </a:moveTo>
                <a:lnTo>
                  <a:pt x="3072130" y="16509"/>
                </a:lnTo>
                <a:lnTo>
                  <a:pt x="3072130" y="0"/>
                </a:lnTo>
                <a:lnTo>
                  <a:pt x="0" y="0"/>
                </a:lnTo>
                <a:lnTo>
                  <a:pt x="0" y="16509"/>
                </a:lnTo>
                <a:close/>
              </a:path>
            </a:pathLst>
          </a:custGeom>
          <a:solidFill>
            <a:srgbClr val="679F6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3" name="object 323"/>
          <p:cNvSpPr/>
          <p:nvPr/>
        </p:nvSpPr>
        <p:spPr>
          <a:xfrm>
            <a:off x="713740" y="1926589"/>
            <a:ext cx="3072130" cy="16510"/>
          </a:xfrm>
          <a:custGeom>
            <a:avLst/>
            <a:gdLst/>
            <a:ahLst/>
            <a:cxnLst/>
            <a:rect l="l" t="t" r="r" b="b"/>
            <a:pathLst>
              <a:path w="3072129" h="16510">
                <a:moveTo>
                  <a:pt x="0" y="16509"/>
                </a:moveTo>
                <a:lnTo>
                  <a:pt x="3072130" y="16509"/>
                </a:lnTo>
                <a:lnTo>
                  <a:pt x="3072130" y="0"/>
                </a:lnTo>
                <a:lnTo>
                  <a:pt x="0" y="0"/>
                </a:lnTo>
                <a:lnTo>
                  <a:pt x="0" y="16509"/>
                </a:lnTo>
                <a:close/>
              </a:path>
            </a:pathLst>
          </a:custGeom>
          <a:solidFill>
            <a:srgbClr val="68A06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4" name="object 324"/>
          <p:cNvSpPr/>
          <p:nvPr/>
        </p:nvSpPr>
        <p:spPr>
          <a:xfrm>
            <a:off x="713740" y="1940560"/>
            <a:ext cx="3072130" cy="16510"/>
          </a:xfrm>
          <a:custGeom>
            <a:avLst/>
            <a:gdLst/>
            <a:ahLst/>
            <a:cxnLst/>
            <a:rect l="l" t="t" r="r" b="b"/>
            <a:pathLst>
              <a:path w="3072129" h="16510">
                <a:moveTo>
                  <a:pt x="0" y="16509"/>
                </a:moveTo>
                <a:lnTo>
                  <a:pt x="3072130" y="16509"/>
                </a:lnTo>
                <a:lnTo>
                  <a:pt x="3072130" y="0"/>
                </a:lnTo>
                <a:lnTo>
                  <a:pt x="0" y="0"/>
                </a:lnTo>
                <a:lnTo>
                  <a:pt x="0" y="16509"/>
                </a:lnTo>
                <a:close/>
              </a:path>
            </a:pathLst>
          </a:custGeom>
          <a:solidFill>
            <a:srgbClr val="69A06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5" name="object 325"/>
          <p:cNvSpPr/>
          <p:nvPr/>
        </p:nvSpPr>
        <p:spPr>
          <a:xfrm>
            <a:off x="713740" y="1955800"/>
            <a:ext cx="3072130" cy="16510"/>
          </a:xfrm>
          <a:custGeom>
            <a:avLst/>
            <a:gdLst/>
            <a:ahLst/>
            <a:cxnLst/>
            <a:rect l="l" t="t" r="r" b="b"/>
            <a:pathLst>
              <a:path w="3072129" h="16510">
                <a:moveTo>
                  <a:pt x="0" y="16509"/>
                </a:moveTo>
                <a:lnTo>
                  <a:pt x="3072130" y="16509"/>
                </a:lnTo>
                <a:lnTo>
                  <a:pt x="3072130" y="0"/>
                </a:lnTo>
                <a:lnTo>
                  <a:pt x="0" y="0"/>
                </a:lnTo>
                <a:lnTo>
                  <a:pt x="0" y="16509"/>
                </a:lnTo>
                <a:close/>
              </a:path>
            </a:pathLst>
          </a:custGeom>
          <a:solidFill>
            <a:srgbClr val="6AA16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6" name="object 326"/>
          <p:cNvSpPr/>
          <p:nvPr/>
        </p:nvSpPr>
        <p:spPr>
          <a:xfrm>
            <a:off x="713740" y="1971039"/>
            <a:ext cx="3072130" cy="16510"/>
          </a:xfrm>
          <a:custGeom>
            <a:avLst/>
            <a:gdLst/>
            <a:ahLst/>
            <a:cxnLst/>
            <a:rect l="l" t="t" r="r" b="b"/>
            <a:pathLst>
              <a:path w="3072129" h="16510">
                <a:moveTo>
                  <a:pt x="0" y="16509"/>
                </a:moveTo>
                <a:lnTo>
                  <a:pt x="3072130" y="16509"/>
                </a:lnTo>
                <a:lnTo>
                  <a:pt x="3072130" y="0"/>
                </a:lnTo>
                <a:lnTo>
                  <a:pt x="0" y="0"/>
                </a:lnTo>
                <a:lnTo>
                  <a:pt x="0" y="16509"/>
                </a:lnTo>
                <a:close/>
              </a:path>
            </a:pathLst>
          </a:custGeom>
          <a:solidFill>
            <a:srgbClr val="6BA26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7" name="object 327"/>
          <p:cNvSpPr/>
          <p:nvPr/>
        </p:nvSpPr>
        <p:spPr>
          <a:xfrm>
            <a:off x="713740" y="1986279"/>
            <a:ext cx="3072130" cy="16510"/>
          </a:xfrm>
          <a:custGeom>
            <a:avLst/>
            <a:gdLst/>
            <a:ahLst/>
            <a:cxnLst/>
            <a:rect l="l" t="t" r="r" b="b"/>
            <a:pathLst>
              <a:path w="3072129" h="16510">
                <a:moveTo>
                  <a:pt x="0" y="16509"/>
                </a:moveTo>
                <a:lnTo>
                  <a:pt x="3072130" y="16509"/>
                </a:lnTo>
                <a:lnTo>
                  <a:pt x="3072130" y="0"/>
                </a:lnTo>
                <a:lnTo>
                  <a:pt x="0" y="0"/>
                </a:lnTo>
                <a:lnTo>
                  <a:pt x="0" y="16509"/>
                </a:lnTo>
                <a:close/>
              </a:path>
            </a:pathLst>
          </a:custGeom>
          <a:solidFill>
            <a:srgbClr val="6CA26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8" name="object 328"/>
          <p:cNvSpPr/>
          <p:nvPr/>
        </p:nvSpPr>
        <p:spPr>
          <a:xfrm>
            <a:off x="713740" y="2001520"/>
            <a:ext cx="3072130" cy="16510"/>
          </a:xfrm>
          <a:custGeom>
            <a:avLst/>
            <a:gdLst/>
            <a:ahLst/>
            <a:cxnLst/>
            <a:rect l="l" t="t" r="r" b="b"/>
            <a:pathLst>
              <a:path w="3072129" h="16510">
                <a:moveTo>
                  <a:pt x="0" y="16509"/>
                </a:moveTo>
                <a:lnTo>
                  <a:pt x="3072130" y="16509"/>
                </a:lnTo>
                <a:lnTo>
                  <a:pt x="3072130" y="0"/>
                </a:lnTo>
                <a:lnTo>
                  <a:pt x="0" y="0"/>
                </a:lnTo>
                <a:lnTo>
                  <a:pt x="0" y="16509"/>
                </a:lnTo>
                <a:close/>
              </a:path>
            </a:pathLst>
          </a:custGeom>
          <a:solidFill>
            <a:srgbClr val="6DA36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9" name="object 329"/>
          <p:cNvSpPr/>
          <p:nvPr/>
        </p:nvSpPr>
        <p:spPr>
          <a:xfrm>
            <a:off x="713740" y="2016760"/>
            <a:ext cx="3072130" cy="16510"/>
          </a:xfrm>
          <a:custGeom>
            <a:avLst/>
            <a:gdLst/>
            <a:ahLst/>
            <a:cxnLst/>
            <a:rect l="l" t="t" r="r" b="b"/>
            <a:pathLst>
              <a:path w="3072129" h="16510">
                <a:moveTo>
                  <a:pt x="0" y="16509"/>
                </a:moveTo>
                <a:lnTo>
                  <a:pt x="3072130" y="16509"/>
                </a:lnTo>
                <a:lnTo>
                  <a:pt x="3072130" y="0"/>
                </a:lnTo>
                <a:lnTo>
                  <a:pt x="0" y="0"/>
                </a:lnTo>
                <a:lnTo>
                  <a:pt x="0" y="16509"/>
                </a:lnTo>
                <a:close/>
              </a:path>
            </a:pathLst>
          </a:custGeom>
          <a:solidFill>
            <a:srgbClr val="6EA36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0" name="object 330"/>
          <p:cNvSpPr/>
          <p:nvPr/>
        </p:nvSpPr>
        <p:spPr>
          <a:xfrm>
            <a:off x="713740" y="2032000"/>
            <a:ext cx="3072130" cy="16510"/>
          </a:xfrm>
          <a:custGeom>
            <a:avLst/>
            <a:gdLst/>
            <a:ahLst/>
            <a:cxnLst/>
            <a:rect l="l" t="t" r="r" b="b"/>
            <a:pathLst>
              <a:path w="3072129" h="16510">
                <a:moveTo>
                  <a:pt x="0" y="16509"/>
                </a:moveTo>
                <a:lnTo>
                  <a:pt x="3072130" y="16509"/>
                </a:lnTo>
                <a:lnTo>
                  <a:pt x="3072130" y="0"/>
                </a:lnTo>
                <a:lnTo>
                  <a:pt x="0" y="0"/>
                </a:lnTo>
                <a:lnTo>
                  <a:pt x="0" y="16509"/>
                </a:lnTo>
                <a:close/>
              </a:path>
            </a:pathLst>
          </a:custGeom>
          <a:solidFill>
            <a:srgbClr val="6FA46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1" name="object 331"/>
          <p:cNvSpPr/>
          <p:nvPr/>
        </p:nvSpPr>
        <p:spPr>
          <a:xfrm>
            <a:off x="713740" y="2047239"/>
            <a:ext cx="3072130" cy="16510"/>
          </a:xfrm>
          <a:custGeom>
            <a:avLst/>
            <a:gdLst/>
            <a:ahLst/>
            <a:cxnLst/>
            <a:rect l="l" t="t" r="r" b="b"/>
            <a:pathLst>
              <a:path w="3072129" h="16510">
                <a:moveTo>
                  <a:pt x="0" y="16509"/>
                </a:moveTo>
                <a:lnTo>
                  <a:pt x="3072130" y="16509"/>
                </a:lnTo>
                <a:lnTo>
                  <a:pt x="3072130" y="0"/>
                </a:lnTo>
                <a:lnTo>
                  <a:pt x="0" y="0"/>
                </a:lnTo>
                <a:lnTo>
                  <a:pt x="0" y="16509"/>
                </a:lnTo>
                <a:close/>
              </a:path>
            </a:pathLst>
          </a:custGeom>
          <a:solidFill>
            <a:srgbClr val="70A56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2" name="object 332"/>
          <p:cNvSpPr/>
          <p:nvPr/>
        </p:nvSpPr>
        <p:spPr>
          <a:xfrm>
            <a:off x="713740" y="2062479"/>
            <a:ext cx="3072130" cy="16510"/>
          </a:xfrm>
          <a:custGeom>
            <a:avLst/>
            <a:gdLst/>
            <a:ahLst/>
            <a:cxnLst/>
            <a:rect l="l" t="t" r="r" b="b"/>
            <a:pathLst>
              <a:path w="3072129" h="16510">
                <a:moveTo>
                  <a:pt x="0" y="16509"/>
                </a:moveTo>
                <a:lnTo>
                  <a:pt x="3072130" y="16509"/>
                </a:lnTo>
                <a:lnTo>
                  <a:pt x="3072130" y="0"/>
                </a:lnTo>
                <a:lnTo>
                  <a:pt x="0" y="0"/>
                </a:lnTo>
                <a:lnTo>
                  <a:pt x="0" y="16509"/>
                </a:lnTo>
                <a:close/>
              </a:path>
            </a:pathLst>
          </a:custGeom>
          <a:solidFill>
            <a:srgbClr val="71A56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3" name="object 333"/>
          <p:cNvSpPr/>
          <p:nvPr/>
        </p:nvSpPr>
        <p:spPr>
          <a:xfrm>
            <a:off x="713740" y="2077720"/>
            <a:ext cx="3072130" cy="16510"/>
          </a:xfrm>
          <a:custGeom>
            <a:avLst/>
            <a:gdLst/>
            <a:ahLst/>
            <a:cxnLst/>
            <a:rect l="l" t="t" r="r" b="b"/>
            <a:pathLst>
              <a:path w="3072129" h="16510">
                <a:moveTo>
                  <a:pt x="0" y="16509"/>
                </a:moveTo>
                <a:lnTo>
                  <a:pt x="3072130" y="16509"/>
                </a:lnTo>
                <a:lnTo>
                  <a:pt x="3072130" y="0"/>
                </a:lnTo>
                <a:lnTo>
                  <a:pt x="0" y="0"/>
                </a:lnTo>
                <a:lnTo>
                  <a:pt x="0" y="16509"/>
                </a:lnTo>
                <a:close/>
              </a:path>
            </a:pathLst>
          </a:custGeom>
          <a:solidFill>
            <a:srgbClr val="72A66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4" name="object 334"/>
          <p:cNvSpPr/>
          <p:nvPr/>
        </p:nvSpPr>
        <p:spPr>
          <a:xfrm>
            <a:off x="713740" y="2091689"/>
            <a:ext cx="3072130" cy="17780"/>
          </a:xfrm>
          <a:custGeom>
            <a:avLst/>
            <a:gdLst/>
            <a:ahLst/>
            <a:cxnLst/>
            <a:rect l="l" t="t" r="r" b="b"/>
            <a:pathLst>
              <a:path w="3072129" h="17780">
                <a:moveTo>
                  <a:pt x="0" y="17780"/>
                </a:moveTo>
                <a:lnTo>
                  <a:pt x="3072130" y="17780"/>
                </a:lnTo>
                <a:lnTo>
                  <a:pt x="3072130" y="0"/>
                </a:lnTo>
                <a:lnTo>
                  <a:pt x="0" y="0"/>
                </a:lnTo>
                <a:lnTo>
                  <a:pt x="0" y="17780"/>
                </a:lnTo>
                <a:close/>
              </a:path>
            </a:pathLst>
          </a:custGeom>
          <a:solidFill>
            <a:srgbClr val="73A76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5" name="object 335"/>
          <p:cNvSpPr/>
          <p:nvPr/>
        </p:nvSpPr>
        <p:spPr>
          <a:xfrm>
            <a:off x="713740" y="2106929"/>
            <a:ext cx="3072130" cy="16510"/>
          </a:xfrm>
          <a:custGeom>
            <a:avLst/>
            <a:gdLst/>
            <a:ahLst/>
            <a:cxnLst/>
            <a:rect l="l" t="t" r="r" b="b"/>
            <a:pathLst>
              <a:path w="3072129" h="16510">
                <a:moveTo>
                  <a:pt x="0" y="16509"/>
                </a:moveTo>
                <a:lnTo>
                  <a:pt x="3072130" y="16509"/>
                </a:lnTo>
                <a:lnTo>
                  <a:pt x="3072130" y="0"/>
                </a:lnTo>
                <a:lnTo>
                  <a:pt x="0" y="0"/>
                </a:lnTo>
                <a:lnTo>
                  <a:pt x="0" y="16509"/>
                </a:lnTo>
                <a:close/>
              </a:path>
            </a:pathLst>
          </a:custGeom>
          <a:solidFill>
            <a:srgbClr val="74A76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6" name="object 336"/>
          <p:cNvSpPr/>
          <p:nvPr/>
        </p:nvSpPr>
        <p:spPr>
          <a:xfrm>
            <a:off x="713740" y="2122170"/>
            <a:ext cx="3072130" cy="16510"/>
          </a:xfrm>
          <a:custGeom>
            <a:avLst/>
            <a:gdLst/>
            <a:ahLst/>
            <a:cxnLst/>
            <a:rect l="l" t="t" r="r" b="b"/>
            <a:pathLst>
              <a:path w="3072129" h="16510">
                <a:moveTo>
                  <a:pt x="0" y="16509"/>
                </a:moveTo>
                <a:lnTo>
                  <a:pt x="3072130" y="16509"/>
                </a:lnTo>
                <a:lnTo>
                  <a:pt x="3072130" y="0"/>
                </a:lnTo>
                <a:lnTo>
                  <a:pt x="0" y="0"/>
                </a:lnTo>
                <a:lnTo>
                  <a:pt x="0" y="16509"/>
                </a:lnTo>
                <a:close/>
              </a:path>
            </a:pathLst>
          </a:custGeom>
          <a:solidFill>
            <a:srgbClr val="75A86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7" name="object 337"/>
          <p:cNvSpPr/>
          <p:nvPr/>
        </p:nvSpPr>
        <p:spPr>
          <a:xfrm>
            <a:off x="713740" y="2137410"/>
            <a:ext cx="3072130" cy="16510"/>
          </a:xfrm>
          <a:custGeom>
            <a:avLst/>
            <a:gdLst/>
            <a:ahLst/>
            <a:cxnLst/>
            <a:rect l="l" t="t" r="r" b="b"/>
            <a:pathLst>
              <a:path w="3072129" h="16510">
                <a:moveTo>
                  <a:pt x="0" y="16509"/>
                </a:moveTo>
                <a:lnTo>
                  <a:pt x="3072130" y="16509"/>
                </a:lnTo>
                <a:lnTo>
                  <a:pt x="3072130" y="0"/>
                </a:lnTo>
                <a:lnTo>
                  <a:pt x="0" y="0"/>
                </a:lnTo>
                <a:lnTo>
                  <a:pt x="0" y="16509"/>
                </a:lnTo>
                <a:close/>
              </a:path>
            </a:pathLst>
          </a:custGeom>
          <a:solidFill>
            <a:srgbClr val="76A96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8" name="object 338"/>
          <p:cNvSpPr/>
          <p:nvPr/>
        </p:nvSpPr>
        <p:spPr>
          <a:xfrm>
            <a:off x="713740" y="2152650"/>
            <a:ext cx="3072130" cy="16510"/>
          </a:xfrm>
          <a:custGeom>
            <a:avLst/>
            <a:gdLst/>
            <a:ahLst/>
            <a:cxnLst/>
            <a:rect l="l" t="t" r="r" b="b"/>
            <a:pathLst>
              <a:path w="3072129" h="16510">
                <a:moveTo>
                  <a:pt x="0" y="16509"/>
                </a:moveTo>
                <a:lnTo>
                  <a:pt x="3072130" y="16509"/>
                </a:lnTo>
                <a:lnTo>
                  <a:pt x="3072130" y="0"/>
                </a:lnTo>
                <a:lnTo>
                  <a:pt x="0" y="0"/>
                </a:lnTo>
                <a:lnTo>
                  <a:pt x="0" y="16509"/>
                </a:lnTo>
                <a:close/>
              </a:path>
            </a:pathLst>
          </a:custGeom>
          <a:solidFill>
            <a:srgbClr val="77A96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9" name="object 339"/>
          <p:cNvSpPr/>
          <p:nvPr/>
        </p:nvSpPr>
        <p:spPr>
          <a:xfrm>
            <a:off x="713740" y="2167889"/>
            <a:ext cx="3072130" cy="16510"/>
          </a:xfrm>
          <a:custGeom>
            <a:avLst/>
            <a:gdLst/>
            <a:ahLst/>
            <a:cxnLst/>
            <a:rect l="l" t="t" r="r" b="b"/>
            <a:pathLst>
              <a:path w="3072129" h="16510">
                <a:moveTo>
                  <a:pt x="0" y="16509"/>
                </a:moveTo>
                <a:lnTo>
                  <a:pt x="3072130" y="16509"/>
                </a:lnTo>
                <a:lnTo>
                  <a:pt x="3072130" y="0"/>
                </a:lnTo>
                <a:lnTo>
                  <a:pt x="0" y="0"/>
                </a:lnTo>
                <a:lnTo>
                  <a:pt x="0" y="16509"/>
                </a:lnTo>
                <a:close/>
              </a:path>
            </a:pathLst>
          </a:custGeom>
          <a:solidFill>
            <a:srgbClr val="78AA7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0" name="object 340"/>
          <p:cNvSpPr/>
          <p:nvPr/>
        </p:nvSpPr>
        <p:spPr>
          <a:xfrm>
            <a:off x="713740" y="2183129"/>
            <a:ext cx="3072130" cy="16510"/>
          </a:xfrm>
          <a:custGeom>
            <a:avLst/>
            <a:gdLst/>
            <a:ahLst/>
            <a:cxnLst/>
            <a:rect l="l" t="t" r="r" b="b"/>
            <a:pathLst>
              <a:path w="3072129" h="16510">
                <a:moveTo>
                  <a:pt x="0" y="16509"/>
                </a:moveTo>
                <a:lnTo>
                  <a:pt x="3072130" y="16509"/>
                </a:lnTo>
                <a:lnTo>
                  <a:pt x="3072130" y="0"/>
                </a:lnTo>
                <a:lnTo>
                  <a:pt x="0" y="0"/>
                </a:lnTo>
                <a:lnTo>
                  <a:pt x="0" y="16509"/>
                </a:lnTo>
                <a:close/>
              </a:path>
            </a:pathLst>
          </a:custGeom>
          <a:solidFill>
            <a:srgbClr val="79AA7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1" name="object 341"/>
          <p:cNvSpPr/>
          <p:nvPr/>
        </p:nvSpPr>
        <p:spPr>
          <a:xfrm>
            <a:off x="713740" y="2198370"/>
            <a:ext cx="3072130" cy="16510"/>
          </a:xfrm>
          <a:custGeom>
            <a:avLst/>
            <a:gdLst/>
            <a:ahLst/>
            <a:cxnLst/>
            <a:rect l="l" t="t" r="r" b="b"/>
            <a:pathLst>
              <a:path w="3072129" h="16510">
                <a:moveTo>
                  <a:pt x="0" y="16509"/>
                </a:moveTo>
                <a:lnTo>
                  <a:pt x="3072130" y="16509"/>
                </a:lnTo>
                <a:lnTo>
                  <a:pt x="3072130" y="0"/>
                </a:lnTo>
                <a:lnTo>
                  <a:pt x="0" y="0"/>
                </a:lnTo>
                <a:lnTo>
                  <a:pt x="0" y="16509"/>
                </a:lnTo>
                <a:close/>
              </a:path>
            </a:pathLst>
          </a:custGeom>
          <a:solidFill>
            <a:srgbClr val="7AAB7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2" name="object 342"/>
          <p:cNvSpPr/>
          <p:nvPr/>
        </p:nvSpPr>
        <p:spPr>
          <a:xfrm>
            <a:off x="713740" y="2212339"/>
            <a:ext cx="3072130" cy="16510"/>
          </a:xfrm>
          <a:custGeom>
            <a:avLst/>
            <a:gdLst/>
            <a:ahLst/>
            <a:cxnLst/>
            <a:rect l="l" t="t" r="r" b="b"/>
            <a:pathLst>
              <a:path w="3072129" h="16510">
                <a:moveTo>
                  <a:pt x="0" y="16509"/>
                </a:moveTo>
                <a:lnTo>
                  <a:pt x="3072130" y="16509"/>
                </a:lnTo>
                <a:lnTo>
                  <a:pt x="3072130" y="0"/>
                </a:lnTo>
                <a:lnTo>
                  <a:pt x="0" y="0"/>
                </a:lnTo>
                <a:lnTo>
                  <a:pt x="0" y="16509"/>
                </a:lnTo>
                <a:close/>
              </a:path>
            </a:pathLst>
          </a:custGeom>
          <a:solidFill>
            <a:srgbClr val="7BAC7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3" name="object 343"/>
          <p:cNvSpPr/>
          <p:nvPr/>
        </p:nvSpPr>
        <p:spPr>
          <a:xfrm>
            <a:off x="713740" y="2227579"/>
            <a:ext cx="3072130" cy="16510"/>
          </a:xfrm>
          <a:custGeom>
            <a:avLst/>
            <a:gdLst/>
            <a:ahLst/>
            <a:cxnLst/>
            <a:rect l="l" t="t" r="r" b="b"/>
            <a:pathLst>
              <a:path w="3072129" h="16510">
                <a:moveTo>
                  <a:pt x="0" y="16509"/>
                </a:moveTo>
                <a:lnTo>
                  <a:pt x="3072130" y="16509"/>
                </a:lnTo>
                <a:lnTo>
                  <a:pt x="3072130" y="0"/>
                </a:lnTo>
                <a:lnTo>
                  <a:pt x="0" y="0"/>
                </a:lnTo>
                <a:lnTo>
                  <a:pt x="0" y="16509"/>
                </a:lnTo>
                <a:close/>
              </a:path>
            </a:pathLst>
          </a:custGeom>
          <a:solidFill>
            <a:srgbClr val="7CAC7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4" name="object 344"/>
          <p:cNvSpPr/>
          <p:nvPr/>
        </p:nvSpPr>
        <p:spPr>
          <a:xfrm>
            <a:off x="713740" y="2242820"/>
            <a:ext cx="3072130" cy="16510"/>
          </a:xfrm>
          <a:custGeom>
            <a:avLst/>
            <a:gdLst/>
            <a:ahLst/>
            <a:cxnLst/>
            <a:rect l="l" t="t" r="r" b="b"/>
            <a:pathLst>
              <a:path w="3072129" h="16510">
                <a:moveTo>
                  <a:pt x="0" y="16509"/>
                </a:moveTo>
                <a:lnTo>
                  <a:pt x="3072130" y="16509"/>
                </a:lnTo>
                <a:lnTo>
                  <a:pt x="3072130" y="0"/>
                </a:lnTo>
                <a:lnTo>
                  <a:pt x="0" y="0"/>
                </a:lnTo>
                <a:lnTo>
                  <a:pt x="0" y="16509"/>
                </a:lnTo>
                <a:close/>
              </a:path>
            </a:pathLst>
          </a:custGeom>
          <a:solidFill>
            <a:srgbClr val="7DAD7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5" name="object 345"/>
          <p:cNvSpPr/>
          <p:nvPr/>
        </p:nvSpPr>
        <p:spPr>
          <a:xfrm>
            <a:off x="713740" y="2258060"/>
            <a:ext cx="3072130" cy="16510"/>
          </a:xfrm>
          <a:custGeom>
            <a:avLst/>
            <a:gdLst/>
            <a:ahLst/>
            <a:cxnLst/>
            <a:rect l="l" t="t" r="r" b="b"/>
            <a:pathLst>
              <a:path w="3072129" h="16510">
                <a:moveTo>
                  <a:pt x="0" y="16509"/>
                </a:moveTo>
                <a:lnTo>
                  <a:pt x="3072130" y="16509"/>
                </a:lnTo>
                <a:lnTo>
                  <a:pt x="3072130" y="0"/>
                </a:lnTo>
                <a:lnTo>
                  <a:pt x="0" y="0"/>
                </a:lnTo>
                <a:lnTo>
                  <a:pt x="0" y="16509"/>
                </a:lnTo>
                <a:close/>
              </a:path>
            </a:pathLst>
          </a:custGeom>
          <a:solidFill>
            <a:srgbClr val="7EAE7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6" name="object 346"/>
          <p:cNvSpPr/>
          <p:nvPr/>
        </p:nvSpPr>
        <p:spPr>
          <a:xfrm>
            <a:off x="713740" y="2273300"/>
            <a:ext cx="3072130" cy="16510"/>
          </a:xfrm>
          <a:custGeom>
            <a:avLst/>
            <a:gdLst/>
            <a:ahLst/>
            <a:cxnLst/>
            <a:rect l="l" t="t" r="r" b="b"/>
            <a:pathLst>
              <a:path w="3072129" h="16510">
                <a:moveTo>
                  <a:pt x="0" y="16509"/>
                </a:moveTo>
                <a:lnTo>
                  <a:pt x="3072130" y="16509"/>
                </a:lnTo>
                <a:lnTo>
                  <a:pt x="3072130" y="0"/>
                </a:lnTo>
                <a:lnTo>
                  <a:pt x="0" y="0"/>
                </a:lnTo>
                <a:lnTo>
                  <a:pt x="0" y="16509"/>
                </a:lnTo>
                <a:close/>
              </a:path>
            </a:pathLst>
          </a:custGeom>
          <a:solidFill>
            <a:srgbClr val="7FAE7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7" name="object 347"/>
          <p:cNvSpPr/>
          <p:nvPr/>
        </p:nvSpPr>
        <p:spPr>
          <a:xfrm>
            <a:off x="713740" y="2288539"/>
            <a:ext cx="3072130" cy="16510"/>
          </a:xfrm>
          <a:custGeom>
            <a:avLst/>
            <a:gdLst/>
            <a:ahLst/>
            <a:cxnLst/>
            <a:rect l="l" t="t" r="r" b="b"/>
            <a:pathLst>
              <a:path w="3072129" h="16510">
                <a:moveTo>
                  <a:pt x="0" y="16509"/>
                </a:moveTo>
                <a:lnTo>
                  <a:pt x="3072130" y="16509"/>
                </a:lnTo>
                <a:lnTo>
                  <a:pt x="3072130" y="0"/>
                </a:lnTo>
                <a:lnTo>
                  <a:pt x="0" y="0"/>
                </a:lnTo>
                <a:lnTo>
                  <a:pt x="0" y="16509"/>
                </a:lnTo>
                <a:close/>
              </a:path>
            </a:pathLst>
          </a:custGeom>
          <a:solidFill>
            <a:srgbClr val="80AF7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8" name="object 348"/>
          <p:cNvSpPr/>
          <p:nvPr/>
        </p:nvSpPr>
        <p:spPr>
          <a:xfrm>
            <a:off x="713740" y="2303779"/>
            <a:ext cx="3072130" cy="16510"/>
          </a:xfrm>
          <a:custGeom>
            <a:avLst/>
            <a:gdLst/>
            <a:ahLst/>
            <a:cxnLst/>
            <a:rect l="l" t="t" r="r" b="b"/>
            <a:pathLst>
              <a:path w="3072129" h="16510">
                <a:moveTo>
                  <a:pt x="0" y="16509"/>
                </a:moveTo>
                <a:lnTo>
                  <a:pt x="3072130" y="16509"/>
                </a:lnTo>
                <a:lnTo>
                  <a:pt x="3072130" y="0"/>
                </a:lnTo>
                <a:lnTo>
                  <a:pt x="0" y="0"/>
                </a:lnTo>
                <a:lnTo>
                  <a:pt x="0" y="16509"/>
                </a:lnTo>
                <a:close/>
              </a:path>
            </a:pathLst>
          </a:custGeom>
          <a:solidFill>
            <a:srgbClr val="81B07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9" name="object 349"/>
          <p:cNvSpPr/>
          <p:nvPr/>
        </p:nvSpPr>
        <p:spPr>
          <a:xfrm>
            <a:off x="713740" y="2319020"/>
            <a:ext cx="3072130" cy="16510"/>
          </a:xfrm>
          <a:custGeom>
            <a:avLst/>
            <a:gdLst/>
            <a:ahLst/>
            <a:cxnLst/>
            <a:rect l="l" t="t" r="r" b="b"/>
            <a:pathLst>
              <a:path w="3072129" h="16510">
                <a:moveTo>
                  <a:pt x="0" y="16509"/>
                </a:moveTo>
                <a:lnTo>
                  <a:pt x="3072130" y="16509"/>
                </a:lnTo>
                <a:lnTo>
                  <a:pt x="3072130" y="0"/>
                </a:lnTo>
                <a:lnTo>
                  <a:pt x="0" y="0"/>
                </a:lnTo>
                <a:lnTo>
                  <a:pt x="0" y="16509"/>
                </a:lnTo>
                <a:close/>
              </a:path>
            </a:pathLst>
          </a:custGeom>
          <a:solidFill>
            <a:srgbClr val="82B07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0" name="object 350"/>
          <p:cNvSpPr/>
          <p:nvPr/>
        </p:nvSpPr>
        <p:spPr>
          <a:xfrm>
            <a:off x="713740" y="2334260"/>
            <a:ext cx="3072130" cy="16510"/>
          </a:xfrm>
          <a:custGeom>
            <a:avLst/>
            <a:gdLst/>
            <a:ahLst/>
            <a:cxnLst/>
            <a:rect l="l" t="t" r="r" b="b"/>
            <a:pathLst>
              <a:path w="3072129" h="16510">
                <a:moveTo>
                  <a:pt x="0" y="16509"/>
                </a:moveTo>
                <a:lnTo>
                  <a:pt x="3072130" y="16509"/>
                </a:lnTo>
                <a:lnTo>
                  <a:pt x="3072130" y="0"/>
                </a:lnTo>
                <a:lnTo>
                  <a:pt x="0" y="0"/>
                </a:lnTo>
                <a:lnTo>
                  <a:pt x="0" y="16509"/>
                </a:lnTo>
                <a:close/>
              </a:path>
            </a:pathLst>
          </a:custGeom>
          <a:solidFill>
            <a:srgbClr val="83B17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1" name="object 351"/>
          <p:cNvSpPr/>
          <p:nvPr/>
        </p:nvSpPr>
        <p:spPr>
          <a:xfrm>
            <a:off x="713740" y="2349500"/>
            <a:ext cx="3072130" cy="16510"/>
          </a:xfrm>
          <a:custGeom>
            <a:avLst/>
            <a:gdLst/>
            <a:ahLst/>
            <a:cxnLst/>
            <a:rect l="l" t="t" r="r" b="b"/>
            <a:pathLst>
              <a:path w="3072129" h="16510">
                <a:moveTo>
                  <a:pt x="0" y="16509"/>
                </a:moveTo>
                <a:lnTo>
                  <a:pt x="3072130" y="16509"/>
                </a:lnTo>
                <a:lnTo>
                  <a:pt x="3072130" y="0"/>
                </a:lnTo>
                <a:lnTo>
                  <a:pt x="0" y="0"/>
                </a:lnTo>
                <a:lnTo>
                  <a:pt x="0" y="16509"/>
                </a:lnTo>
                <a:close/>
              </a:path>
            </a:pathLst>
          </a:custGeom>
          <a:solidFill>
            <a:srgbClr val="84B17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2" name="object 352"/>
          <p:cNvSpPr/>
          <p:nvPr/>
        </p:nvSpPr>
        <p:spPr>
          <a:xfrm>
            <a:off x="713740" y="2364739"/>
            <a:ext cx="3072130" cy="16510"/>
          </a:xfrm>
          <a:custGeom>
            <a:avLst/>
            <a:gdLst/>
            <a:ahLst/>
            <a:cxnLst/>
            <a:rect l="l" t="t" r="r" b="b"/>
            <a:pathLst>
              <a:path w="3072129" h="16510">
                <a:moveTo>
                  <a:pt x="0" y="16509"/>
                </a:moveTo>
                <a:lnTo>
                  <a:pt x="3072130" y="16509"/>
                </a:lnTo>
                <a:lnTo>
                  <a:pt x="3072130" y="0"/>
                </a:lnTo>
                <a:lnTo>
                  <a:pt x="0" y="0"/>
                </a:lnTo>
                <a:lnTo>
                  <a:pt x="0" y="16509"/>
                </a:lnTo>
                <a:close/>
              </a:path>
            </a:pathLst>
          </a:custGeom>
          <a:solidFill>
            <a:srgbClr val="85B27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3" name="object 353"/>
          <p:cNvSpPr/>
          <p:nvPr/>
        </p:nvSpPr>
        <p:spPr>
          <a:xfrm>
            <a:off x="713740" y="2378710"/>
            <a:ext cx="3072130" cy="16510"/>
          </a:xfrm>
          <a:custGeom>
            <a:avLst/>
            <a:gdLst/>
            <a:ahLst/>
            <a:cxnLst/>
            <a:rect l="l" t="t" r="r" b="b"/>
            <a:pathLst>
              <a:path w="3072129" h="16510">
                <a:moveTo>
                  <a:pt x="0" y="16509"/>
                </a:moveTo>
                <a:lnTo>
                  <a:pt x="3072130" y="16509"/>
                </a:lnTo>
                <a:lnTo>
                  <a:pt x="3072130" y="0"/>
                </a:lnTo>
                <a:lnTo>
                  <a:pt x="0" y="0"/>
                </a:lnTo>
                <a:lnTo>
                  <a:pt x="0" y="16509"/>
                </a:lnTo>
                <a:close/>
              </a:path>
            </a:pathLst>
          </a:custGeom>
          <a:solidFill>
            <a:srgbClr val="86B37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4" name="object 354"/>
          <p:cNvSpPr/>
          <p:nvPr/>
        </p:nvSpPr>
        <p:spPr>
          <a:xfrm>
            <a:off x="713740" y="2393950"/>
            <a:ext cx="3072130" cy="16510"/>
          </a:xfrm>
          <a:custGeom>
            <a:avLst/>
            <a:gdLst/>
            <a:ahLst/>
            <a:cxnLst/>
            <a:rect l="l" t="t" r="r" b="b"/>
            <a:pathLst>
              <a:path w="3072129" h="16510">
                <a:moveTo>
                  <a:pt x="0" y="16509"/>
                </a:moveTo>
                <a:lnTo>
                  <a:pt x="3072130" y="16509"/>
                </a:lnTo>
                <a:lnTo>
                  <a:pt x="3072130" y="0"/>
                </a:lnTo>
                <a:lnTo>
                  <a:pt x="0" y="0"/>
                </a:lnTo>
                <a:lnTo>
                  <a:pt x="0" y="16509"/>
                </a:lnTo>
                <a:close/>
              </a:path>
            </a:pathLst>
          </a:custGeom>
          <a:solidFill>
            <a:srgbClr val="87B37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5" name="object 355"/>
          <p:cNvSpPr/>
          <p:nvPr/>
        </p:nvSpPr>
        <p:spPr>
          <a:xfrm>
            <a:off x="713740" y="2409189"/>
            <a:ext cx="3072130" cy="16510"/>
          </a:xfrm>
          <a:custGeom>
            <a:avLst/>
            <a:gdLst/>
            <a:ahLst/>
            <a:cxnLst/>
            <a:rect l="l" t="t" r="r" b="b"/>
            <a:pathLst>
              <a:path w="3072129" h="16510">
                <a:moveTo>
                  <a:pt x="0" y="16509"/>
                </a:moveTo>
                <a:lnTo>
                  <a:pt x="3072130" y="16509"/>
                </a:lnTo>
                <a:lnTo>
                  <a:pt x="3072130" y="0"/>
                </a:lnTo>
                <a:lnTo>
                  <a:pt x="0" y="0"/>
                </a:lnTo>
                <a:lnTo>
                  <a:pt x="0" y="16509"/>
                </a:lnTo>
                <a:close/>
              </a:path>
            </a:pathLst>
          </a:custGeom>
          <a:solidFill>
            <a:srgbClr val="88B47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6" name="object 356"/>
          <p:cNvSpPr/>
          <p:nvPr/>
        </p:nvSpPr>
        <p:spPr>
          <a:xfrm>
            <a:off x="713740" y="2424429"/>
            <a:ext cx="3072130" cy="16510"/>
          </a:xfrm>
          <a:custGeom>
            <a:avLst/>
            <a:gdLst/>
            <a:ahLst/>
            <a:cxnLst/>
            <a:rect l="l" t="t" r="r" b="b"/>
            <a:pathLst>
              <a:path w="3072129" h="16510">
                <a:moveTo>
                  <a:pt x="0" y="16509"/>
                </a:moveTo>
                <a:lnTo>
                  <a:pt x="3072130" y="16509"/>
                </a:lnTo>
                <a:lnTo>
                  <a:pt x="3072130" y="0"/>
                </a:lnTo>
                <a:lnTo>
                  <a:pt x="0" y="0"/>
                </a:lnTo>
                <a:lnTo>
                  <a:pt x="0" y="16509"/>
                </a:lnTo>
                <a:close/>
              </a:path>
            </a:pathLst>
          </a:custGeom>
          <a:solidFill>
            <a:srgbClr val="89B58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7" name="object 357"/>
          <p:cNvSpPr/>
          <p:nvPr/>
        </p:nvSpPr>
        <p:spPr>
          <a:xfrm>
            <a:off x="713740" y="2439670"/>
            <a:ext cx="3072130" cy="16510"/>
          </a:xfrm>
          <a:custGeom>
            <a:avLst/>
            <a:gdLst/>
            <a:ahLst/>
            <a:cxnLst/>
            <a:rect l="l" t="t" r="r" b="b"/>
            <a:pathLst>
              <a:path w="3072129" h="16510">
                <a:moveTo>
                  <a:pt x="0" y="16509"/>
                </a:moveTo>
                <a:lnTo>
                  <a:pt x="3072130" y="16509"/>
                </a:lnTo>
                <a:lnTo>
                  <a:pt x="3072130" y="0"/>
                </a:lnTo>
                <a:lnTo>
                  <a:pt x="0" y="0"/>
                </a:lnTo>
                <a:lnTo>
                  <a:pt x="0" y="16509"/>
                </a:lnTo>
                <a:close/>
              </a:path>
            </a:pathLst>
          </a:custGeom>
          <a:solidFill>
            <a:srgbClr val="8AB58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8" name="object 358"/>
          <p:cNvSpPr/>
          <p:nvPr/>
        </p:nvSpPr>
        <p:spPr>
          <a:xfrm>
            <a:off x="713740" y="2454910"/>
            <a:ext cx="3072130" cy="16510"/>
          </a:xfrm>
          <a:custGeom>
            <a:avLst/>
            <a:gdLst/>
            <a:ahLst/>
            <a:cxnLst/>
            <a:rect l="l" t="t" r="r" b="b"/>
            <a:pathLst>
              <a:path w="3072129" h="16510">
                <a:moveTo>
                  <a:pt x="0" y="16509"/>
                </a:moveTo>
                <a:lnTo>
                  <a:pt x="3072130" y="16509"/>
                </a:lnTo>
                <a:lnTo>
                  <a:pt x="3072130" y="0"/>
                </a:lnTo>
                <a:lnTo>
                  <a:pt x="0" y="0"/>
                </a:lnTo>
                <a:lnTo>
                  <a:pt x="0" y="16509"/>
                </a:lnTo>
                <a:close/>
              </a:path>
            </a:pathLst>
          </a:custGeom>
          <a:solidFill>
            <a:srgbClr val="8BB68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9" name="object 359"/>
          <p:cNvSpPr/>
          <p:nvPr/>
        </p:nvSpPr>
        <p:spPr>
          <a:xfrm>
            <a:off x="713740" y="2470150"/>
            <a:ext cx="3072130" cy="16510"/>
          </a:xfrm>
          <a:custGeom>
            <a:avLst/>
            <a:gdLst/>
            <a:ahLst/>
            <a:cxnLst/>
            <a:rect l="l" t="t" r="r" b="b"/>
            <a:pathLst>
              <a:path w="3072129" h="16510">
                <a:moveTo>
                  <a:pt x="0" y="16509"/>
                </a:moveTo>
                <a:lnTo>
                  <a:pt x="3072130" y="16509"/>
                </a:lnTo>
                <a:lnTo>
                  <a:pt x="3072130" y="0"/>
                </a:lnTo>
                <a:lnTo>
                  <a:pt x="0" y="0"/>
                </a:lnTo>
                <a:lnTo>
                  <a:pt x="0" y="16509"/>
                </a:lnTo>
                <a:close/>
              </a:path>
            </a:pathLst>
          </a:custGeom>
          <a:solidFill>
            <a:srgbClr val="8CB78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0" name="object 360"/>
          <p:cNvSpPr/>
          <p:nvPr/>
        </p:nvSpPr>
        <p:spPr>
          <a:xfrm>
            <a:off x="713740" y="2485389"/>
            <a:ext cx="3072130" cy="16510"/>
          </a:xfrm>
          <a:custGeom>
            <a:avLst/>
            <a:gdLst/>
            <a:ahLst/>
            <a:cxnLst/>
            <a:rect l="l" t="t" r="r" b="b"/>
            <a:pathLst>
              <a:path w="3072129" h="16510">
                <a:moveTo>
                  <a:pt x="0" y="16509"/>
                </a:moveTo>
                <a:lnTo>
                  <a:pt x="3072130" y="16509"/>
                </a:lnTo>
                <a:lnTo>
                  <a:pt x="3072130" y="0"/>
                </a:lnTo>
                <a:lnTo>
                  <a:pt x="0" y="0"/>
                </a:lnTo>
                <a:lnTo>
                  <a:pt x="0" y="16509"/>
                </a:lnTo>
                <a:close/>
              </a:path>
            </a:pathLst>
          </a:custGeom>
          <a:solidFill>
            <a:srgbClr val="8DB78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1" name="object 361"/>
          <p:cNvSpPr/>
          <p:nvPr/>
        </p:nvSpPr>
        <p:spPr>
          <a:xfrm>
            <a:off x="713740" y="2500629"/>
            <a:ext cx="3072130" cy="16510"/>
          </a:xfrm>
          <a:custGeom>
            <a:avLst/>
            <a:gdLst/>
            <a:ahLst/>
            <a:cxnLst/>
            <a:rect l="l" t="t" r="r" b="b"/>
            <a:pathLst>
              <a:path w="3072129" h="16510">
                <a:moveTo>
                  <a:pt x="0" y="16509"/>
                </a:moveTo>
                <a:lnTo>
                  <a:pt x="3072130" y="16509"/>
                </a:lnTo>
                <a:lnTo>
                  <a:pt x="3072130" y="0"/>
                </a:lnTo>
                <a:lnTo>
                  <a:pt x="0" y="0"/>
                </a:lnTo>
                <a:lnTo>
                  <a:pt x="0" y="16509"/>
                </a:lnTo>
                <a:close/>
              </a:path>
            </a:pathLst>
          </a:custGeom>
          <a:solidFill>
            <a:srgbClr val="8EB88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2" name="object 362"/>
          <p:cNvSpPr/>
          <p:nvPr/>
        </p:nvSpPr>
        <p:spPr>
          <a:xfrm>
            <a:off x="713740" y="2515870"/>
            <a:ext cx="3072130" cy="16510"/>
          </a:xfrm>
          <a:custGeom>
            <a:avLst/>
            <a:gdLst/>
            <a:ahLst/>
            <a:cxnLst/>
            <a:rect l="l" t="t" r="r" b="b"/>
            <a:pathLst>
              <a:path w="3072129" h="16510">
                <a:moveTo>
                  <a:pt x="0" y="16509"/>
                </a:moveTo>
                <a:lnTo>
                  <a:pt x="3072130" y="16509"/>
                </a:lnTo>
                <a:lnTo>
                  <a:pt x="3072130" y="0"/>
                </a:lnTo>
                <a:lnTo>
                  <a:pt x="0" y="0"/>
                </a:lnTo>
                <a:lnTo>
                  <a:pt x="0" y="16509"/>
                </a:lnTo>
                <a:close/>
              </a:path>
            </a:pathLst>
          </a:custGeom>
          <a:solidFill>
            <a:srgbClr val="8FB88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3" name="object 363"/>
          <p:cNvSpPr/>
          <p:nvPr/>
        </p:nvSpPr>
        <p:spPr>
          <a:xfrm>
            <a:off x="713740" y="2529839"/>
            <a:ext cx="3072130" cy="17780"/>
          </a:xfrm>
          <a:custGeom>
            <a:avLst/>
            <a:gdLst/>
            <a:ahLst/>
            <a:cxnLst/>
            <a:rect l="l" t="t" r="r" b="b"/>
            <a:pathLst>
              <a:path w="3072129" h="17780">
                <a:moveTo>
                  <a:pt x="0" y="17780"/>
                </a:moveTo>
                <a:lnTo>
                  <a:pt x="3072130" y="17780"/>
                </a:lnTo>
                <a:lnTo>
                  <a:pt x="3072130" y="0"/>
                </a:lnTo>
                <a:lnTo>
                  <a:pt x="0" y="0"/>
                </a:lnTo>
                <a:lnTo>
                  <a:pt x="0" y="17780"/>
                </a:lnTo>
                <a:close/>
              </a:path>
            </a:pathLst>
          </a:custGeom>
          <a:solidFill>
            <a:srgbClr val="90B98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4" name="object 364"/>
          <p:cNvSpPr/>
          <p:nvPr/>
        </p:nvSpPr>
        <p:spPr>
          <a:xfrm>
            <a:off x="713740" y="2545079"/>
            <a:ext cx="3072130" cy="16510"/>
          </a:xfrm>
          <a:custGeom>
            <a:avLst/>
            <a:gdLst/>
            <a:ahLst/>
            <a:cxnLst/>
            <a:rect l="l" t="t" r="r" b="b"/>
            <a:pathLst>
              <a:path w="3072129" h="16510">
                <a:moveTo>
                  <a:pt x="0" y="16509"/>
                </a:moveTo>
                <a:lnTo>
                  <a:pt x="3072130" y="16509"/>
                </a:lnTo>
                <a:lnTo>
                  <a:pt x="3072130" y="0"/>
                </a:lnTo>
                <a:lnTo>
                  <a:pt x="0" y="0"/>
                </a:lnTo>
                <a:lnTo>
                  <a:pt x="0" y="16509"/>
                </a:lnTo>
                <a:close/>
              </a:path>
            </a:pathLst>
          </a:custGeom>
          <a:solidFill>
            <a:srgbClr val="91BA8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5" name="object 365"/>
          <p:cNvSpPr/>
          <p:nvPr/>
        </p:nvSpPr>
        <p:spPr>
          <a:xfrm>
            <a:off x="713740" y="2560320"/>
            <a:ext cx="3072130" cy="16510"/>
          </a:xfrm>
          <a:custGeom>
            <a:avLst/>
            <a:gdLst/>
            <a:ahLst/>
            <a:cxnLst/>
            <a:rect l="l" t="t" r="r" b="b"/>
            <a:pathLst>
              <a:path w="3072129" h="16510">
                <a:moveTo>
                  <a:pt x="0" y="16509"/>
                </a:moveTo>
                <a:lnTo>
                  <a:pt x="3072130" y="16509"/>
                </a:lnTo>
                <a:lnTo>
                  <a:pt x="3072130" y="0"/>
                </a:lnTo>
                <a:lnTo>
                  <a:pt x="0" y="0"/>
                </a:lnTo>
                <a:lnTo>
                  <a:pt x="0" y="16509"/>
                </a:lnTo>
                <a:close/>
              </a:path>
            </a:pathLst>
          </a:custGeom>
          <a:solidFill>
            <a:srgbClr val="92BA8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6" name="object 366"/>
          <p:cNvSpPr/>
          <p:nvPr/>
        </p:nvSpPr>
        <p:spPr>
          <a:xfrm>
            <a:off x="713740" y="2575560"/>
            <a:ext cx="3072130" cy="16510"/>
          </a:xfrm>
          <a:custGeom>
            <a:avLst/>
            <a:gdLst/>
            <a:ahLst/>
            <a:cxnLst/>
            <a:rect l="l" t="t" r="r" b="b"/>
            <a:pathLst>
              <a:path w="3072129" h="16510">
                <a:moveTo>
                  <a:pt x="0" y="16509"/>
                </a:moveTo>
                <a:lnTo>
                  <a:pt x="3072130" y="16509"/>
                </a:lnTo>
                <a:lnTo>
                  <a:pt x="3072130" y="0"/>
                </a:lnTo>
                <a:lnTo>
                  <a:pt x="0" y="0"/>
                </a:lnTo>
                <a:lnTo>
                  <a:pt x="0" y="16509"/>
                </a:lnTo>
                <a:close/>
              </a:path>
            </a:pathLst>
          </a:custGeom>
          <a:solidFill>
            <a:srgbClr val="93BB8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7" name="object 367"/>
          <p:cNvSpPr/>
          <p:nvPr/>
        </p:nvSpPr>
        <p:spPr>
          <a:xfrm>
            <a:off x="713740" y="2590800"/>
            <a:ext cx="3072130" cy="16510"/>
          </a:xfrm>
          <a:custGeom>
            <a:avLst/>
            <a:gdLst/>
            <a:ahLst/>
            <a:cxnLst/>
            <a:rect l="l" t="t" r="r" b="b"/>
            <a:pathLst>
              <a:path w="3072129" h="16510">
                <a:moveTo>
                  <a:pt x="0" y="16509"/>
                </a:moveTo>
                <a:lnTo>
                  <a:pt x="3072130" y="16509"/>
                </a:lnTo>
                <a:lnTo>
                  <a:pt x="3072130" y="0"/>
                </a:lnTo>
                <a:lnTo>
                  <a:pt x="0" y="0"/>
                </a:lnTo>
                <a:lnTo>
                  <a:pt x="0" y="16509"/>
                </a:lnTo>
                <a:close/>
              </a:path>
            </a:pathLst>
          </a:custGeom>
          <a:solidFill>
            <a:srgbClr val="94BC8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8" name="object 368"/>
          <p:cNvSpPr/>
          <p:nvPr/>
        </p:nvSpPr>
        <p:spPr>
          <a:xfrm>
            <a:off x="713740" y="2606039"/>
            <a:ext cx="3072130" cy="16510"/>
          </a:xfrm>
          <a:custGeom>
            <a:avLst/>
            <a:gdLst/>
            <a:ahLst/>
            <a:cxnLst/>
            <a:rect l="l" t="t" r="r" b="b"/>
            <a:pathLst>
              <a:path w="3072129" h="16510">
                <a:moveTo>
                  <a:pt x="0" y="16509"/>
                </a:moveTo>
                <a:lnTo>
                  <a:pt x="3072130" y="16509"/>
                </a:lnTo>
                <a:lnTo>
                  <a:pt x="3072130" y="0"/>
                </a:lnTo>
                <a:lnTo>
                  <a:pt x="0" y="0"/>
                </a:lnTo>
                <a:lnTo>
                  <a:pt x="0" y="16509"/>
                </a:lnTo>
                <a:close/>
              </a:path>
            </a:pathLst>
          </a:custGeom>
          <a:solidFill>
            <a:srgbClr val="95BC8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9" name="object 369"/>
          <p:cNvSpPr/>
          <p:nvPr/>
        </p:nvSpPr>
        <p:spPr>
          <a:xfrm>
            <a:off x="713740" y="2621279"/>
            <a:ext cx="3072130" cy="16510"/>
          </a:xfrm>
          <a:custGeom>
            <a:avLst/>
            <a:gdLst/>
            <a:ahLst/>
            <a:cxnLst/>
            <a:rect l="l" t="t" r="r" b="b"/>
            <a:pathLst>
              <a:path w="3072129" h="16510">
                <a:moveTo>
                  <a:pt x="0" y="16509"/>
                </a:moveTo>
                <a:lnTo>
                  <a:pt x="3072130" y="16509"/>
                </a:lnTo>
                <a:lnTo>
                  <a:pt x="3072130" y="0"/>
                </a:lnTo>
                <a:lnTo>
                  <a:pt x="0" y="0"/>
                </a:lnTo>
                <a:lnTo>
                  <a:pt x="0" y="16509"/>
                </a:lnTo>
                <a:close/>
              </a:path>
            </a:pathLst>
          </a:custGeom>
          <a:solidFill>
            <a:srgbClr val="96BD8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0" name="object 370"/>
          <p:cNvSpPr/>
          <p:nvPr/>
        </p:nvSpPr>
        <p:spPr>
          <a:xfrm>
            <a:off x="713740" y="2636520"/>
            <a:ext cx="3072130" cy="16510"/>
          </a:xfrm>
          <a:custGeom>
            <a:avLst/>
            <a:gdLst/>
            <a:ahLst/>
            <a:cxnLst/>
            <a:rect l="l" t="t" r="r" b="b"/>
            <a:pathLst>
              <a:path w="3072129" h="16510">
                <a:moveTo>
                  <a:pt x="0" y="16509"/>
                </a:moveTo>
                <a:lnTo>
                  <a:pt x="3072130" y="16509"/>
                </a:lnTo>
                <a:lnTo>
                  <a:pt x="3072130" y="0"/>
                </a:lnTo>
                <a:lnTo>
                  <a:pt x="0" y="0"/>
                </a:lnTo>
                <a:lnTo>
                  <a:pt x="0" y="16509"/>
                </a:lnTo>
                <a:close/>
              </a:path>
            </a:pathLst>
          </a:custGeom>
          <a:solidFill>
            <a:srgbClr val="97BE8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1" name="object 371"/>
          <p:cNvSpPr/>
          <p:nvPr/>
        </p:nvSpPr>
        <p:spPr>
          <a:xfrm>
            <a:off x="713740" y="2651760"/>
            <a:ext cx="3072130" cy="15240"/>
          </a:xfrm>
          <a:custGeom>
            <a:avLst/>
            <a:gdLst/>
            <a:ahLst/>
            <a:cxnLst/>
            <a:rect l="l" t="t" r="r" b="b"/>
            <a:pathLst>
              <a:path w="3072129" h="15239">
                <a:moveTo>
                  <a:pt x="0" y="15240"/>
                </a:moveTo>
                <a:lnTo>
                  <a:pt x="3072130" y="15240"/>
                </a:lnTo>
                <a:lnTo>
                  <a:pt x="3072130" y="0"/>
                </a:lnTo>
                <a:lnTo>
                  <a:pt x="0" y="0"/>
                </a:lnTo>
                <a:lnTo>
                  <a:pt x="0" y="15240"/>
                </a:lnTo>
                <a:close/>
              </a:path>
            </a:pathLst>
          </a:custGeom>
          <a:solidFill>
            <a:srgbClr val="99BE8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2" name="object 372"/>
          <p:cNvSpPr/>
          <p:nvPr/>
        </p:nvSpPr>
        <p:spPr>
          <a:xfrm>
            <a:off x="713740" y="2665729"/>
            <a:ext cx="3072130" cy="16510"/>
          </a:xfrm>
          <a:custGeom>
            <a:avLst/>
            <a:gdLst/>
            <a:ahLst/>
            <a:cxnLst/>
            <a:rect l="l" t="t" r="r" b="b"/>
            <a:pathLst>
              <a:path w="3072129" h="16510">
                <a:moveTo>
                  <a:pt x="0" y="16509"/>
                </a:moveTo>
                <a:lnTo>
                  <a:pt x="3072130" y="16509"/>
                </a:lnTo>
                <a:lnTo>
                  <a:pt x="3072130" y="0"/>
                </a:lnTo>
                <a:lnTo>
                  <a:pt x="0" y="0"/>
                </a:lnTo>
                <a:lnTo>
                  <a:pt x="0" y="16509"/>
                </a:lnTo>
                <a:close/>
              </a:path>
            </a:pathLst>
          </a:custGeom>
          <a:solidFill>
            <a:srgbClr val="99BF8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3" name="object 373"/>
          <p:cNvSpPr/>
          <p:nvPr/>
        </p:nvSpPr>
        <p:spPr>
          <a:xfrm>
            <a:off x="713740" y="2680970"/>
            <a:ext cx="3072130" cy="16510"/>
          </a:xfrm>
          <a:custGeom>
            <a:avLst/>
            <a:gdLst/>
            <a:ahLst/>
            <a:cxnLst/>
            <a:rect l="l" t="t" r="r" b="b"/>
            <a:pathLst>
              <a:path w="3072129" h="16510">
                <a:moveTo>
                  <a:pt x="0" y="16509"/>
                </a:moveTo>
                <a:lnTo>
                  <a:pt x="3072130" y="16509"/>
                </a:lnTo>
                <a:lnTo>
                  <a:pt x="3072130" y="0"/>
                </a:lnTo>
                <a:lnTo>
                  <a:pt x="0" y="0"/>
                </a:lnTo>
                <a:lnTo>
                  <a:pt x="0" y="16509"/>
                </a:lnTo>
                <a:close/>
              </a:path>
            </a:pathLst>
          </a:custGeom>
          <a:solidFill>
            <a:srgbClr val="9ABF9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4" name="object 374"/>
          <p:cNvSpPr/>
          <p:nvPr/>
        </p:nvSpPr>
        <p:spPr>
          <a:xfrm>
            <a:off x="713740" y="2696210"/>
            <a:ext cx="3072130" cy="16510"/>
          </a:xfrm>
          <a:custGeom>
            <a:avLst/>
            <a:gdLst/>
            <a:ahLst/>
            <a:cxnLst/>
            <a:rect l="l" t="t" r="r" b="b"/>
            <a:pathLst>
              <a:path w="3072129" h="16510">
                <a:moveTo>
                  <a:pt x="0" y="16509"/>
                </a:moveTo>
                <a:lnTo>
                  <a:pt x="3072130" y="16509"/>
                </a:lnTo>
                <a:lnTo>
                  <a:pt x="3072130" y="0"/>
                </a:lnTo>
                <a:lnTo>
                  <a:pt x="0" y="0"/>
                </a:lnTo>
                <a:lnTo>
                  <a:pt x="0" y="16509"/>
                </a:lnTo>
                <a:close/>
              </a:path>
            </a:pathLst>
          </a:custGeom>
          <a:solidFill>
            <a:srgbClr val="9BC09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5" name="object 375"/>
          <p:cNvSpPr/>
          <p:nvPr/>
        </p:nvSpPr>
        <p:spPr>
          <a:xfrm>
            <a:off x="713740" y="2711450"/>
            <a:ext cx="3072130" cy="16510"/>
          </a:xfrm>
          <a:custGeom>
            <a:avLst/>
            <a:gdLst/>
            <a:ahLst/>
            <a:cxnLst/>
            <a:rect l="l" t="t" r="r" b="b"/>
            <a:pathLst>
              <a:path w="3072129" h="16510">
                <a:moveTo>
                  <a:pt x="0" y="16509"/>
                </a:moveTo>
                <a:lnTo>
                  <a:pt x="3072130" y="16509"/>
                </a:lnTo>
                <a:lnTo>
                  <a:pt x="3072130" y="0"/>
                </a:lnTo>
                <a:lnTo>
                  <a:pt x="0" y="0"/>
                </a:lnTo>
                <a:lnTo>
                  <a:pt x="0" y="16509"/>
                </a:lnTo>
                <a:close/>
              </a:path>
            </a:pathLst>
          </a:custGeom>
          <a:solidFill>
            <a:srgbClr val="9CC19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6" name="object 376"/>
          <p:cNvSpPr/>
          <p:nvPr/>
        </p:nvSpPr>
        <p:spPr>
          <a:xfrm>
            <a:off x="713740" y="2726689"/>
            <a:ext cx="3072130" cy="16510"/>
          </a:xfrm>
          <a:custGeom>
            <a:avLst/>
            <a:gdLst/>
            <a:ahLst/>
            <a:cxnLst/>
            <a:rect l="l" t="t" r="r" b="b"/>
            <a:pathLst>
              <a:path w="3072129" h="16510">
                <a:moveTo>
                  <a:pt x="0" y="16509"/>
                </a:moveTo>
                <a:lnTo>
                  <a:pt x="3072130" y="16509"/>
                </a:lnTo>
                <a:lnTo>
                  <a:pt x="3072130" y="0"/>
                </a:lnTo>
                <a:lnTo>
                  <a:pt x="0" y="0"/>
                </a:lnTo>
                <a:lnTo>
                  <a:pt x="0" y="16509"/>
                </a:lnTo>
                <a:close/>
              </a:path>
            </a:pathLst>
          </a:custGeom>
          <a:solidFill>
            <a:srgbClr val="9DC19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7" name="object 377"/>
          <p:cNvSpPr/>
          <p:nvPr/>
        </p:nvSpPr>
        <p:spPr>
          <a:xfrm>
            <a:off x="713740" y="2741929"/>
            <a:ext cx="3072130" cy="16510"/>
          </a:xfrm>
          <a:custGeom>
            <a:avLst/>
            <a:gdLst/>
            <a:ahLst/>
            <a:cxnLst/>
            <a:rect l="l" t="t" r="r" b="b"/>
            <a:pathLst>
              <a:path w="3072129" h="16510">
                <a:moveTo>
                  <a:pt x="0" y="16509"/>
                </a:moveTo>
                <a:lnTo>
                  <a:pt x="3072130" y="16509"/>
                </a:lnTo>
                <a:lnTo>
                  <a:pt x="3072130" y="0"/>
                </a:lnTo>
                <a:lnTo>
                  <a:pt x="0" y="0"/>
                </a:lnTo>
                <a:lnTo>
                  <a:pt x="0" y="16509"/>
                </a:lnTo>
                <a:close/>
              </a:path>
            </a:pathLst>
          </a:custGeom>
          <a:solidFill>
            <a:srgbClr val="9EC29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8" name="object 378"/>
          <p:cNvSpPr/>
          <p:nvPr/>
        </p:nvSpPr>
        <p:spPr>
          <a:xfrm>
            <a:off x="713740" y="2757170"/>
            <a:ext cx="3072130" cy="16510"/>
          </a:xfrm>
          <a:custGeom>
            <a:avLst/>
            <a:gdLst/>
            <a:ahLst/>
            <a:cxnLst/>
            <a:rect l="l" t="t" r="r" b="b"/>
            <a:pathLst>
              <a:path w="3072129" h="16510">
                <a:moveTo>
                  <a:pt x="0" y="16509"/>
                </a:moveTo>
                <a:lnTo>
                  <a:pt x="3072130" y="16509"/>
                </a:lnTo>
                <a:lnTo>
                  <a:pt x="3072130" y="0"/>
                </a:lnTo>
                <a:lnTo>
                  <a:pt x="0" y="0"/>
                </a:lnTo>
                <a:lnTo>
                  <a:pt x="0" y="16509"/>
                </a:lnTo>
                <a:close/>
              </a:path>
            </a:pathLst>
          </a:custGeom>
          <a:solidFill>
            <a:srgbClr val="9FC39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9" name="object 379"/>
          <p:cNvSpPr/>
          <p:nvPr/>
        </p:nvSpPr>
        <p:spPr>
          <a:xfrm>
            <a:off x="713740" y="2772410"/>
            <a:ext cx="3072130" cy="16510"/>
          </a:xfrm>
          <a:custGeom>
            <a:avLst/>
            <a:gdLst/>
            <a:ahLst/>
            <a:cxnLst/>
            <a:rect l="l" t="t" r="r" b="b"/>
            <a:pathLst>
              <a:path w="3072129" h="16510">
                <a:moveTo>
                  <a:pt x="0" y="16509"/>
                </a:moveTo>
                <a:lnTo>
                  <a:pt x="3072130" y="16509"/>
                </a:lnTo>
                <a:lnTo>
                  <a:pt x="3072130" y="0"/>
                </a:lnTo>
                <a:lnTo>
                  <a:pt x="0" y="0"/>
                </a:lnTo>
                <a:lnTo>
                  <a:pt x="0" y="16509"/>
                </a:lnTo>
                <a:close/>
              </a:path>
            </a:pathLst>
          </a:custGeom>
          <a:solidFill>
            <a:srgbClr val="A0C39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0" name="object 380"/>
          <p:cNvSpPr/>
          <p:nvPr/>
        </p:nvSpPr>
        <p:spPr>
          <a:xfrm>
            <a:off x="713740" y="2787650"/>
            <a:ext cx="3072130" cy="16510"/>
          </a:xfrm>
          <a:custGeom>
            <a:avLst/>
            <a:gdLst/>
            <a:ahLst/>
            <a:cxnLst/>
            <a:rect l="l" t="t" r="r" b="b"/>
            <a:pathLst>
              <a:path w="3072129" h="16510">
                <a:moveTo>
                  <a:pt x="0" y="16509"/>
                </a:moveTo>
                <a:lnTo>
                  <a:pt x="3072130" y="16509"/>
                </a:lnTo>
                <a:lnTo>
                  <a:pt x="3072130" y="0"/>
                </a:lnTo>
                <a:lnTo>
                  <a:pt x="0" y="0"/>
                </a:lnTo>
                <a:lnTo>
                  <a:pt x="0" y="16509"/>
                </a:lnTo>
                <a:close/>
              </a:path>
            </a:pathLst>
          </a:custGeom>
          <a:solidFill>
            <a:srgbClr val="A1C49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1" name="object 381"/>
          <p:cNvSpPr/>
          <p:nvPr/>
        </p:nvSpPr>
        <p:spPr>
          <a:xfrm>
            <a:off x="713740" y="2801620"/>
            <a:ext cx="3072130" cy="17780"/>
          </a:xfrm>
          <a:custGeom>
            <a:avLst/>
            <a:gdLst/>
            <a:ahLst/>
            <a:cxnLst/>
            <a:rect l="l" t="t" r="r" b="b"/>
            <a:pathLst>
              <a:path w="3072129" h="17780">
                <a:moveTo>
                  <a:pt x="0" y="17779"/>
                </a:moveTo>
                <a:lnTo>
                  <a:pt x="3072130" y="17779"/>
                </a:lnTo>
                <a:lnTo>
                  <a:pt x="3072130" y="0"/>
                </a:lnTo>
                <a:lnTo>
                  <a:pt x="0" y="0"/>
                </a:lnTo>
                <a:lnTo>
                  <a:pt x="0" y="17779"/>
                </a:lnTo>
                <a:close/>
              </a:path>
            </a:pathLst>
          </a:custGeom>
          <a:solidFill>
            <a:srgbClr val="A2C59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2" name="object 382"/>
          <p:cNvSpPr/>
          <p:nvPr/>
        </p:nvSpPr>
        <p:spPr>
          <a:xfrm>
            <a:off x="713740" y="2816860"/>
            <a:ext cx="3072130" cy="16510"/>
          </a:xfrm>
          <a:custGeom>
            <a:avLst/>
            <a:gdLst/>
            <a:ahLst/>
            <a:cxnLst/>
            <a:rect l="l" t="t" r="r" b="b"/>
            <a:pathLst>
              <a:path w="3072129" h="16510">
                <a:moveTo>
                  <a:pt x="0" y="16509"/>
                </a:moveTo>
                <a:lnTo>
                  <a:pt x="3072130" y="16509"/>
                </a:lnTo>
                <a:lnTo>
                  <a:pt x="3072130" y="0"/>
                </a:lnTo>
                <a:lnTo>
                  <a:pt x="0" y="0"/>
                </a:lnTo>
                <a:lnTo>
                  <a:pt x="0" y="16509"/>
                </a:lnTo>
                <a:close/>
              </a:path>
            </a:pathLst>
          </a:custGeom>
          <a:solidFill>
            <a:srgbClr val="A3C59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3" name="object 383"/>
          <p:cNvSpPr/>
          <p:nvPr/>
        </p:nvSpPr>
        <p:spPr>
          <a:xfrm>
            <a:off x="713740" y="2832100"/>
            <a:ext cx="3072130" cy="16510"/>
          </a:xfrm>
          <a:custGeom>
            <a:avLst/>
            <a:gdLst/>
            <a:ahLst/>
            <a:cxnLst/>
            <a:rect l="l" t="t" r="r" b="b"/>
            <a:pathLst>
              <a:path w="3072129" h="16510">
                <a:moveTo>
                  <a:pt x="0" y="16509"/>
                </a:moveTo>
                <a:lnTo>
                  <a:pt x="3072130" y="16509"/>
                </a:lnTo>
                <a:lnTo>
                  <a:pt x="3072130" y="0"/>
                </a:lnTo>
                <a:lnTo>
                  <a:pt x="0" y="0"/>
                </a:lnTo>
                <a:lnTo>
                  <a:pt x="0" y="16509"/>
                </a:lnTo>
                <a:close/>
              </a:path>
            </a:pathLst>
          </a:custGeom>
          <a:solidFill>
            <a:srgbClr val="A4C69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4" name="object 384"/>
          <p:cNvSpPr/>
          <p:nvPr/>
        </p:nvSpPr>
        <p:spPr>
          <a:xfrm>
            <a:off x="713740" y="2847339"/>
            <a:ext cx="3072130" cy="16510"/>
          </a:xfrm>
          <a:custGeom>
            <a:avLst/>
            <a:gdLst/>
            <a:ahLst/>
            <a:cxnLst/>
            <a:rect l="l" t="t" r="r" b="b"/>
            <a:pathLst>
              <a:path w="3072129" h="16510">
                <a:moveTo>
                  <a:pt x="0" y="16509"/>
                </a:moveTo>
                <a:lnTo>
                  <a:pt x="3072130" y="16509"/>
                </a:lnTo>
                <a:lnTo>
                  <a:pt x="3072130" y="0"/>
                </a:lnTo>
                <a:lnTo>
                  <a:pt x="0" y="0"/>
                </a:lnTo>
                <a:lnTo>
                  <a:pt x="0" y="16509"/>
                </a:lnTo>
                <a:close/>
              </a:path>
            </a:pathLst>
          </a:custGeom>
          <a:solidFill>
            <a:srgbClr val="A5C69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5" name="object 385"/>
          <p:cNvSpPr/>
          <p:nvPr/>
        </p:nvSpPr>
        <p:spPr>
          <a:xfrm>
            <a:off x="713740" y="2862579"/>
            <a:ext cx="3072130" cy="16510"/>
          </a:xfrm>
          <a:custGeom>
            <a:avLst/>
            <a:gdLst/>
            <a:ahLst/>
            <a:cxnLst/>
            <a:rect l="l" t="t" r="r" b="b"/>
            <a:pathLst>
              <a:path w="3072129" h="16510">
                <a:moveTo>
                  <a:pt x="0" y="16509"/>
                </a:moveTo>
                <a:lnTo>
                  <a:pt x="3072130" y="16509"/>
                </a:lnTo>
                <a:lnTo>
                  <a:pt x="3072130" y="0"/>
                </a:lnTo>
                <a:lnTo>
                  <a:pt x="0" y="0"/>
                </a:lnTo>
                <a:lnTo>
                  <a:pt x="0" y="16509"/>
                </a:lnTo>
                <a:close/>
              </a:path>
            </a:pathLst>
          </a:custGeom>
          <a:solidFill>
            <a:srgbClr val="A6C79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6" name="object 386"/>
          <p:cNvSpPr/>
          <p:nvPr/>
        </p:nvSpPr>
        <p:spPr>
          <a:xfrm>
            <a:off x="713740" y="2877820"/>
            <a:ext cx="3072130" cy="16510"/>
          </a:xfrm>
          <a:custGeom>
            <a:avLst/>
            <a:gdLst/>
            <a:ahLst/>
            <a:cxnLst/>
            <a:rect l="l" t="t" r="r" b="b"/>
            <a:pathLst>
              <a:path w="3072129" h="16510">
                <a:moveTo>
                  <a:pt x="0" y="16509"/>
                </a:moveTo>
                <a:lnTo>
                  <a:pt x="3072130" y="16509"/>
                </a:lnTo>
                <a:lnTo>
                  <a:pt x="3072130" y="0"/>
                </a:lnTo>
                <a:lnTo>
                  <a:pt x="0" y="0"/>
                </a:lnTo>
                <a:lnTo>
                  <a:pt x="0" y="16509"/>
                </a:lnTo>
                <a:close/>
              </a:path>
            </a:pathLst>
          </a:custGeom>
          <a:solidFill>
            <a:srgbClr val="A7C89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7" name="object 387"/>
          <p:cNvSpPr/>
          <p:nvPr/>
        </p:nvSpPr>
        <p:spPr>
          <a:xfrm>
            <a:off x="713740" y="2893060"/>
            <a:ext cx="3072130" cy="16510"/>
          </a:xfrm>
          <a:custGeom>
            <a:avLst/>
            <a:gdLst/>
            <a:ahLst/>
            <a:cxnLst/>
            <a:rect l="l" t="t" r="r" b="b"/>
            <a:pathLst>
              <a:path w="3072129" h="16510">
                <a:moveTo>
                  <a:pt x="0" y="16509"/>
                </a:moveTo>
                <a:lnTo>
                  <a:pt x="3072130" y="16509"/>
                </a:lnTo>
                <a:lnTo>
                  <a:pt x="3072130" y="0"/>
                </a:lnTo>
                <a:lnTo>
                  <a:pt x="0" y="0"/>
                </a:lnTo>
                <a:lnTo>
                  <a:pt x="0" y="16509"/>
                </a:lnTo>
                <a:close/>
              </a:path>
            </a:pathLst>
          </a:custGeom>
          <a:solidFill>
            <a:srgbClr val="A8C89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8" name="object 388"/>
          <p:cNvSpPr/>
          <p:nvPr/>
        </p:nvSpPr>
        <p:spPr>
          <a:xfrm>
            <a:off x="713740" y="2908300"/>
            <a:ext cx="3072130" cy="16510"/>
          </a:xfrm>
          <a:custGeom>
            <a:avLst/>
            <a:gdLst/>
            <a:ahLst/>
            <a:cxnLst/>
            <a:rect l="l" t="t" r="r" b="b"/>
            <a:pathLst>
              <a:path w="3072129" h="16510">
                <a:moveTo>
                  <a:pt x="0" y="16509"/>
                </a:moveTo>
                <a:lnTo>
                  <a:pt x="3072130" y="16509"/>
                </a:lnTo>
                <a:lnTo>
                  <a:pt x="3072130" y="0"/>
                </a:lnTo>
                <a:lnTo>
                  <a:pt x="0" y="0"/>
                </a:lnTo>
                <a:lnTo>
                  <a:pt x="0" y="16509"/>
                </a:lnTo>
                <a:close/>
              </a:path>
            </a:pathLst>
          </a:custGeom>
          <a:solidFill>
            <a:srgbClr val="A9C99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9" name="object 389"/>
          <p:cNvSpPr/>
          <p:nvPr/>
        </p:nvSpPr>
        <p:spPr>
          <a:xfrm>
            <a:off x="713740" y="2923539"/>
            <a:ext cx="3072130" cy="16510"/>
          </a:xfrm>
          <a:custGeom>
            <a:avLst/>
            <a:gdLst/>
            <a:ahLst/>
            <a:cxnLst/>
            <a:rect l="l" t="t" r="r" b="b"/>
            <a:pathLst>
              <a:path w="3072129" h="16510">
                <a:moveTo>
                  <a:pt x="0" y="16509"/>
                </a:moveTo>
                <a:lnTo>
                  <a:pt x="3072130" y="16509"/>
                </a:lnTo>
                <a:lnTo>
                  <a:pt x="3072130" y="0"/>
                </a:lnTo>
                <a:lnTo>
                  <a:pt x="0" y="0"/>
                </a:lnTo>
                <a:lnTo>
                  <a:pt x="0" y="16509"/>
                </a:lnTo>
                <a:close/>
              </a:path>
            </a:pathLst>
          </a:custGeom>
          <a:solidFill>
            <a:srgbClr val="AACA9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0" name="object 390"/>
          <p:cNvSpPr/>
          <p:nvPr/>
        </p:nvSpPr>
        <p:spPr>
          <a:xfrm>
            <a:off x="713740" y="2938779"/>
            <a:ext cx="3072130" cy="16510"/>
          </a:xfrm>
          <a:custGeom>
            <a:avLst/>
            <a:gdLst/>
            <a:ahLst/>
            <a:cxnLst/>
            <a:rect l="l" t="t" r="r" b="b"/>
            <a:pathLst>
              <a:path w="3072129" h="16510">
                <a:moveTo>
                  <a:pt x="0" y="16509"/>
                </a:moveTo>
                <a:lnTo>
                  <a:pt x="3072130" y="16509"/>
                </a:lnTo>
                <a:lnTo>
                  <a:pt x="3072130" y="0"/>
                </a:lnTo>
                <a:lnTo>
                  <a:pt x="0" y="0"/>
                </a:lnTo>
                <a:lnTo>
                  <a:pt x="0" y="16509"/>
                </a:lnTo>
                <a:close/>
              </a:path>
            </a:pathLst>
          </a:custGeom>
          <a:solidFill>
            <a:srgbClr val="ABCAA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1" name="object 391"/>
          <p:cNvSpPr/>
          <p:nvPr/>
        </p:nvSpPr>
        <p:spPr>
          <a:xfrm>
            <a:off x="713740" y="2954020"/>
            <a:ext cx="3072130" cy="16510"/>
          </a:xfrm>
          <a:custGeom>
            <a:avLst/>
            <a:gdLst/>
            <a:ahLst/>
            <a:cxnLst/>
            <a:rect l="l" t="t" r="r" b="b"/>
            <a:pathLst>
              <a:path w="3072129" h="16510">
                <a:moveTo>
                  <a:pt x="0" y="16509"/>
                </a:moveTo>
                <a:lnTo>
                  <a:pt x="3072130" y="16509"/>
                </a:lnTo>
                <a:lnTo>
                  <a:pt x="3072130" y="0"/>
                </a:lnTo>
                <a:lnTo>
                  <a:pt x="0" y="0"/>
                </a:lnTo>
                <a:lnTo>
                  <a:pt x="0" y="16509"/>
                </a:lnTo>
                <a:close/>
              </a:path>
            </a:pathLst>
          </a:custGeom>
          <a:solidFill>
            <a:srgbClr val="ACCCA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2" name="object 392"/>
          <p:cNvSpPr/>
          <p:nvPr/>
        </p:nvSpPr>
        <p:spPr>
          <a:xfrm>
            <a:off x="713740" y="2967989"/>
            <a:ext cx="3072130" cy="16510"/>
          </a:xfrm>
          <a:custGeom>
            <a:avLst/>
            <a:gdLst/>
            <a:ahLst/>
            <a:cxnLst/>
            <a:rect l="l" t="t" r="r" b="b"/>
            <a:pathLst>
              <a:path w="3072129" h="16510">
                <a:moveTo>
                  <a:pt x="0" y="16509"/>
                </a:moveTo>
                <a:lnTo>
                  <a:pt x="3072130" y="16509"/>
                </a:lnTo>
                <a:lnTo>
                  <a:pt x="3072130" y="0"/>
                </a:lnTo>
                <a:lnTo>
                  <a:pt x="0" y="0"/>
                </a:lnTo>
                <a:lnTo>
                  <a:pt x="0" y="16509"/>
                </a:lnTo>
                <a:close/>
              </a:path>
            </a:pathLst>
          </a:custGeom>
          <a:solidFill>
            <a:srgbClr val="ADCCA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3" name="object 393"/>
          <p:cNvSpPr/>
          <p:nvPr/>
        </p:nvSpPr>
        <p:spPr>
          <a:xfrm>
            <a:off x="713740" y="2983229"/>
            <a:ext cx="3072130" cy="16510"/>
          </a:xfrm>
          <a:custGeom>
            <a:avLst/>
            <a:gdLst/>
            <a:ahLst/>
            <a:cxnLst/>
            <a:rect l="l" t="t" r="r" b="b"/>
            <a:pathLst>
              <a:path w="3072129" h="16510">
                <a:moveTo>
                  <a:pt x="0" y="16509"/>
                </a:moveTo>
                <a:lnTo>
                  <a:pt x="3072130" y="16509"/>
                </a:lnTo>
                <a:lnTo>
                  <a:pt x="3072130" y="0"/>
                </a:lnTo>
                <a:lnTo>
                  <a:pt x="0" y="0"/>
                </a:lnTo>
                <a:lnTo>
                  <a:pt x="0" y="16509"/>
                </a:lnTo>
                <a:close/>
              </a:path>
            </a:pathLst>
          </a:custGeom>
          <a:solidFill>
            <a:srgbClr val="AECCA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4" name="object 394"/>
          <p:cNvSpPr/>
          <p:nvPr/>
        </p:nvSpPr>
        <p:spPr>
          <a:xfrm>
            <a:off x="713740" y="2998470"/>
            <a:ext cx="3072130" cy="16510"/>
          </a:xfrm>
          <a:custGeom>
            <a:avLst/>
            <a:gdLst/>
            <a:ahLst/>
            <a:cxnLst/>
            <a:rect l="l" t="t" r="r" b="b"/>
            <a:pathLst>
              <a:path w="3072129" h="16510">
                <a:moveTo>
                  <a:pt x="0" y="16509"/>
                </a:moveTo>
                <a:lnTo>
                  <a:pt x="3072130" y="16509"/>
                </a:lnTo>
                <a:lnTo>
                  <a:pt x="3072130" y="0"/>
                </a:lnTo>
                <a:lnTo>
                  <a:pt x="0" y="0"/>
                </a:lnTo>
                <a:lnTo>
                  <a:pt x="0" y="16509"/>
                </a:lnTo>
                <a:close/>
              </a:path>
            </a:pathLst>
          </a:custGeom>
          <a:solidFill>
            <a:srgbClr val="AFCDA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5" name="object 395"/>
          <p:cNvSpPr/>
          <p:nvPr/>
        </p:nvSpPr>
        <p:spPr>
          <a:xfrm>
            <a:off x="713740" y="3013710"/>
            <a:ext cx="3072130" cy="16510"/>
          </a:xfrm>
          <a:custGeom>
            <a:avLst/>
            <a:gdLst/>
            <a:ahLst/>
            <a:cxnLst/>
            <a:rect l="l" t="t" r="r" b="b"/>
            <a:pathLst>
              <a:path w="3072129" h="16510">
                <a:moveTo>
                  <a:pt x="0" y="16509"/>
                </a:moveTo>
                <a:lnTo>
                  <a:pt x="3072130" y="16509"/>
                </a:lnTo>
                <a:lnTo>
                  <a:pt x="3072130" y="0"/>
                </a:lnTo>
                <a:lnTo>
                  <a:pt x="0" y="0"/>
                </a:lnTo>
                <a:lnTo>
                  <a:pt x="0" y="16509"/>
                </a:lnTo>
                <a:close/>
              </a:path>
            </a:pathLst>
          </a:custGeom>
          <a:solidFill>
            <a:srgbClr val="B0CDA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6" name="object 396"/>
          <p:cNvSpPr/>
          <p:nvPr/>
        </p:nvSpPr>
        <p:spPr>
          <a:xfrm>
            <a:off x="713740" y="3028950"/>
            <a:ext cx="3072130" cy="16510"/>
          </a:xfrm>
          <a:custGeom>
            <a:avLst/>
            <a:gdLst/>
            <a:ahLst/>
            <a:cxnLst/>
            <a:rect l="l" t="t" r="r" b="b"/>
            <a:pathLst>
              <a:path w="3072129" h="16510">
                <a:moveTo>
                  <a:pt x="0" y="16509"/>
                </a:moveTo>
                <a:lnTo>
                  <a:pt x="3072130" y="16509"/>
                </a:lnTo>
                <a:lnTo>
                  <a:pt x="3072130" y="0"/>
                </a:lnTo>
                <a:lnTo>
                  <a:pt x="0" y="0"/>
                </a:lnTo>
                <a:lnTo>
                  <a:pt x="0" y="16509"/>
                </a:lnTo>
                <a:close/>
              </a:path>
            </a:pathLst>
          </a:custGeom>
          <a:solidFill>
            <a:srgbClr val="B1CEA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7" name="object 397"/>
          <p:cNvSpPr/>
          <p:nvPr/>
        </p:nvSpPr>
        <p:spPr>
          <a:xfrm>
            <a:off x="713740" y="3044189"/>
            <a:ext cx="3072130" cy="16510"/>
          </a:xfrm>
          <a:custGeom>
            <a:avLst/>
            <a:gdLst/>
            <a:ahLst/>
            <a:cxnLst/>
            <a:rect l="l" t="t" r="r" b="b"/>
            <a:pathLst>
              <a:path w="3072129" h="16510">
                <a:moveTo>
                  <a:pt x="0" y="16509"/>
                </a:moveTo>
                <a:lnTo>
                  <a:pt x="3072130" y="16509"/>
                </a:lnTo>
                <a:lnTo>
                  <a:pt x="3072130" y="0"/>
                </a:lnTo>
                <a:lnTo>
                  <a:pt x="0" y="0"/>
                </a:lnTo>
                <a:lnTo>
                  <a:pt x="0" y="16509"/>
                </a:lnTo>
                <a:close/>
              </a:path>
            </a:pathLst>
          </a:custGeom>
          <a:solidFill>
            <a:srgbClr val="B2CFA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8" name="object 398"/>
          <p:cNvSpPr/>
          <p:nvPr/>
        </p:nvSpPr>
        <p:spPr>
          <a:xfrm>
            <a:off x="713740" y="3059429"/>
            <a:ext cx="3072130" cy="16510"/>
          </a:xfrm>
          <a:custGeom>
            <a:avLst/>
            <a:gdLst/>
            <a:ahLst/>
            <a:cxnLst/>
            <a:rect l="l" t="t" r="r" b="b"/>
            <a:pathLst>
              <a:path w="3072129" h="16510">
                <a:moveTo>
                  <a:pt x="0" y="16509"/>
                </a:moveTo>
                <a:lnTo>
                  <a:pt x="3072130" y="16509"/>
                </a:lnTo>
                <a:lnTo>
                  <a:pt x="3072130" y="0"/>
                </a:lnTo>
                <a:lnTo>
                  <a:pt x="0" y="0"/>
                </a:lnTo>
                <a:lnTo>
                  <a:pt x="0" y="16509"/>
                </a:lnTo>
                <a:close/>
              </a:path>
            </a:pathLst>
          </a:custGeom>
          <a:solidFill>
            <a:srgbClr val="B3CFA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9" name="object 399"/>
          <p:cNvSpPr/>
          <p:nvPr/>
        </p:nvSpPr>
        <p:spPr>
          <a:xfrm>
            <a:off x="713740" y="3074670"/>
            <a:ext cx="3072130" cy="16510"/>
          </a:xfrm>
          <a:custGeom>
            <a:avLst/>
            <a:gdLst/>
            <a:ahLst/>
            <a:cxnLst/>
            <a:rect l="l" t="t" r="r" b="b"/>
            <a:pathLst>
              <a:path w="3072129" h="16510">
                <a:moveTo>
                  <a:pt x="0" y="16509"/>
                </a:moveTo>
                <a:lnTo>
                  <a:pt x="3072130" y="16509"/>
                </a:lnTo>
                <a:lnTo>
                  <a:pt x="3072130" y="0"/>
                </a:lnTo>
                <a:lnTo>
                  <a:pt x="0" y="0"/>
                </a:lnTo>
                <a:lnTo>
                  <a:pt x="0" y="16509"/>
                </a:lnTo>
                <a:close/>
              </a:path>
            </a:pathLst>
          </a:custGeom>
          <a:solidFill>
            <a:srgbClr val="B4D0A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0" name="object 400"/>
          <p:cNvSpPr/>
          <p:nvPr/>
        </p:nvSpPr>
        <p:spPr>
          <a:xfrm>
            <a:off x="713740" y="3089910"/>
            <a:ext cx="3072130" cy="16510"/>
          </a:xfrm>
          <a:custGeom>
            <a:avLst/>
            <a:gdLst/>
            <a:ahLst/>
            <a:cxnLst/>
            <a:rect l="l" t="t" r="r" b="b"/>
            <a:pathLst>
              <a:path w="3072129" h="16510">
                <a:moveTo>
                  <a:pt x="0" y="16509"/>
                </a:moveTo>
                <a:lnTo>
                  <a:pt x="3072130" y="16509"/>
                </a:lnTo>
                <a:lnTo>
                  <a:pt x="3072130" y="0"/>
                </a:lnTo>
                <a:lnTo>
                  <a:pt x="0" y="0"/>
                </a:lnTo>
                <a:lnTo>
                  <a:pt x="0" y="16509"/>
                </a:lnTo>
                <a:close/>
              </a:path>
            </a:pathLst>
          </a:custGeom>
          <a:solidFill>
            <a:srgbClr val="B5D1A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1" name="object 401"/>
          <p:cNvSpPr/>
          <p:nvPr/>
        </p:nvSpPr>
        <p:spPr>
          <a:xfrm>
            <a:off x="713740" y="3105150"/>
            <a:ext cx="3072130" cy="16510"/>
          </a:xfrm>
          <a:custGeom>
            <a:avLst/>
            <a:gdLst/>
            <a:ahLst/>
            <a:cxnLst/>
            <a:rect l="l" t="t" r="r" b="b"/>
            <a:pathLst>
              <a:path w="3072129" h="16510">
                <a:moveTo>
                  <a:pt x="0" y="16509"/>
                </a:moveTo>
                <a:lnTo>
                  <a:pt x="3072130" y="16509"/>
                </a:lnTo>
                <a:lnTo>
                  <a:pt x="3072130" y="0"/>
                </a:lnTo>
                <a:lnTo>
                  <a:pt x="0" y="0"/>
                </a:lnTo>
                <a:lnTo>
                  <a:pt x="0" y="16509"/>
                </a:lnTo>
                <a:close/>
              </a:path>
            </a:pathLst>
          </a:custGeom>
          <a:solidFill>
            <a:srgbClr val="B6D1A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2" name="object 402"/>
          <p:cNvSpPr/>
          <p:nvPr/>
        </p:nvSpPr>
        <p:spPr>
          <a:xfrm>
            <a:off x="713740" y="3120389"/>
            <a:ext cx="3072130" cy="16510"/>
          </a:xfrm>
          <a:custGeom>
            <a:avLst/>
            <a:gdLst/>
            <a:ahLst/>
            <a:cxnLst/>
            <a:rect l="l" t="t" r="r" b="b"/>
            <a:pathLst>
              <a:path w="3072129" h="16510">
                <a:moveTo>
                  <a:pt x="0" y="16509"/>
                </a:moveTo>
                <a:lnTo>
                  <a:pt x="3072130" y="16509"/>
                </a:lnTo>
                <a:lnTo>
                  <a:pt x="3072130" y="0"/>
                </a:lnTo>
                <a:lnTo>
                  <a:pt x="0" y="0"/>
                </a:lnTo>
                <a:lnTo>
                  <a:pt x="0" y="16509"/>
                </a:lnTo>
                <a:close/>
              </a:path>
            </a:pathLst>
          </a:custGeom>
          <a:solidFill>
            <a:srgbClr val="B7D2A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3" name="object 403"/>
          <p:cNvSpPr/>
          <p:nvPr/>
        </p:nvSpPr>
        <p:spPr>
          <a:xfrm>
            <a:off x="713740" y="3134360"/>
            <a:ext cx="3072130" cy="16510"/>
          </a:xfrm>
          <a:custGeom>
            <a:avLst/>
            <a:gdLst/>
            <a:ahLst/>
            <a:cxnLst/>
            <a:rect l="l" t="t" r="r" b="b"/>
            <a:pathLst>
              <a:path w="3072129" h="16510">
                <a:moveTo>
                  <a:pt x="0" y="16509"/>
                </a:moveTo>
                <a:lnTo>
                  <a:pt x="3072130" y="16509"/>
                </a:lnTo>
                <a:lnTo>
                  <a:pt x="3072130" y="0"/>
                </a:lnTo>
                <a:lnTo>
                  <a:pt x="0" y="0"/>
                </a:lnTo>
                <a:lnTo>
                  <a:pt x="0" y="16509"/>
                </a:lnTo>
                <a:close/>
              </a:path>
            </a:pathLst>
          </a:custGeom>
          <a:solidFill>
            <a:srgbClr val="B8D3A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4" name="object 404"/>
          <p:cNvSpPr/>
          <p:nvPr/>
        </p:nvSpPr>
        <p:spPr>
          <a:xfrm>
            <a:off x="713740" y="3149600"/>
            <a:ext cx="3072130" cy="16510"/>
          </a:xfrm>
          <a:custGeom>
            <a:avLst/>
            <a:gdLst/>
            <a:ahLst/>
            <a:cxnLst/>
            <a:rect l="l" t="t" r="r" b="b"/>
            <a:pathLst>
              <a:path w="3072129" h="16510">
                <a:moveTo>
                  <a:pt x="0" y="16509"/>
                </a:moveTo>
                <a:lnTo>
                  <a:pt x="3072130" y="16509"/>
                </a:lnTo>
                <a:lnTo>
                  <a:pt x="3072130" y="0"/>
                </a:lnTo>
                <a:lnTo>
                  <a:pt x="0" y="0"/>
                </a:lnTo>
                <a:lnTo>
                  <a:pt x="0" y="16509"/>
                </a:lnTo>
                <a:close/>
              </a:path>
            </a:pathLst>
          </a:custGeom>
          <a:solidFill>
            <a:srgbClr val="B9D3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5" name="object 405"/>
          <p:cNvSpPr/>
          <p:nvPr/>
        </p:nvSpPr>
        <p:spPr>
          <a:xfrm>
            <a:off x="713740" y="3164839"/>
            <a:ext cx="3072130" cy="16510"/>
          </a:xfrm>
          <a:custGeom>
            <a:avLst/>
            <a:gdLst/>
            <a:ahLst/>
            <a:cxnLst/>
            <a:rect l="l" t="t" r="r" b="b"/>
            <a:pathLst>
              <a:path w="3072129" h="16510">
                <a:moveTo>
                  <a:pt x="0" y="16509"/>
                </a:moveTo>
                <a:lnTo>
                  <a:pt x="3072130" y="16509"/>
                </a:lnTo>
                <a:lnTo>
                  <a:pt x="3072130" y="0"/>
                </a:lnTo>
                <a:lnTo>
                  <a:pt x="0" y="0"/>
                </a:lnTo>
                <a:lnTo>
                  <a:pt x="0" y="16509"/>
                </a:lnTo>
                <a:close/>
              </a:path>
            </a:pathLst>
          </a:custGeom>
          <a:solidFill>
            <a:srgbClr val="BAD4A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6" name="object 406"/>
          <p:cNvSpPr/>
          <p:nvPr/>
        </p:nvSpPr>
        <p:spPr>
          <a:xfrm>
            <a:off x="713740" y="3180079"/>
            <a:ext cx="3072130" cy="16510"/>
          </a:xfrm>
          <a:custGeom>
            <a:avLst/>
            <a:gdLst/>
            <a:ahLst/>
            <a:cxnLst/>
            <a:rect l="l" t="t" r="r" b="b"/>
            <a:pathLst>
              <a:path w="3072129" h="16510">
                <a:moveTo>
                  <a:pt x="0" y="16509"/>
                </a:moveTo>
                <a:lnTo>
                  <a:pt x="3072130" y="16509"/>
                </a:lnTo>
                <a:lnTo>
                  <a:pt x="3072130" y="0"/>
                </a:lnTo>
                <a:lnTo>
                  <a:pt x="0" y="0"/>
                </a:lnTo>
                <a:lnTo>
                  <a:pt x="0" y="16509"/>
                </a:lnTo>
                <a:close/>
              </a:path>
            </a:pathLst>
          </a:custGeom>
          <a:solidFill>
            <a:srgbClr val="BBD4A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7" name="object 407"/>
          <p:cNvSpPr/>
          <p:nvPr/>
        </p:nvSpPr>
        <p:spPr>
          <a:xfrm>
            <a:off x="713740" y="3195320"/>
            <a:ext cx="3072130" cy="16510"/>
          </a:xfrm>
          <a:custGeom>
            <a:avLst/>
            <a:gdLst/>
            <a:ahLst/>
            <a:cxnLst/>
            <a:rect l="l" t="t" r="r" b="b"/>
            <a:pathLst>
              <a:path w="3072129" h="16510">
                <a:moveTo>
                  <a:pt x="0" y="16509"/>
                </a:moveTo>
                <a:lnTo>
                  <a:pt x="3072130" y="16509"/>
                </a:lnTo>
                <a:lnTo>
                  <a:pt x="3072130" y="0"/>
                </a:lnTo>
                <a:lnTo>
                  <a:pt x="0" y="0"/>
                </a:lnTo>
                <a:lnTo>
                  <a:pt x="0" y="16509"/>
                </a:lnTo>
                <a:close/>
              </a:path>
            </a:pathLst>
          </a:custGeom>
          <a:solidFill>
            <a:srgbClr val="BCD5B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8" name="object 408"/>
          <p:cNvSpPr/>
          <p:nvPr/>
        </p:nvSpPr>
        <p:spPr>
          <a:xfrm>
            <a:off x="713740" y="3210560"/>
            <a:ext cx="3072130" cy="16510"/>
          </a:xfrm>
          <a:custGeom>
            <a:avLst/>
            <a:gdLst/>
            <a:ahLst/>
            <a:cxnLst/>
            <a:rect l="l" t="t" r="r" b="b"/>
            <a:pathLst>
              <a:path w="3072129" h="16510">
                <a:moveTo>
                  <a:pt x="0" y="16509"/>
                </a:moveTo>
                <a:lnTo>
                  <a:pt x="3072130" y="16509"/>
                </a:lnTo>
                <a:lnTo>
                  <a:pt x="3072130" y="0"/>
                </a:lnTo>
                <a:lnTo>
                  <a:pt x="0" y="0"/>
                </a:lnTo>
                <a:lnTo>
                  <a:pt x="0" y="16509"/>
                </a:lnTo>
                <a:close/>
              </a:path>
            </a:pathLst>
          </a:custGeom>
          <a:solidFill>
            <a:srgbClr val="BDD6B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9" name="object 409"/>
          <p:cNvSpPr/>
          <p:nvPr/>
        </p:nvSpPr>
        <p:spPr>
          <a:xfrm>
            <a:off x="713740" y="3225800"/>
            <a:ext cx="3072130" cy="16510"/>
          </a:xfrm>
          <a:custGeom>
            <a:avLst/>
            <a:gdLst/>
            <a:ahLst/>
            <a:cxnLst/>
            <a:rect l="l" t="t" r="r" b="b"/>
            <a:pathLst>
              <a:path w="3072129" h="16510">
                <a:moveTo>
                  <a:pt x="0" y="16509"/>
                </a:moveTo>
                <a:lnTo>
                  <a:pt x="3072130" y="16509"/>
                </a:lnTo>
                <a:lnTo>
                  <a:pt x="3072130" y="0"/>
                </a:lnTo>
                <a:lnTo>
                  <a:pt x="0" y="0"/>
                </a:lnTo>
                <a:lnTo>
                  <a:pt x="0" y="16509"/>
                </a:lnTo>
                <a:close/>
              </a:path>
            </a:pathLst>
          </a:custGeom>
          <a:solidFill>
            <a:srgbClr val="BED6B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0" name="object 410"/>
          <p:cNvSpPr/>
          <p:nvPr/>
        </p:nvSpPr>
        <p:spPr>
          <a:xfrm>
            <a:off x="713740" y="3239770"/>
            <a:ext cx="3072130" cy="17780"/>
          </a:xfrm>
          <a:custGeom>
            <a:avLst/>
            <a:gdLst/>
            <a:ahLst/>
            <a:cxnLst/>
            <a:rect l="l" t="t" r="r" b="b"/>
            <a:pathLst>
              <a:path w="3072129" h="17779">
                <a:moveTo>
                  <a:pt x="0" y="17779"/>
                </a:moveTo>
                <a:lnTo>
                  <a:pt x="3072130" y="17779"/>
                </a:lnTo>
                <a:lnTo>
                  <a:pt x="3072130" y="0"/>
                </a:lnTo>
                <a:lnTo>
                  <a:pt x="0" y="0"/>
                </a:lnTo>
                <a:lnTo>
                  <a:pt x="0" y="17779"/>
                </a:lnTo>
                <a:close/>
              </a:path>
            </a:pathLst>
          </a:custGeom>
          <a:solidFill>
            <a:srgbClr val="BFD7B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1" name="object 411"/>
          <p:cNvSpPr/>
          <p:nvPr/>
        </p:nvSpPr>
        <p:spPr>
          <a:xfrm>
            <a:off x="713740" y="3255009"/>
            <a:ext cx="3072130" cy="16510"/>
          </a:xfrm>
          <a:custGeom>
            <a:avLst/>
            <a:gdLst/>
            <a:ahLst/>
            <a:cxnLst/>
            <a:rect l="l" t="t" r="r" b="b"/>
            <a:pathLst>
              <a:path w="3072129" h="16510">
                <a:moveTo>
                  <a:pt x="0" y="16509"/>
                </a:moveTo>
                <a:lnTo>
                  <a:pt x="3072130" y="16509"/>
                </a:lnTo>
                <a:lnTo>
                  <a:pt x="3072130" y="0"/>
                </a:lnTo>
                <a:lnTo>
                  <a:pt x="0" y="0"/>
                </a:lnTo>
                <a:lnTo>
                  <a:pt x="0" y="16509"/>
                </a:lnTo>
                <a:close/>
              </a:path>
            </a:pathLst>
          </a:custGeom>
          <a:solidFill>
            <a:srgbClr val="C0D8B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2" name="object 412"/>
          <p:cNvSpPr/>
          <p:nvPr/>
        </p:nvSpPr>
        <p:spPr>
          <a:xfrm>
            <a:off x="713740" y="3270250"/>
            <a:ext cx="3072130" cy="16510"/>
          </a:xfrm>
          <a:custGeom>
            <a:avLst/>
            <a:gdLst/>
            <a:ahLst/>
            <a:cxnLst/>
            <a:rect l="l" t="t" r="r" b="b"/>
            <a:pathLst>
              <a:path w="3072129" h="16510">
                <a:moveTo>
                  <a:pt x="0" y="16509"/>
                </a:moveTo>
                <a:lnTo>
                  <a:pt x="3072130" y="16509"/>
                </a:lnTo>
                <a:lnTo>
                  <a:pt x="3072130" y="0"/>
                </a:lnTo>
                <a:lnTo>
                  <a:pt x="0" y="0"/>
                </a:lnTo>
                <a:lnTo>
                  <a:pt x="0" y="16509"/>
                </a:lnTo>
                <a:close/>
              </a:path>
            </a:pathLst>
          </a:custGeom>
          <a:solidFill>
            <a:srgbClr val="C1D8B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3" name="object 413"/>
          <p:cNvSpPr/>
          <p:nvPr/>
        </p:nvSpPr>
        <p:spPr>
          <a:xfrm>
            <a:off x="713740" y="3285490"/>
            <a:ext cx="3072130" cy="16510"/>
          </a:xfrm>
          <a:custGeom>
            <a:avLst/>
            <a:gdLst/>
            <a:ahLst/>
            <a:cxnLst/>
            <a:rect l="l" t="t" r="r" b="b"/>
            <a:pathLst>
              <a:path w="3072129" h="16510">
                <a:moveTo>
                  <a:pt x="0" y="16509"/>
                </a:moveTo>
                <a:lnTo>
                  <a:pt x="3072130" y="16509"/>
                </a:lnTo>
                <a:lnTo>
                  <a:pt x="3072130" y="0"/>
                </a:lnTo>
                <a:lnTo>
                  <a:pt x="0" y="0"/>
                </a:lnTo>
                <a:lnTo>
                  <a:pt x="0" y="16509"/>
                </a:lnTo>
                <a:close/>
              </a:path>
            </a:pathLst>
          </a:custGeom>
          <a:solidFill>
            <a:srgbClr val="C2D9B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4" name="object 414"/>
          <p:cNvSpPr/>
          <p:nvPr/>
        </p:nvSpPr>
        <p:spPr>
          <a:xfrm>
            <a:off x="713740" y="3300729"/>
            <a:ext cx="3072130" cy="16510"/>
          </a:xfrm>
          <a:custGeom>
            <a:avLst/>
            <a:gdLst/>
            <a:ahLst/>
            <a:cxnLst/>
            <a:rect l="l" t="t" r="r" b="b"/>
            <a:pathLst>
              <a:path w="3072129" h="16510">
                <a:moveTo>
                  <a:pt x="0" y="16509"/>
                </a:moveTo>
                <a:lnTo>
                  <a:pt x="3072130" y="16509"/>
                </a:lnTo>
                <a:lnTo>
                  <a:pt x="3072130" y="0"/>
                </a:lnTo>
                <a:lnTo>
                  <a:pt x="0" y="0"/>
                </a:lnTo>
                <a:lnTo>
                  <a:pt x="0" y="16509"/>
                </a:lnTo>
                <a:close/>
              </a:path>
            </a:pathLst>
          </a:custGeom>
          <a:solidFill>
            <a:srgbClr val="C3DA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5" name="object 415"/>
          <p:cNvSpPr/>
          <p:nvPr/>
        </p:nvSpPr>
        <p:spPr>
          <a:xfrm>
            <a:off x="713740" y="3315970"/>
            <a:ext cx="3072130" cy="16510"/>
          </a:xfrm>
          <a:custGeom>
            <a:avLst/>
            <a:gdLst/>
            <a:ahLst/>
            <a:cxnLst/>
            <a:rect l="l" t="t" r="r" b="b"/>
            <a:pathLst>
              <a:path w="3072129" h="16510">
                <a:moveTo>
                  <a:pt x="0" y="16509"/>
                </a:moveTo>
                <a:lnTo>
                  <a:pt x="3072130" y="16509"/>
                </a:lnTo>
                <a:lnTo>
                  <a:pt x="3072130" y="0"/>
                </a:lnTo>
                <a:lnTo>
                  <a:pt x="0" y="0"/>
                </a:lnTo>
                <a:lnTo>
                  <a:pt x="0" y="16509"/>
                </a:lnTo>
                <a:close/>
              </a:path>
            </a:pathLst>
          </a:custGeom>
          <a:solidFill>
            <a:srgbClr val="C4DAB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6" name="object 416"/>
          <p:cNvSpPr/>
          <p:nvPr/>
        </p:nvSpPr>
        <p:spPr>
          <a:xfrm>
            <a:off x="713740" y="3331209"/>
            <a:ext cx="3072130" cy="16510"/>
          </a:xfrm>
          <a:custGeom>
            <a:avLst/>
            <a:gdLst/>
            <a:ahLst/>
            <a:cxnLst/>
            <a:rect l="l" t="t" r="r" b="b"/>
            <a:pathLst>
              <a:path w="3072129" h="16510">
                <a:moveTo>
                  <a:pt x="0" y="16509"/>
                </a:moveTo>
                <a:lnTo>
                  <a:pt x="3072130" y="16509"/>
                </a:lnTo>
                <a:lnTo>
                  <a:pt x="3072130" y="0"/>
                </a:lnTo>
                <a:lnTo>
                  <a:pt x="0" y="0"/>
                </a:lnTo>
                <a:lnTo>
                  <a:pt x="0" y="16509"/>
                </a:lnTo>
                <a:close/>
              </a:path>
            </a:pathLst>
          </a:custGeom>
          <a:solidFill>
            <a:srgbClr val="C5DBB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7" name="object 417"/>
          <p:cNvSpPr/>
          <p:nvPr/>
        </p:nvSpPr>
        <p:spPr>
          <a:xfrm>
            <a:off x="713740" y="3346450"/>
            <a:ext cx="3072130" cy="16510"/>
          </a:xfrm>
          <a:custGeom>
            <a:avLst/>
            <a:gdLst/>
            <a:ahLst/>
            <a:cxnLst/>
            <a:rect l="l" t="t" r="r" b="b"/>
            <a:pathLst>
              <a:path w="3072129" h="16510">
                <a:moveTo>
                  <a:pt x="0" y="16509"/>
                </a:moveTo>
                <a:lnTo>
                  <a:pt x="3072130" y="16509"/>
                </a:lnTo>
                <a:lnTo>
                  <a:pt x="3072130" y="0"/>
                </a:lnTo>
                <a:lnTo>
                  <a:pt x="0" y="0"/>
                </a:lnTo>
                <a:lnTo>
                  <a:pt x="0" y="16509"/>
                </a:lnTo>
                <a:close/>
              </a:path>
            </a:pathLst>
          </a:custGeom>
          <a:solidFill>
            <a:srgbClr val="C6DBB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8" name="object 418"/>
          <p:cNvSpPr/>
          <p:nvPr/>
        </p:nvSpPr>
        <p:spPr>
          <a:xfrm>
            <a:off x="713740" y="3361690"/>
            <a:ext cx="3072130" cy="16510"/>
          </a:xfrm>
          <a:custGeom>
            <a:avLst/>
            <a:gdLst/>
            <a:ahLst/>
            <a:cxnLst/>
            <a:rect l="l" t="t" r="r" b="b"/>
            <a:pathLst>
              <a:path w="3072129" h="16510">
                <a:moveTo>
                  <a:pt x="0" y="16509"/>
                </a:moveTo>
                <a:lnTo>
                  <a:pt x="3072130" y="16509"/>
                </a:lnTo>
                <a:lnTo>
                  <a:pt x="3072130" y="0"/>
                </a:lnTo>
                <a:lnTo>
                  <a:pt x="0" y="0"/>
                </a:lnTo>
                <a:lnTo>
                  <a:pt x="0" y="16509"/>
                </a:lnTo>
                <a:close/>
              </a:path>
            </a:pathLst>
          </a:custGeom>
          <a:solidFill>
            <a:srgbClr val="C7DCB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9" name="object 419"/>
          <p:cNvSpPr/>
          <p:nvPr/>
        </p:nvSpPr>
        <p:spPr>
          <a:xfrm>
            <a:off x="713740" y="3376929"/>
            <a:ext cx="3072130" cy="16510"/>
          </a:xfrm>
          <a:custGeom>
            <a:avLst/>
            <a:gdLst/>
            <a:ahLst/>
            <a:cxnLst/>
            <a:rect l="l" t="t" r="r" b="b"/>
            <a:pathLst>
              <a:path w="3072129" h="16510">
                <a:moveTo>
                  <a:pt x="0" y="16509"/>
                </a:moveTo>
                <a:lnTo>
                  <a:pt x="3072130" y="16509"/>
                </a:lnTo>
                <a:lnTo>
                  <a:pt x="3072130" y="0"/>
                </a:lnTo>
                <a:lnTo>
                  <a:pt x="0" y="0"/>
                </a:lnTo>
                <a:lnTo>
                  <a:pt x="0" y="16509"/>
                </a:lnTo>
                <a:close/>
              </a:path>
            </a:pathLst>
          </a:custGeom>
          <a:solidFill>
            <a:srgbClr val="C8DDB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0" name="object 420"/>
          <p:cNvSpPr/>
          <p:nvPr/>
        </p:nvSpPr>
        <p:spPr>
          <a:xfrm>
            <a:off x="713740" y="3392170"/>
            <a:ext cx="3072130" cy="16510"/>
          </a:xfrm>
          <a:custGeom>
            <a:avLst/>
            <a:gdLst/>
            <a:ahLst/>
            <a:cxnLst/>
            <a:rect l="l" t="t" r="r" b="b"/>
            <a:pathLst>
              <a:path w="3072129" h="16510">
                <a:moveTo>
                  <a:pt x="0" y="16509"/>
                </a:moveTo>
                <a:lnTo>
                  <a:pt x="3072130" y="16509"/>
                </a:lnTo>
                <a:lnTo>
                  <a:pt x="3072130" y="0"/>
                </a:lnTo>
                <a:lnTo>
                  <a:pt x="0" y="0"/>
                </a:lnTo>
                <a:lnTo>
                  <a:pt x="0" y="16509"/>
                </a:lnTo>
                <a:close/>
              </a:path>
            </a:pathLst>
          </a:custGeom>
          <a:solidFill>
            <a:srgbClr val="C9DDB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1" name="object 421"/>
          <p:cNvSpPr/>
          <p:nvPr/>
        </p:nvSpPr>
        <p:spPr>
          <a:xfrm>
            <a:off x="713740" y="3406140"/>
            <a:ext cx="3072130" cy="16510"/>
          </a:xfrm>
          <a:custGeom>
            <a:avLst/>
            <a:gdLst/>
            <a:ahLst/>
            <a:cxnLst/>
            <a:rect l="l" t="t" r="r" b="b"/>
            <a:pathLst>
              <a:path w="3072129" h="16510">
                <a:moveTo>
                  <a:pt x="0" y="16509"/>
                </a:moveTo>
                <a:lnTo>
                  <a:pt x="3072130" y="16509"/>
                </a:lnTo>
                <a:lnTo>
                  <a:pt x="3072130" y="0"/>
                </a:lnTo>
                <a:lnTo>
                  <a:pt x="0" y="0"/>
                </a:lnTo>
                <a:lnTo>
                  <a:pt x="0" y="16509"/>
                </a:lnTo>
                <a:close/>
              </a:path>
            </a:pathLst>
          </a:custGeom>
          <a:solidFill>
            <a:srgbClr val="CADEB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2" name="object 422"/>
          <p:cNvSpPr/>
          <p:nvPr/>
        </p:nvSpPr>
        <p:spPr>
          <a:xfrm>
            <a:off x="713740" y="3421379"/>
            <a:ext cx="3072130" cy="16510"/>
          </a:xfrm>
          <a:custGeom>
            <a:avLst/>
            <a:gdLst/>
            <a:ahLst/>
            <a:cxnLst/>
            <a:rect l="l" t="t" r="r" b="b"/>
            <a:pathLst>
              <a:path w="3072129" h="16510">
                <a:moveTo>
                  <a:pt x="0" y="16509"/>
                </a:moveTo>
                <a:lnTo>
                  <a:pt x="3072130" y="16509"/>
                </a:lnTo>
                <a:lnTo>
                  <a:pt x="3072130" y="0"/>
                </a:lnTo>
                <a:lnTo>
                  <a:pt x="0" y="0"/>
                </a:lnTo>
                <a:lnTo>
                  <a:pt x="0" y="16509"/>
                </a:lnTo>
                <a:close/>
              </a:path>
            </a:pathLst>
          </a:custGeom>
          <a:solidFill>
            <a:srgbClr val="CCDFB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3" name="object 423"/>
          <p:cNvSpPr/>
          <p:nvPr/>
        </p:nvSpPr>
        <p:spPr>
          <a:xfrm>
            <a:off x="713740" y="3436620"/>
            <a:ext cx="3072130" cy="16510"/>
          </a:xfrm>
          <a:custGeom>
            <a:avLst/>
            <a:gdLst/>
            <a:ahLst/>
            <a:cxnLst/>
            <a:rect l="l" t="t" r="r" b="b"/>
            <a:pathLst>
              <a:path w="3072129" h="16510">
                <a:moveTo>
                  <a:pt x="0" y="16509"/>
                </a:moveTo>
                <a:lnTo>
                  <a:pt x="3072130" y="16509"/>
                </a:lnTo>
                <a:lnTo>
                  <a:pt x="3072130" y="0"/>
                </a:lnTo>
                <a:lnTo>
                  <a:pt x="0" y="0"/>
                </a:lnTo>
                <a:lnTo>
                  <a:pt x="0" y="16509"/>
                </a:lnTo>
                <a:close/>
              </a:path>
            </a:pathLst>
          </a:custGeom>
          <a:solidFill>
            <a:srgbClr val="CCDFB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4" name="object 424"/>
          <p:cNvSpPr/>
          <p:nvPr/>
        </p:nvSpPr>
        <p:spPr>
          <a:xfrm>
            <a:off x="713740" y="3451859"/>
            <a:ext cx="3072130" cy="16510"/>
          </a:xfrm>
          <a:custGeom>
            <a:avLst/>
            <a:gdLst/>
            <a:ahLst/>
            <a:cxnLst/>
            <a:rect l="l" t="t" r="r" b="b"/>
            <a:pathLst>
              <a:path w="3072129" h="16510">
                <a:moveTo>
                  <a:pt x="0" y="16509"/>
                </a:moveTo>
                <a:lnTo>
                  <a:pt x="3072130" y="16509"/>
                </a:lnTo>
                <a:lnTo>
                  <a:pt x="3072130" y="0"/>
                </a:lnTo>
                <a:lnTo>
                  <a:pt x="0" y="0"/>
                </a:lnTo>
                <a:lnTo>
                  <a:pt x="0" y="16509"/>
                </a:lnTo>
                <a:close/>
              </a:path>
            </a:pathLst>
          </a:custGeom>
          <a:solidFill>
            <a:srgbClr val="CDE0B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5" name="object 425"/>
          <p:cNvSpPr/>
          <p:nvPr/>
        </p:nvSpPr>
        <p:spPr>
          <a:xfrm>
            <a:off x="713740" y="3467100"/>
            <a:ext cx="3072130" cy="16510"/>
          </a:xfrm>
          <a:custGeom>
            <a:avLst/>
            <a:gdLst/>
            <a:ahLst/>
            <a:cxnLst/>
            <a:rect l="l" t="t" r="r" b="b"/>
            <a:pathLst>
              <a:path w="3072129" h="16510">
                <a:moveTo>
                  <a:pt x="0" y="16509"/>
                </a:moveTo>
                <a:lnTo>
                  <a:pt x="3072130" y="16509"/>
                </a:lnTo>
                <a:lnTo>
                  <a:pt x="3072130" y="0"/>
                </a:lnTo>
                <a:lnTo>
                  <a:pt x="0" y="0"/>
                </a:lnTo>
                <a:lnTo>
                  <a:pt x="0" y="16509"/>
                </a:lnTo>
                <a:close/>
              </a:path>
            </a:pathLst>
          </a:custGeom>
          <a:solidFill>
            <a:srgbClr val="CEE1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6" name="object 426"/>
          <p:cNvSpPr/>
          <p:nvPr/>
        </p:nvSpPr>
        <p:spPr>
          <a:xfrm>
            <a:off x="713740" y="3482340"/>
            <a:ext cx="3072130" cy="16510"/>
          </a:xfrm>
          <a:custGeom>
            <a:avLst/>
            <a:gdLst/>
            <a:ahLst/>
            <a:cxnLst/>
            <a:rect l="l" t="t" r="r" b="b"/>
            <a:pathLst>
              <a:path w="3072129" h="16510">
                <a:moveTo>
                  <a:pt x="0" y="16509"/>
                </a:moveTo>
                <a:lnTo>
                  <a:pt x="3072130" y="16509"/>
                </a:lnTo>
                <a:lnTo>
                  <a:pt x="3072130" y="0"/>
                </a:lnTo>
                <a:lnTo>
                  <a:pt x="0" y="0"/>
                </a:lnTo>
                <a:lnTo>
                  <a:pt x="0" y="16509"/>
                </a:lnTo>
                <a:close/>
              </a:path>
            </a:pathLst>
          </a:custGeom>
          <a:solidFill>
            <a:srgbClr val="CFE1C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7" name="object 427"/>
          <p:cNvSpPr/>
          <p:nvPr/>
        </p:nvSpPr>
        <p:spPr>
          <a:xfrm>
            <a:off x="713740" y="3497579"/>
            <a:ext cx="3072130" cy="16510"/>
          </a:xfrm>
          <a:custGeom>
            <a:avLst/>
            <a:gdLst/>
            <a:ahLst/>
            <a:cxnLst/>
            <a:rect l="l" t="t" r="r" b="b"/>
            <a:pathLst>
              <a:path w="3072129" h="16510">
                <a:moveTo>
                  <a:pt x="0" y="16509"/>
                </a:moveTo>
                <a:lnTo>
                  <a:pt x="3072130" y="16509"/>
                </a:lnTo>
                <a:lnTo>
                  <a:pt x="3072130" y="0"/>
                </a:lnTo>
                <a:lnTo>
                  <a:pt x="0" y="0"/>
                </a:lnTo>
                <a:lnTo>
                  <a:pt x="0" y="16509"/>
                </a:lnTo>
                <a:close/>
              </a:path>
            </a:pathLst>
          </a:custGeom>
          <a:solidFill>
            <a:srgbClr val="D0E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8" name="object 428"/>
          <p:cNvSpPr/>
          <p:nvPr/>
        </p:nvSpPr>
        <p:spPr>
          <a:xfrm>
            <a:off x="713740" y="3512820"/>
            <a:ext cx="3072130" cy="16510"/>
          </a:xfrm>
          <a:custGeom>
            <a:avLst/>
            <a:gdLst/>
            <a:ahLst/>
            <a:cxnLst/>
            <a:rect l="l" t="t" r="r" b="b"/>
            <a:pathLst>
              <a:path w="3072129" h="16510">
                <a:moveTo>
                  <a:pt x="0" y="16509"/>
                </a:moveTo>
                <a:lnTo>
                  <a:pt x="3072130" y="16509"/>
                </a:lnTo>
                <a:lnTo>
                  <a:pt x="3072130" y="0"/>
                </a:lnTo>
                <a:lnTo>
                  <a:pt x="0" y="0"/>
                </a:lnTo>
                <a:lnTo>
                  <a:pt x="0" y="16509"/>
                </a:lnTo>
                <a:close/>
              </a:path>
            </a:pathLst>
          </a:custGeom>
          <a:solidFill>
            <a:srgbClr val="D1E2C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9" name="object 429"/>
          <p:cNvSpPr/>
          <p:nvPr/>
        </p:nvSpPr>
        <p:spPr>
          <a:xfrm>
            <a:off x="713740" y="3528059"/>
            <a:ext cx="3072130" cy="16510"/>
          </a:xfrm>
          <a:custGeom>
            <a:avLst/>
            <a:gdLst/>
            <a:ahLst/>
            <a:cxnLst/>
            <a:rect l="l" t="t" r="r" b="b"/>
            <a:pathLst>
              <a:path w="3072129" h="16510">
                <a:moveTo>
                  <a:pt x="0" y="16509"/>
                </a:moveTo>
                <a:lnTo>
                  <a:pt x="3072130" y="16509"/>
                </a:lnTo>
                <a:lnTo>
                  <a:pt x="3072130" y="0"/>
                </a:lnTo>
                <a:lnTo>
                  <a:pt x="0" y="0"/>
                </a:lnTo>
                <a:lnTo>
                  <a:pt x="0" y="16509"/>
                </a:lnTo>
                <a:close/>
              </a:path>
            </a:pathLst>
          </a:custGeom>
          <a:solidFill>
            <a:srgbClr val="D2E3C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0" name="object 430"/>
          <p:cNvSpPr/>
          <p:nvPr/>
        </p:nvSpPr>
        <p:spPr>
          <a:xfrm>
            <a:off x="713740" y="3543300"/>
            <a:ext cx="3072130" cy="16510"/>
          </a:xfrm>
          <a:custGeom>
            <a:avLst/>
            <a:gdLst/>
            <a:ahLst/>
            <a:cxnLst/>
            <a:rect l="l" t="t" r="r" b="b"/>
            <a:pathLst>
              <a:path w="3072129" h="16510">
                <a:moveTo>
                  <a:pt x="0" y="16509"/>
                </a:moveTo>
                <a:lnTo>
                  <a:pt x="3072130" y="16509"/>
                </a:lnTo>
                <a:lnTo>
                  <a:pt x="3072130" y="0"/>
                </a:lnTo>
                <a:lnTo>
                  <a:pt x="0" y="0"/>
                </a:lnTo>
                <a:lnTo>
                  <a:pt x="0" y="16509"/>
                </a:lnTo>
                <a:close/>
              </a:path>
            </a:pathLst>
          </a:custGeom>
          <a:solidFill>
            <a:srgbClr val="D3E4C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1" name="object 431"/>
          <p:cNvSpPr/>
          <p:nvPr/>
        </p:nvSpPr>
        <p:spPr>
          <a:xfrm>
            <a:off x="713740" y="3557270"/>
            <a:ext cx="3072130" cy="17780"/>
          </a:xfrm>
          <a:custGeom>
            <a:avLst/>
            <a:gdLst/>
            <a:ahLst/>
            <a:cxnLst/>
            <a:rect l="l" t="t" r="r" b="b"/>
            <a:pathLst>
              <a:path w="3072129" h="17779">
                <a:moveTo>
                  <a:pt x="0" y="17779"/>
                </a:moveTo>
                <a:lnTo>
                  <a:pt x="3072130" y="17779"/>
                </a:lnTo>
                <a:lnTo>
                  <a:pt x="3072130" y="0"/>
                </a:lnTo>
                <a:lnTo>
                  <a:pt x="0" y="0"/>
                </a:lnTo>
                <a:lnTo>
                  <a:pt x="0" y="17779"/>
                </a:lnTo>
                <a:close/>
              </a:path>
            </a:pathLst>
          </a:custGeom>
          <a:solidFill>
            <a:srgbClr val="D4E4C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2" name="object 432"/>
          <p:cNvSpPr/>
          <p:nvPr/>
        </p:nvSpPr>
        <p:spPr>
          <a:xfrm>
            <a:off x="713740" y="3572509"/>
            <a:ext cx="3072130" cy="16510"/>
          </a:xfrm>
          <a:custGeom>
            <a:avLst/>
            <a:gdLst/>
            <a:ahLst/>
            <a:cxnLst/>
            <a:rect l="l" t="t" r="r" b="b"/>
            <a:pathLst>
              <a:path w="3072129" h="16510">
                <a:moveTo>
                  <a:pt x="0" y="16509"/>
                </a:moveTo>
                <a:lnTo>
                  <a:pt x="3072130" y="16509"/>
                </a:lnTo>
                <a:lnTo>
                  <a:pt x="3072130" y="0"/>
                </a:lnTo>
                <a:lnTo>
                  <a:pt x="0" y="0"/>
                </a:lnTo>
                <a:lnTo>
                  <a:pt x="0" y="16509"/>
                </a:lnTo>
                <a:close/>
              </a:path>
            </a:pathLst>
          </a:custGeom>
          <a:solidFill>
            <a:srgbClr val="D5E5C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3" name="object 433"/>
          <p:cNvSpPr/>
          <p:nvPr/>
        </p:nvSpPr>
        <p:spPr>
          <a:xfrm>
            <a:off x="713740" y="3587750"/>
            <a:ext cx="3072130" cy="16510"/>
          </a:xfrm>
          <a:custGeom>
            <a:avLst/>
            <a:gdLst/>
            <a:ahLst/>
            <a:cxnLst/>
            <a:rect l="l" t="t" r="r" b="b"/>
            <a:pathLst>
              <a:path w="3072129" h="16510">
                <a:moveTo>
                  <a:pt x="0" y="16509"/>
                </a:moveTo>
                <a:lnTo>
                  <a:pt x="3072130" y="16509"/>
                </a:lnTo>
                <a:lnTo>
                  <a:pt x="3072130" y="0"/>
                </a:lnTo>
                <a:lnTo>
                  <a:pt x="0" y="0"/>
                </a:lnTo>
                <a:lnTo>
                  <a:pt x="0" y="16509"/>
                </a:lnTo>
                <a:close/>
              </a:path>
            </a:pathLst>
          </a:custGeom>
          <a:solidFill>
            <a:srgbClr val="D6E6C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4" name="object 434"/>
          <p:cNvSpPr/>
          <p:nvPr/>
        </p:nvSpPr>
        <p:spPr>
          <a:xfrm>
            <a:off x="713740" y="3602990"/>
            <a:ext cx="3072130" cy="16510"/>
          </a:xfrm>
          <a:custGeom>
            <a:avLst/>
            <a:gdLst/>
            <a:ahLst/>
            <a:cxnLst/>
            <a:rect l="l" t="t" r="r" b="b"/>
            <a:pathLst>
              <a:path w="3072129" h="16510">
                <a:moveTo>
                  <a:pt x="0" y="16510"/>
                </a:moveTo>
                <a:lnTo>
                  <a:pt x="3072130" y="16510"/>
                </a:lnTo>
                <a:lnTo>
                  <a:pt x="3072130" y="0"/>
                </a:lnTo>
                <a:lnTo>
                  <a:pt x="0" y="0"/>
                </a:lnTo>
                <a:lnTo>
                  <a:pt x="0" y="16510"/>
                </a:lnTo>
                <a:close/>
              </a:path>
            </a:pathLst>
          </a:custGeom>
          <a:solidFill>
            <a:srgbClr val="D7E6C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5" name="object 435"/>
          <p:cNvSpPr/>
          <p:nvPr/>
        </p:nvSpPr>
        <p:spPr>
          <a:xfrm>
            <a:off x="713740" y="3618229"/>
            <a:ext cx="3072130" cy="16510"/>
          </a:xfrm>
          <a:custGeom>
            <a:avLst/>
            <a:gdLst/>
            <a:ahLst/>
            <a:cxnLst/>
            <a:rect l="l" t="t" r="r" b="b"/>
            <a:pathLst>
              <a:path w="3072129" h="16510">
                <a:moveTo>
                  <a:pt x="0" y="16509"/>
                </a:moveTo>
                <a:lnTo>
                  <a:pt x="3072130" y="16509"/>
                </a:lnTo>
                <a:lnTo>
                  <a:pt x="3072130" y="0"/>
                </a:lnTo>
                <a:lnTo>
                  <a:pt x="0" y="0"/>
                </a:lnTo>
                <a:lnTo>
                  <a:pt x="0" y="16509"/>
                </a:lnTo>
                <a:close/>
              </a:path>
            </a:pathLst>
          </a:custGeom>
          <a:solidFill>
            <a:srgbClr val="D8E7C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6" name="object 436"/>
          <p:cNvSpPr/>
          <p:nvPr/>
        </p:nvSpPr>
        <p:spPr>
          <a:xfrm>
            <a:off x="713740" y="3633470"/>
            <a:ext cx="3072130" cy="16510"/>
          </a:xfrm>
          <a:custGeom>
            <a:avLst/>
            <a:gdLst/>
            <a:ahLst/>
            <a:cxnLst/>
            <a:rect l="l" t="t" r="r" b="b"/>
            <a:pathLst>
              <a:path w="3072129" h="16510">
                <a:moveTo>
                  <a:pt x="0" y="16509"/>
                </a:moveTo>
                <a:lnTo>
                  <a:pt x="3072130" y="16509"/>
                </a:lnTo>
                <a:lnTo>
                  <a:pt x="3072130" y="0"/>
                </a:lnTo>
                <a:lnTo>
                  <a:pt x="0" y="0"/>
                </a:lnTo>
                <a:lnTo>
                  <a:pt x="0" y="16509"/>
                </a:lnTo>
                <a:close/>
              </a:path>
            </a:pathLst>
          </a:custGeom>
          <a:solidFill>
            <a:srgbClr val="D9E8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7" name="object 437"/>
          <p:cNvSpPr/>
          <p:nvPr/>
        </p:nvSpPr>
        <p:spPr>
          <a:xfrm>
            <a:off x="713740" y="3648709"/>
            <a:ext cx="3072130" cy="16510"/>
          </a:xfrm>
          <a:custGeom>
            <a:avLst/>
            <a:gdLst/>
            <a:ahLst/>
            <a:cxnLst/>
            <a:rect l="l" t="t" r="r" b="b"/>
            <a:pathLst>
              <a:path w="3072129" h="16510">
                <a:moveTo>
                  <a:pt x="0" y="16509"/>
                </a:moveTo>
                <a:lnTo>
                  <a:pt x="3072130" y="16509"/>
                </a:lnTo>
                <a:lnTo>
                  <a:pt x="3072130" y="0"/>
                </a:lnTo>
                <a:lnTo>
                  <a:pt x="0" y="0"/>
                </a:lnTo>
                <a:lnTo>
                  <a:pt x="0" y="16509"/>
                </a:lnTo>
                <a:close/>
              </a:path>
            </a:pathLst>
          </a:custGeom>
          <a:solidFill>
            <a:srgbClr val="DAE8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8" name="object 438"/>
          <p:cNvSpPr/>
          <p:nvPr/>
        </p:nvSpPr>
        <p:spPr>
          <a:xfrm>
            <a:off x="685800" y="609600"/>
            <a:ext cx="3072130" cy="3020060"/>
          </a:xfrm>
          <a:custGeom>
            <a:avLst/>
            <a:gdLst/>
            <a:ahLst/>
            <a:cxnLst/>
            <a:rect l="l" t="t" r="r" b="b"/>
            <a:pathLst>
              <a:path w="3072129" h="3020060">
                <a:moveTo>
                  <a:pt x="1536699" y="3020060"/>
                </a:moveTo>
                <a:lnTo>
                  <a:pt x="0" y="3020060"/>
                </a:lnTo>
                <a:lnTo>
                  <a:pt x="0" y="0"/>
                </a:lnTo>
                <a:lnTo>
                  <a:pt x="3072130" y="0"/>
                </a:lnTo>
                <a:lnTo>
                  <a:pt x="3072130" y="3020060"/>
                </a:lnTo>
                <a:lnTo>
                  <a:pt x="1536699" y="3020060"/>
                </a:lnTo>
                <a:close/>
              </a:path>
            </a:pathLst>
          </a:custGeom>
          <a:ln w="25518">
            <a:solidFill>
              <a:srgbClr val="4E612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9" name="object 439"/>
          <p:cNvSpPr txBox="1"/>
          <p:nvPr/>
        </p:nvSpPr>
        <p:spPr>
          <a:xfrm>
            <a:off x="685800" y="990600"/>
            <a:ext cx="3046730" cy="2672526"/>
          </a:xfrm>
          <a:prstGeom prst="rect">
            <a:avLst/>
          </a:prstGeom>
          <a:solidFill>
            <a:srgbClr val="79AA71"/>
          </a:solidFill>
        </p:spPr>
        <p:txBody>
          <a:bodyPr vert="horz" wrap="square" lIns="0" tIns="25400" rIns="0" bIns="0" rtlCol="0">
            <a:spAutoFit/>
          </a:bodyPr>
          <a:lstStyle/>
          <a:p>
            <a:pPr marL="139065" marR="133985" indent="635" algn="ctr">
              <a:lnSpc>
                <a:spcPct val="100000"/>
              </a:lnSpc>
              <a:spcBef>
                <a:spcPts val="200"/>
              </a:spcBef>
            </a:pPr>
            <a:r>
              <a:rPr lang="uk-UA" sz="2400" b="1" spc="-150" dirty="0" smtClean="0">
                <a:solidFill>
                  <a:srgbClr val="C00000"/>
                </a:solidFill>
                <a:latin typeface="Trebuchet MS"/>
                <a:cs typeface="Trebuchet MS"/>
              </a:rPr>
              <a:t>?  </a:t>
            </a:r>
            <a:r>
              <a:rPr sz="2400" b="1" spc="310" smtClean="0">
                <a:latin typeface="Trebuchet MS"/>
                <a:cs typeface="Trebuchet MS"/>
              </a:rPr>
              <a:t>– </a:t>
            </a:r>
            <a:r>
              <a:rPr sz="2400" b="1" spc="-185" dirty="0">
                <a:latin typeface="Trebuchet MS"/>
                <a:cs typeface="Trebuchet MS"/>
              </a:rPr>
              <a:t>стрій, </a:t>
            </a:r>
            <a:r>
              <a:rPr sz="2400" b="1" spc="-165" dirty="0">
                <a:latin typeface="Trebuchet MS"/>
                <a:cs typeface="Trebuchet MS"/>
              </a:rPr>
              <a:t>у  </a:t>
            </a:r>
            <a:r>
              <a:rPr sz="2400" b="1" spc="-105" dirty="0">
                <a:latin typeface="Trebuchet MS"/>
                <a:cs typeface="Trebuchet MS"/>
              </a:rPr>
              <a:t>якому   </a:t>
            </a:r>
            <a:r>
              <a:rPr sz="2400" b="1" spc="-135">
                <a:latin typeface="Trebuchet MS"/>
                <a:cs typeface="Trebuchet MS"/>
              </a:rPr>
              <a:t>військовослужбовці  </a:t>
            </a:r>
            <a:r>
              <a:rPr sz="2400" b="1" spc="-114" smtClean="0">
                <a:latin typeface="Trebuchet MS"/>
                <a:cs typeface="Trebuchet MS"/>
              </a:rPr>
              <a:t>розміщені </a:t>
            </a:r>
            <a:r>
              <a:rPr sz="2400" b="1" spc="-105" dirty="0">
                <a:latin typeface="Trebuchet MS"/>
                <a:cs typeface="Trebuchet MS"/>
              </a:rPr>
              <a:t>один  </a:t>
            </a:r>
            <a:r>
              <a:rPr sz="2400" b="1" spc="-150" dirty="0">
                <a:latin typeface="Trebuchet MS"/>
                <a:cs typeface="Trebuchet MS"/>
              </a:rPr>
              <a:t>біля </a:t>
            </a:r>
            <a:r>
              <a:rPr sz="2400" b="1" spc="-125" dirty="0">
                <a:latin typeface="Trebuchet MS"/>
                <a:cs typeface="Trebuchet MS"/>
              </a:rPr>
              <a:t>одного </a:t>
            </a:r>
            <a:r>
              <a:rPr sz="2400" b="1" spc="-110" dirty="0">
                <a:latin typeface="Trebuchet MS"/>
                <a:cs typeface="Trebuchet MS"/>
              </a:rPr>
              <a:t>на</a:t>
            </a:r>
            <a:r>
              <a:rPr sz="2400" b="1" spc="-325" dirty="0">
                <a:latin typeface="Trebuchet MS"/>
                <a:cs typeface="Trebuchet MS"/>
              </a:rPr>
              <a:t> </a:t>
            </a:r>
            <a:r>
              <a:rPr sz="2400" b="1" spc="-114" dirty="0">
                <a:latin typeface="Trebuchet MS"/>
                <a:cs typeface="Trebuchet MS"/>
              </a:rPr>
              <a:t>одній  </a:t>
            </a:r>
            <a:r>
              <a:rPr sz="2400" b="1" spc="-145" dirty="0">
                <a:latin typeface="Trebuchet MS"/>
                <a:cs typeface="Trebuchet MS"/>
              </a:rPr>
              <a:t>лінії згідно </a:t>
            </a:r>
            <a:r>
              <a:rPr sz="2400" b="1" spc="-135" dirty="0">
                <a:latin typeface="Trebuchet MS"/>
                <a:cs typeface="Trebuchet MS"/>
              </a:rPr>
              <a:t>з  </a:t>
            </a:r>
            <a:r>
              <a:rPr sz="2400" b="1" spc="-120" dirty="0">
                <a:latin typeface="Trebuchet MS"/>
                <a:cs typeface="Trebuchet MS"/>
              </a:rPr>
              <a:t>визначеними  </a:t>
            </a:r>
            <a:r>
              <a:rPr sz="2400" b="1" spc="-140" dirty="0">
                <a:latin typeface="Trebuchet MS"/>
                <a:cs typeface="Trebuchet MS"/>
              </a:rPr>
              <a:t>інтервалами.</a:t>
            </a:r>
            <a:endParaRPr sz="2400">
              <a:latin typeface="Trebuchet MS"/>
              <a:cs typeface="Trebuchet MS"/>
            </a:endParaRPr>
          </a:p>
        </p:txBody>
      </p:sp>
      <p:sp>
        <p:nvSpPr>
          <p:cNvPr id="440" name="object 440"/>
          <p:cNvSpPr/>
          <p:nvPr/>
        </p:nvSpPr>
        <p:spPr>
          <a:xfrm>
            <a:off x="3981450" y="694690"/>
            <a:ext cx="4400550" cy="268731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1" name="Прямоугольник 440"/>
          <p:cNvSpPr/>
          <p:nvPr/>
        </p:nvSpPr>
        <p:spPr>
          <a:xfrm>
            <a:off x="1524000" y="609600"/>
            <a:ext cx="137197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spc="-180" dirty="0" smtClean="0">
                <a:solidFill>
                  <a:srgbClr val="BF0000"/>
                </a:solidFill>
                <a:latin typeface="Arial"/>
                <a:cs typeface="Arial"/>
              </a:rPr>
              <a:t>Шеренга</a:t>
            </a:r>
            <a:endParaRPr lang="ru-RU" sz="2400" dirty="0"/>
          </a:p>
        </p:txBody>
      </p:sp>
      <p:sp>
        <p:nvSpPr>
          <p:cNvPr id="442" name="Прямоугольник 441"/>
          <p:cNvSpPr/>
          <p:nvPr/>
        </p:nvSpPr>
        <p:spPr>
          <a:xfrm>
            <a:off x="1524000" y="3886200"/>
            <a:ext cx="195470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spc="-185" dirty="0" smtClean="0">
                <a:solidFill>
                  <a:srgbClr val="BF0000"/>
                </a:solidFill>
                <a:latin typeface="Arial"/>
                <a:cs typeface="Arial"/>
              </a:rPr>
              <a:t>Фронт </a:t>
            </a:r>
            <a:r>
              <a:rPr lang="ru-RU" sz="2400" b="1" spc="-250" dirty="0" smtClean="0">
                <a:solidFill>
                  <a:srgbClr val="BF0000"/>
                </a:solidFill>
                <a:latin typeface="Arial"/>
                <a:cs typeface="Arial"/>
              </a:rPr>
              <a:t>строю </a:t>
            </a:r>
            <a:endParaRPr lang="ru-RU" sz="2400" dirty="0"/>
          </a:p>
        </p:txBody>
      </p:sp>
      <p:sp>
        <p:nvSpPr>
          <p:cNvPr id="443" name="Прямоугольник 442"/>
          <p:cNvSpPr/>
          <p:nvPr/>
        </p:nvSpPr>
        <p:spPr>
          <a:xfrm>
            <a:off x="1371600" y="5334000"/>
            <a:ext cx="161082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spc="-245" dirty="0" err="1" smtClean="0">
                <a:solidFill>
                  <a:srgbClr val="BF0000"/>
                </a:solidFill>
                <a:latin typeface="Arial"/>
                <a:cs typeface="Arial"/>
              </a:rPr>
              <a:t>Тил</a:t>
            </a:r>
            <a:r>
              <a:rPr lang="ru-RU" sz="2400" b="1" spc="-245" dirty="0" smtClean="0">
                <a:solidFill>
                  <a:srgbClr val="BF0000"/>
                </a:solidFill>
                <a:latin typeface="Arial"/>
                <a:cs typeface="Arial"/>
              </a:rPr>
              <a:t>  </a:t>
            </a:r>
            <a:r>
              <a:rPr lang="ru-RU" sz="2400" b="1" spc="-250" dirty="0" smtClean="0">
                <a:solidFill>
                  <a:srgbClr val="BF0000"/>
                </a:solidFill>
                <a:latin typeface="Arial"/>
                <a:cs typeface="Arial"/>
              </a:rPr>
              <a:t>строю </a:t>
            </a:r>
            <a:endParaRPr lang="ru-RU" sz="2400" dirty="0"/>
          </a:p>
        </p:txBody>
      </p:sp>
      <p:sp>
        <p:nvSpPr>
          <p:cNvPr id="444" name="Прямоугольник 443"/>
          <p:cNvSpPr/>
          <p:nvPr/>
        </p:nvSpPr>
        <p:spPr>
          <a:xfrm>
            <a:off x="3581400" y="3886200"/>
            <a:ext cx="30008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400" b="1" spc="-150" dirty="0" smtClean="0">
                <a:solidFill>
                  <a:srgbClr val="C00000"/>
                </a:solidFill>
                <a:latin typeface="Trebuchet MS"/>
                <a:cs typeface="Trebuchet MS"/>
              </a:rPr>
              <a:t>?</a:t>
            </a:r>
            <a:endParaRPr lang="ru-RU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1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784859" y="713740"/>
            <a:ext cx="7359650" cy="0"/>
          </a:xfrm>
          <a:custGeom>
            <a:avLst/>
            <a:gdLst/>
            <a:ahLst/>
            <a:cxnLst/>
            <a:rect l="l" t="t" r="r" b="b"/>
            <a:pathLst>
              <a:path w="7359650">
                <a:moveTo>
                  <a:pt x="0" y="0"/>
                </a:moveTo>
                <a:lnTo>
                  <a:pt x="7359650" y="0"/>
                </a:lnTo>
              </a:path>
            </a:pathLst>
          </a:custGeom>
          <a:ln w="3175">
            <a:solidFill>
              <a:srgbClr val="146A1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784859" y="717550"/>
            <a:ext cx="7359650" cy="0"/>
          </a:xfrm>
          <a:custGeom>
            <a:avLst/>
            <a:gdLst/>
            <a:ahLst/>
            <a:cxnLst/>
            <a:rect l="l" t="t" r="r" b="b"/>
            <a:pathLst>
              <a:path w="7359650">
                <a:moveTo>
                  <a:pt x="0" y="0"/>
                </a:moveTo>
                <a:lnTo>
                  <a:pt x="7359650" y="0"/>
                </a:lnTo>
              </a:path>
            </a:pathLst>
          </a:custGeom>
          <a:ln w="7620">
            <a:solidFill>
              <a:srgbClr val="146A1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784859" y="723900"/>
            <a:ext cx="7359650" cy="0"/>
          </a:xfrm>
          <a:custGeom>
            <a:avLst/>
            <a:gdLst/>
            <a:ahLst/>
            <a:cxnLst/>
            <a:rect l="l" t="t" r="r" b="b"/>
            <a:pathLst>
              <a:path w="7359650">
                <a:moveTo>
                  <a:pt x="0" y="0"/>
                </a:moveTo>
                <a:lnTo>
                  <a:pt x="7359650" y="0"/>
                </a:lnTo>
              </a:path>
            </a:pathLst>
          </a:custGeom>
          <a:ln w="7620">
            <a:solidFill>
              <a:srgbClr val="176B1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784859" y="731519"/>
            <a:ext cx="7359650" cy="0"/>
          </a:xfrm>
          <a:custGeom>
            <a:avLst/>
            <a:gdLst/>
            <a:ahLst/>
            <a:cxnLst/>
            <a:rect l="l" t="t" r="r" b="b"/>
            <a:pathLst>
              <a:path w="7359650">
                <a:moveTo>
                  <a:pt x="0" y="0"/>
                </a:moveTo>
                <a:lnTo>
                  <a:pt x="7359650" y="0"/>
                </a:lnTo>
              </a:path>
            </a:pathLst>
          </a:custGeom>
          <a:ln w="7619">
            <a:solidFill>
              <a:srgbClr val="1A6D1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784859" y="739140"/>
            <a:ext cx="7359650" cy="0"/>
          </a:xfrm>
          <a:custGeom>
            <a:avLst/>
            <a:gdLst/>
            <a:ahLst/>
            <a:cxnLst/>
            <a:rect l="l" t="t" r="r" b="b"/>
            <a:pathLst>
              <a:path w="7359650">
                <a:moveTo>
                  <a:pt x="0" y="0"/>
                </a:moveTo>
                <a:lnTo>
                  <a:pt x="7359650" y="0"/>
                </a:lnTo>
              </a:path>
            </a:pathLst>
          </a:custGeom>
          <a:ln w="7620">
            <a:solidFill>
              <a:srgbClr val="1D6F1A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784859" y="745490"/>
            <a:ext cx="7359650" cy="0"/>
          </a:xfrm>
          <a:custGeom>
            <a:avLst/>
            <a:gdLst/>
            <a:ahLst/>
            <a:cxnLst/>
            <a:rect l="l" t="t" r="r" b="b"/>
            <a:pathLst>
              <a:path w="7359650">
                <a:moveTo>
                  <a:pt x="0" y="0"/>
                </a:moveTo>
                <a:lnTo>
                  <a:pt x="7359650" y="0"/>
                </a:lnTo>
              </a:path>
            </a:pathLst>
          </a:custGeom>
          <a:ln w="7620">
            <a:solidFill>
              <a:srgbClr val="20711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784859" y="753109"/>
            <a:ext cx="7359650" cy="0"/>
          </a:xfrm>
          <a:custGeom>
            <a:avLst/>
            <a:gdLst/>
            <a:ahLst/>
            <a:cxnLst/>
            <a:rect l="l" t="t" r="r" b="b"/>
            <a:pathLst>
              <a:path w="7359650">
                <a:moveTo>
                  <a:pt x="0" y="0"/>
                </a:moveTo>
                <a:lnTo>
                  <a:pt x="7359650" y="0"/>
                </a:lnTo>
              </a:path>
            </a:pathLst>
          </a:custGeom>
          <a:ln w="7620">
            <a:solidFill>
              <a:srgbClr val="23732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784859" y="760730"/>
            <a:ext cx="7359650" cy="0"/>
          </a:xfrm>
          <a:custGeom>
            <a:avLst/>
            <a:gdLst/>
            <a:ahLst/>
            <a:cxnLst/>
            <a:rect l="l" t="t" r="r" b="b"/>
            <a:pathLst>
              <a:path w="7359650">
                <a:moveTo>
                  <a:pt x="0" y="0"/>
                </a:moveTo>
                <a:lnTo>
                  <a:pt x="7359650" y="0"/>
                </a:lnTo>
              </a:path>
            </a:pathLst>
          </a:custGeom>
          <a:ln w="7619">
            <a:solidFill>
              <a:srgbClr val="26752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784859" y="767080"/>
            <a:ext cx="7359650" cy="0"/>
          </a:xfrm>
          <a:custGeom>
            <a:avLst/>
            <a:gdLst/>
            <a:ahLst/>
            <a:cxnLst/>
            <a:rect l="l" t="t" r="r" b="b"/>
            <a:pathLst>
              <a:path w="7359650">
                <a:moveTo>
                  <a:pt x="0" y="0"/>
                </a:moveTo>
                <a:lnTo>
                  <a:pt x="7359650" y="0"/>
                </a:lnTo>
              </a:path>
            </a:pathLst>
          </a:custGeom>
          <a:ln w="7619">
            <a:solidFill>
              <a:srgbClr val="29772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784859" y="774700"/>
            <a:ext cx="7359650" cy="0"/>
          </a:xfrm>
          <a:custGeom>
            <a:avLst/>
            <a:gdLst/>
            <a:ahLst/>
            <a:cxnLst/>
            <a:rect l="l" t="t" r="r" b="b"/>
            <a:pathLst>
              <a:path w="7359650">
                <a:moveTo>
                  <a:pt x="0" y="0"/>
                </a:moveTo>
                <a:lnTo>
                  <a:pt x="7359650" y="0"/>
                </a:lnTo>
              </a:path>
            </a:pathLst>
          </a:custGeom>
          <a:ln w="7620">
            <a:solidFill>
              <a:srgbClr val="2C792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784859" y="782319"/>
            <a:ext cx="7359650" cy="0"/>
          </a:xfrm>
          <a:custGeom>
            <a:avLst/>
            <a:gdLst/>
            <a:ahLst/>
            <a:cxnLst/>
            <a:rect l="l" t="t" r="r" b="b"/>
            <a:pathLst>
              <a:path w="7359650">
                <a:moveTo>
                  <a:pt x="0" y="0"/>
                </a:moveTo>
                <a:lnTo>
                  <a:pt x="7359650" y="0"/>
                </a:lnTo>
              </a:path>
            </a:pathLst>
          </a:custGeom>
          <a:ln w="7619">
            <a:solidFill>
              <a:srgbClr val="2F7B2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784859" y="788669"/>
            <a:ext cx="7359650" cy="0"/>
          </a:xfrm>
          <a:custGeom>
            <a:avLst/>
            <a:gdLst/>
            <a:ahLst/>
            <a:cxnLst/>
            <a:rect l="l" t="t" r="r" b="b"/>
            <a:pathLst>
              <a:path w="7359650">
                <a:moveTo>
                  <a:pt x="0" y="0"/>
                </a:moveTo>
                <a:lnTo>
                  <a:pt x="7359650" y="0"/>
                </a:lnTo>
              </a:path>
            </a:pathLst>
          </a:custGeom>
          <a:ln w="7619">
            <a:solidFill>
              <a:srgbClr val="337D2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784859" y="796290"/>
            <a:ext cx="7359650" cy="0"/>
          </a:xfrm>
          <a:custGeom>
            <a:avLst/>
            <a:gdLst/>
            <a:ahLst/>
            <a:cxnLst/>
            <a:rect l="l" t="t" r="r" b="b"/>
            <a:pathLst>
              <a:path w="7359650">
                <a:moveTo>
                  <a:pt x="0" y="0"/>
                </a:moveTo>
                <a:lnTo>
                  <a:pt x="7359650" y="0"/>
                </a:lnTo>
              </a:path>
            </a:pathLst>
          </a:custGeom>
          <a:ln w="7620">
            <a:solidFill>
              <a:srgbClr val="357F3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784859" y="803909"/>
            <a:ext cx="7359650" cy="0"/>
          </a:xfrm>
          <a:custGeom>
            <a:avLst/>
            <a:gdLst/>
            <a:ahLst/>
            <a:cxnLst/>
            <a:rect l="l" t="t" r="r" b="b"/>
            <a:pathLst>
              <a:path w="7359650">
                <a:moveTo>
                  <a:pt x="0" y="0"/>
                </a:moveTo>
                <a:lnTo>
                  <a:pt x="7359650" y="0"/>
                </a:lnTo>
              </a:path>
            </a:pathLst>
          </a:custGeom>
          <a:ln w="7620">
            <a:solidFill>
              <a:srgbClr val="38813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784859" y="810259"/>
            <a:ext cx="7359650" cy="0"/>
          </a:xfrm>
          <a:custGeom>
            <a:avLst/>
            <a:gdLst/>
            <a:ahLst/>
            <a:cxnLst/>
            <a:rect l="l" t="t" r="r" b="b"/>
            <a:pathLst>
              <a:path w="7359650">
                <a:moveTo>
                  <a:pt x="0" y="0"/>
                </a:moveTo>
                <a:lnTo>
                  <a:pt x="7359650" y="0"/>
                </a:lnTo>
              </a:path>
            </a:pathLst>
          </a:custGeom>
          <a:ln w="7620">
            <a:solidFill>
              <a:srgbClr val="3C833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784859" y="817880"/>
            <a:ext cx="7359650" cy="0"/>
          </a:xfrm>
          <a:custGeom>
            <a:avLst/>
            <a:gdLst/>
            <a:ahLst/>
            <a:cxnLst/>
            <a:rect l="l" t="t" r="r" b="b"/>
            <a:pathLst>
              <a:path w="7359650">
                <a:moveTo>
                  <a:pt x="0" y="0"/>
                </a:moveTo>
                <a:lnTo>
                  <a:pt x="7359650" y="0"/>
                </a:lnTo>
              </a:path>
            </a:pathLst>
          </a:custGeom>
          <a:ln w="7619">
            <a:solidFill>
              <a:srgbClr val="3F853A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784859" y="825500"/>
            <a:ext cx="7359650" cy="0"/>
          </a:xfrm>
          <a:custGeom>
            <a:avLst/>
            <a:gdLst/>
            <a:ahLst/>
            <a:cxnLst/>
            <a:rect l="l" t="t" r="r" b="b"/>
            <a:pathLst>
              <a:path w="7359650">
                <a:moveTo>
                  <a:pt x="0" y="0"/>
                </a:moveTo>
                <a:lnTo>
                  <a:pt x="7359650" y="0"/>
                </a:lnTo>
              </a:path>
            </a:pathLst>
          </a:custGeom>
          <a:ln w="7620">
            <a:solidFill>
              <a:srgbClr val="42873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784859" y="831850"/>
            <a:ext cx="7359650" cy="0"/>
          </a:xfrm>
          <a:custGeom>
            <a:avLst/>
            <a:gdLst/>
            <a:ahLst/>
            <a:cxnLst/>
            <a:rect l="l" t="t" r="r" b="b"/>
            <a:pathLst>
              <a:path w="7359650">
                <a:moveTo>
                  <a:pt x="0" y="0"/>
                </a:moveTo>
                <a:lnTo>
                  <a:pt x="7359650" y="0"/>
                </a:lnTo>
              </a:path>
            </a:pathLst>
          </a:custGeom>
          <a:ln w="7620">
            <a:solidFill>
              <a:srgbClr val="45894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784859" y="839469"/>
            <a:ext cx="7359650" cy="0"/>
          </a:xfrm>
          <a:custGeom>
            <a:avLst/>
            <a:gdLst/>
            <a:ahLst/>
            <a:cxnLst/>
            <a:rect l="l" t="t" r="r" b="b"/>
            <a:pathLst>
              <a:path w="7359650">
                <a:moveTo>
                  <a:pt x="0" y="0"/>
                </a:moveTo>
                <a:lnTo>
                  <a:pt x="7359650" y="0"/>
                </a:lnTo>
              </a:path>
            </a:pathLst>
          </a:custGeom>
          <a:ln w="7619">
            <a:solidFill>
              <a:srgbClr val="488B4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784859" y="847089"/>
            <a:ext cx="7359650" cy="0"/>
          </a:xfrm>
          <a:custGeom>
            <a:avLst/>
            <a:gdLst/>
            <a:ahLst/>
            <a:cxnLst/>
            <a:rect l="l" t="t" r="r" b="b"/>
            <a:pathLst>
              <a:path w="7359650">
                <a:moveTo>
                  <a:pt x="0" y="0"/>
                </a:moveTo>
                <a:lnTo>
                  <a:pt x="7359650" y="0"/>
                </a:lnTo>
              </a:path>
            </a:pathLst>
          </a:custGeom>
          <a:ln w="7620">
            <a:solidFill>
              <a:srgbClr val="4B8D4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784859" y="853439"/>
            <a:ext cx="7359650" cy="0"/>
          </a:xfrm>
          <a:custGeom>
            <a:avLst/>
            <a:gdLst/>
            <a:ahLst/>
            <a:cxnLst/>
            <a:rect l="l" t="t" r="r" b="b"/>
            <a:pathLst>
              <a:path w="7359650">
                <a:moveTo>
                  <a:pt x="0" y="0"/>
                </a:moveTo>
                <a:lnTo>
                  <a:pt x="7359650" y="0"/>
                </a:lnTo>
              </a:path>
            </a:pathLst>
          </a:custGeom>
          <a:ln w="7620">
            <a:solidFill>
              <a:srgbClr val="4E8F4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784859" y="861060"/>
            <a:ext cx="7359650" cy="0"/>
          </a:xfrm>
          <a:custGeom>
            <a:avLst/>
            <a:gdLst/>
            <a:ahLst/>
            <a:cxnLst/>
            <a:rect l="l" t="t" r="r" b="b"/>
            <a:pathLst>
              <a:path w="7359650">
                <a:moveTo>
                  <a:pt x="0" y="0"/>
                </a:moveTo>
                <a:lnTo>
                  <a:pt x="7359650" y="0"/>
                </a:lnTo>
              </a:path>
            </a:pathLst>
          </a:custGeom>
          <a:ln w="7620">
            <a:solidFill>
              <a:srgbClr val="51914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784859" y="868680"/>
            <a:ext cx="7359650" cy="0"/>
          </a:xfrm>
          <a:custGeom>
            <a:avLst/>
            <a:gdLst/>
            <a:ahLst/>
            <a:cxnLst/>
            <a:rect l="l" t="t" r="r" b="b"/>
            <a:pathLst>
              <a:path w="7359650">
                <a:moveTo>
                  <a:pt x="0" y="0"/>
                </a:moveTo>
                <a:lnTo>
                  <a:pt x="7359650" y="0"/>
                </a:lnTo>
              </a:path>
            </a:pathLst>
          </a:custGeom>
          <a:ln w="7619">
            <a:solidFill>
              <a:srgbClr val="54934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784859" y="875664"/>
            <a:ext cx="7359650" cy="0"/>
          </a:xfrm>
          <a:custGeom>
            <a:avLst/>
            <a:gdLst/>
            <a:ahLst/>
            <a:cxnLst/>
            <a:rect l="l" t="t" r="r" b="b"/>
            <a:pathLst>
              <a:path w="7359650">
                <a:moveTo>
                  <a:pt x="0" y="0"/>
                </a:moveTo>
                <a:lnTo>
                  <a:pt x="7359650" y="0"/>
                </a:lnTo>
              </a:path>
            </a:pathLst>
          </a:custGeom>
          <a:ln w="8889">
            <a:solidFill>
              <a:srgbClr val="57955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784859" y="882650"/>
            <a:ext cx="7359650" cy="0"/>
          </a:xfrm>
          <a:custGeom>
            <a:avLst/>
            <a:gdLst/>
            <a:ahLst/>
            <a:cxnLst/>
            <a:rect l="l" t="t" r="r" b="b"/>
            <a:pathLst>
              <a:path w="7359650">
                <a:moveTo>
                  <a:pt x="0" y="0"/>
                </a:moveTo>
                <a:lnTo>
                  <a:pt x="7359650" y="0"/>
                </a:lnTo>
              </a:path>
            </a:pathLst>
          </a:custGeom>
          <a:ln w="7620">
            <a:solidFill>
              <a:srgbClr val="5A975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784859" y="890269"/>
            <a:ext cx="7359650" cy="0"/>
          </a:xfrm>
          <a:custGeom>
            <a:avLst/>
            <a:gdLst/>
            <a:ahLst/>
            <a:cxnLst/>
            <a:rect l="l" t="t" r="r" b="b"/>
            <a:pathLst>
              <a:path w="7359650">
                <a:moveTo>
                  <a:pt x="0" y="0"/>
                </a:moveTo>
                <a:lnTo>
                  <a:pt x="7359650" y="0"/>
                </a:lnTo>
              </a:path>
            </a:pathLst>
          </a:custGeom>
          <a:ln w="7619">
            <a:solidFill>
              <a:srgbClr val="5D995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784859" y="897255"/>
            <a:ext cx="7359650" cy="0"/>
          </a:xfrm>
          <a:custGeom>
            <a:avLst/>
            <a:gdLst/>
            <a:ahLst/>
            <a:cxnLst/>
            <a:rect l="l" t="t" r="r" b="b"/>
            <a:pathLst>
              <a:path w="7359650">
                <a:moveTo>
                  <a:pt x="0" y="0"/>
                </a:moveTo>
                <a:lnTo>
                  <a:pt x="7359650" y="0"/>
                </a:lnTo>
              </a:path>
            </a:pathLst>
          </a:custGeom>
          <a:ln w="8889">
            <a:solidFill>
              <a:srgbClr val="609B5A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784859" y="904239"/>
            <a:ext cx="7359650" cy="0"/>
          </a:xfrm>
          <a:custGeom>
            <a:avLst/>
            <a:gdLst/>
            <a:ahLst/>
            <a:cxnLst/>
            <a:rect l="l" t="t" r="r" b="b"/>
            <a:pathLst>
              <a:path w="7359650">
                <a:moveTo>
                  <a:pt x="0" y="0"/>
                </a:moveTo>
                <a:lnTo>
                  <a:pt x="7359650" y="0"/>
                </a:lnTo>
              </a:path>
            </a:pathLst>
          </a:custGeom>
          <a:ln w="7620">
            <a:solidFill>
              <a:srgbClr val="649D5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784859" y="911860"/>
            <a:ext cx="7359650" cy="0"/>
          </a:xfrm>
          <a:custGeom>
            <a:avLst/>
            <a:gdLst/>
            <a:ahLst/>
            <a:cxnLst/>
            <a:rect l="l" t="t" r="r" b="b"/>
            <a:pathLst>
              <a:path w="7359650">
                <a:moveTo>
                  <a:pt x="0" y="0"/>
                </a:moveTo>
                <a:lnTo>
                  <a:pt x="7359650" y="0"/>
                </a:lnTo>
              </a:path>
            </a:pathLst>
          </a:custGeom>
          <a:ln w="7620">
            <a:solidFill>
              <a:srgbClr val="679F6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784859" y="918844"/>
            <a:ext cx="7359650" cy="0"/>
          </a:xfrm>
          <a:custGeom>
            <a:avLst/>
            <a:gdLst/>
            <a:ahLst/>
            <a:cxnLst/>
            <a:rect l="l" t="t" r="r" b="b"/>
            <a:pathLst>
              <a:path w="7359650">
                <a:moveTo>
                  <a:pt x="0" y="0"/>
                </a:moveTo>
                <a:lnTo>
                  <a:pt x="7359650" y="0"/>
                </a:lnTo>
              </a:path>
            </a:pathLst>
          </a:custGeom>
          <a:ln w="8889">
            <a:solidFill>
              <a:srgbClr val="6AA16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784859" y="925830"/>
            <a:ext cx="7359650" cy="0"/>
          </a:xfrm>
          <a:custGeom>
            <a:avLst/>
            <a:gdLst/>
            <a:ahLst/>
            <a:cxnLst/>
            <a:rect l="l" t="t" r="r" b="b"/>
            <a:pathLst>
              <a:path w="7359650">
                <a:moveTo>
                  <a:pt x="0" y="0"/>
                </a:moveTo>
                <a:lnTo>
                  <a:pt x="7359650" y="0"/>
                </a:lnTo>
              </a:path>
            </a:pathLst>
          </a:custGeom>
          <a:ln w="7619">
            <a:solidFill>
              <a:srgbClr val="6DA36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784859" y="933450"/>
            <a:ext cx="7359650" cy="0"/>
          </a:xfrm>
          <a:custGeom>
            <a:avLst/>
            <a:gdLst/>
            <a:ahLst/>
            <a:cxnLst/>
            <a:rect l="l" t="t" r="r" b="b"/>
            <a:pathLst>
              <a:path w="7359650">
                <a:moveTo>
                  <a:pt x="0" y="0"/>
                </a:moveTo>
                <a:lnTo>
                  <a:pt x="7359650" y="0"/>
                </a:lnTo>
              </a:path>
            </a:pathLst>
          </a:custGeom>
          <a:ln w="7620">
            <a:solidFill>
              <a:srgbClr val="70A56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784859" y="940435"/>
            <a:ext cx="7359650" cy="0"/>
          </a:xfrm>
          <a:custGeom>
            <a:avLst/>
            <a:gdLst/>
            <a:ahLst/>
            <a:cxnLst/>
            <a:rect l="l" t="t" r="r" b="b"/>
            <a:pathLst>
              <a:path w="7359650">
                <a:moveTo>
                  <a:pt x="0" y="0"/>
                </a:moveTo>
                <a:lnTo>
                  <a:pt x="7359650" y="0"/>
                </a:lnTo>
              </a:path>
            </a:pathLst>
          </a:custGeom>
          <a:ln w="8889">
            <a:solidFill>
              <a:srgbClr val="73A76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784859" y="947419"/>
            <a:ext cx="7359650" cy="0"/>
          </a:xfrm>
          <a:custGeom>
            <a:avLst/>
            <a:gdLst/>
            <a:ahLst/>
            <a:cxnLst/>
            <a:rect l="l" t="t" r="r" b="b"/>
            <a:pathLst>
              <a:path w="7359650">
                <a:moveTo>
                  <a:pt x="0" y="0"/>
                </a:moveTo>
                <a:lnTo>
                  <a:pt x="7359650" y="0"/>
                </a:lnTo>
              </a:path>
            </a:pathLst>
          </a:custGeom>
          <a:ln w="7619">
            <a:solidFill>
              <a:srgbClr val="76A96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784859" y="955039"/>
            <a:ext cx="7359650" cy="0"/>
          </a:xfrm>
          <a:custGeom>
            <a:avLst/>
            <a:gdLst/>
            <a:ahLst/>
            <a:cxnLst/>
            <a:rect l="l" t="t" r="r" b="b"/>
            <a:pathLst>
              <a:path w="7359650">
                <a:moveTo>
                  <a:pt x="0" y="0"/>
                </a:moveTo>
                <a:lnTo>
                  <a:pt x="7359650" y="0"/>
                </a:lnTo>
              </a:path>
            </a:pathLst>
          </a:custGeom>
          <a:ln w="7620">
            <a:solidFill>
              <a:srgbClr val="79AA7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784859" y="962660"/>
            <a:ext cx="7359650" cy="0"/>
          </a:xfrm>
          <a:custGeom>
            <a:avLst/>
            <a:gdLst/>
            <a:ahLst/>
            <a:cxnLst/>
            <a:rect l="l" t="t" r="r" b="b"/>
            <a:pathLst>
              <a:path w="7359650">
                <a:moveTo>
                  <a:pt x="0" y="0"/>
                </a:moveTo>
                <a:lnTo>
                  <a:pt x="7359650" y="0"/>
                </a:lnTo>
              </a:path>
            </a:pathLst>
          </a:custGeom>
          <a:ln w="7620">
            <a:solidFill>
              <a:srgbClr val="7CAC7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784859" y="969010"/>
            <a:ext cx="7359650" cy="0"/>
          </a:xfrm>
          <a:custGeom>
            <a:avLst/>
            <a:gdLst/>
            <a:ahLst/>
            <a:cxnLst/>
            <a:rect l="l" t="t" r="r" b="b"/>
            <a:pathLst>
              <a:path w="7359650">
                <a:moveTo>
                  <a:pt x="0" y="0"/>
                </a:moveTo>
                <a:lnTo>
                  <a:pt x="7359650" y="0"/>
                </a:lnTo>
              </a:path>
            </a:pathLst>
          </a:custGeom>
          <a:ln w="7620">
            <a:solidFill>
              <a:srgbClr val="7FAE7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784859" y="976630"/>
            <a:ext cx="7359650" cy="0"/>
          </a:xfrm>
          <a:custGeom>
            <a:avLst/>
            <a:gdLst/>
            <a:ahLst/>
            <a:cxnLst/>
            <a:rect l="l" t="t" r="r" b="b"/>
            <a:pathLst>
              <a:path w="7359650">
                <a:moveTo>
                  <a:pt x="0" y="0"/>
                </a:moveTo>
                <a:lnTo>
                  <a:pt x="7359650" y="0"/>
                </a:lnTo>
              </a:path>
            </a:pathLst>
          </a:custGeom>
          <a:ln w="7619">
            <a:solidFill>
              <a:srgbClr val="82B07A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784859" y="984250"/>
            <a:ext cx="7359650" cy="0"/>
          </a:xfrm>
          <a:custGeom>
            <a:avLst/>
            <a:gdLst/>
            <a:ahLst/>
            <a:cxnLst/>
            <a:rect l="l" t="t" r="r" b="b"/>
            <a:pathLst>
              <a:path w="7359650">
                <a:moveTo>
                  <a:pt x="0" y="0"/>
                </a:moveTo>
                <a:lnTo>
                  <a:pt x="7359650" y="0"/>
                </a:lnTo>
              </a:path>
            </a:pathLst>
          </a:custGeom>
          <a:ln w="7620">
            <a:solidFill>
              <a:srgbClr val="85B27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784859" y="990600"/>
            <a:ext cx="7359650" cy="0"/>
          </a:xfrm>
          <a:custGeom>
            <a:avLst/>
            <a:gdLst/>
            <a:ahLst/>
            <a:cxnLst/>
            <a:rect l="l" t="t" r="r" b="b"/>
            <a:pathLst>
              <a:path w="7359650">
                <a:moveTo>
                  <a:pt x="0" y="0"/>
                </a:moveTo>
                <a:lnTo>
                  <a:pt x="7359650" y="0"/>
                </a:lnTo>
              </a:path>
            </a:pathLst>
          </a:custGeom>
          <a:ln w="7620">
            <a:solidFill>
              <a:srgbClr val="88B47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784859" y="998219"/>
            <a:ext cx="7359650" cy="0"/>
          </a:xfrm>
          <a:custGeom>
            <a:avLst/>
            <a:gdLst/>
            <a:ahLst/>
            <a:cxnLst/>
            <a:rect l="l" t="t" r="r" b="b"/>
            <a:pathLst>
              <a:path w="7359650">
                <a:moveTo>
                  <a:pt x="0" y="0"/>
                </a:moveTo>
                <a:lnTo>
                  <a:pt x="7359650" y="0"/>
                </a:lnTo>
              </a:path>
            </a:pathLst>
          </a:custGeom>
          <a:ln w="7619">
            <a:solidFill>
              <a:srgbClr val="8CB68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784859" y="1005839"/>
            <a:ext cx="7359650" cy="0"/>
          </a:xfrm>
          <a:custGeom>
            <a:avLst/>
            <a:gdLst/>
            <a:ahLst/>
            <a:cxnLst/>
            <a:rect l="l" t="t" r="r" b="b"/>
            <a:pathLst>
              <a:path w="7359650">
                <a:moveTo>
                  <a:pt x="0" y="0"/>
                </a:moveTo>
                <a:lnTo>
                  <a:pt x="7359650" y="0"/>
                </a:lnTo>
              </a:path>
            </a:pathLst>
          </a:custGeom>
          <a:ln w="7620">
            <a:solidFill>
              <a:srgbClr val="8FB88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" name="object 44"/>
          <p:cNvSpPr/>
          <p:nvPr/>
        </p:nvSpPr>
        <p:spPr>
          <a:xfrm>
            <a:off x="784859" y="1012825"/>
            <a:ext cx="7359650" cy="0"/>
          </a:xfrm>
          <a:custGeom>
            <a:avLst/>
            <a:gdLst/>
            <a:ahLst/>
            <a:cxnLst/>
            <a:rect l="l" t="t" r="r" b="b"/>
            <a:pathLst>
              <a:path w="7359650">
                <a:moveTo>
                  <a:pt x="0" y="0"/>
                </a:moveTo>
                <a:lnTo>
                  <a:pt x="7359650" y="0"/>
                </a:lnTo>
              </a:path>
            </a:pathLst>
          </a:custGeom>
          <a:ln w="8890">
            <a:solidFill>
              <a:srgbClr val="92BA8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784859" y="1019810"/>
            <a:ext cx="7359650" cy="0"/>
          </a:xfrm>
          <a:custGeom>
            <a:avLst/>
            <a:gdLst/>
            <a:ahLst/>
            <a:cxnLst/>
            <a:rect l="l" t="t" r="r" b="b"/>
            <a:pathLst>
              <a:path w="7359650">
                <a:moveTo>
                  <a:pt x="0" y="0"/>
                </a:moveTo>
                <a:lnTo>
                  <a:pt x="7359650" y="0"/>
                </a:lnTo>
              </a:path>
            </a:pathLst>
          </a:custGeom>
          <a:ln w="7620">
            <a:solidFill>
              <a:srgbClr val="95BC8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784859" y="1027430"/>
            <a:ext cx="7359650" cy="0"/>
          </a:xfrm>
          <a:custGeom>
            <a:avLst/>
            <a:gdLst/>
            <a:ahLst/>
            <a:cxnLst/>
            <a:rect l="l" t="t" r="r" b="b"/>
            <a:pathLst>
              <a:path w="7359650">
                <a:moveTo>
                  <a:pt x="0" y="0"/>
                </a:moveTo>
                <a:lnTo>
                  <a:pt x="7359650" y="0"/>
                </a:lnTo>
              </a:path>
            </a:pathLst>
          </a:custGeom>
          <a:ln w="7619">
            <a:solidFill>
              <a:srgbClr val="99BE8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784859" y="1034414"/>
            <a:ext cx="7359650" cy="0"/>
          </a:xfrm>
          <a:custGeom>
            <a:avLst/>
            <a:gdLst/>
            <a:ahLst/>
            <a:cxnLst/>
            <a:rect l="l" t="t" r="r" b="b"/>
            <a:pathLst>
              <a:path w="7359650">
                <a:moveTo>
                  <a:pt x="0" y="0"/>
                </a:moveTo>
                <a:lnTo>
                  <a:pt x="7359650" y="0"/>
                </a:lnTo>
              </a:path>
            </a:pathLst>
          </a:custGeom>
          <a:ln w="8889">
            <a:solidFill>
              <a:srgbClr val="9BC09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784859" y="1041400"/>
            <a:ext cx="7359650" cy="0"/>
          </a:xfrm>
          <a:custGeom>
            <a:avLst/>
            <a:gdLst/>
            <a:ahLst/>
            <a:cxnLst/>
            <a:rect l="l" t="t" r="r" b="b"/>
            <a:pathLst>
              <a:path w="7359650">
                <a:moveTo>
                  <a:pt x="0" y="0"/>
                </a:moveTo>
                <a:lnTo>
                  <a:pt x="7359650" y="0"/>
                </a:lnTo>
              </a:path>
            </a:pathLst>
          </a:custGeom>
          <a:ln w="7620">
            <a:solidFill>
              <a:srgbClr val="9EC29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" name="object 49"/>
          <p:cNvSpPr/>
          <p:nvPr/>
        </p:nvSpPr>
        <p:spPr>
          <a:xfrm>
            <a:off x="784859" y="1049019"/>
            <a:ext cx="7359650" cy="0"/>
          </a:xfrm>
          <a:custGeom>
            <a:avLst/>
            <a:gdLst/>
            <a:ahLst/>
            <a:cxnLst/>
            <a:rect l="l" t="t" r="r" b="b"/>
            <a:pathLst>
              <a:path w="7359650">
                <a:moveTo>
                  <a:pt x="0" y="0"/>
                </a:moveTo>
                <a:lnTo>
                  <a:pt x="7359650" y="0"/>
                </a:lnTo>
              </a:path>
            </a:pathLst>
          </a:custGeom>
          <a:ln w="7619">
            <a:solidFill>
              <a:srgbClr val="A1C49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" name="object 50"/>
          <p:cNvSpPr/>
          <p:nvPr/>
        </p:nvSpPr>
        <p:spPr>
          <a:xfrm>
            <a:off x="784859" y="1056005"/>
            <a:ext cx="7359650" cy="0"/>
          </a:xfrm>
          <a:custGeom>
            <a:avLst/>
            <a:gdLst/>
            <a:ahLst/>
            <a:cxnLst/>
            <a:rect l="l" t="t" r="r" b="b"/>
            <a:pathLst>
              <a:path w="7359650">
                <a:moveTo>
                  <a:pt x="0" y="0"/>
                </a:moveTo>
                <a:lnTo>
                  <a:pt x="7359650" y="0"/>
                </a:lnTo>
              </a:path>
            </a:pathLst>
          </a:custGeom>
          <a:ln w="8889">
            <a:solidFill>
              <a:srgbClr val="A4C69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" name="object 51"/>
          <p:cNvSpPr/>
          <p:nvPr/>
        </p:nvSpPr>
        <p:spPr>
          <a:xfrm>
            <a:off x="784859" y="1062989"/>
            <a:ext cx="7359650" cy="0"/>
          </a:xfrm>
          <a:custGeom>
            <a:avLst/>
            <a:gdLst/>
            <a:ahLst/>
            <a:cxnLst/>
            <a:rect l="l" t="t" r="r" b="b"/>
            <a:pathLst>
              <a:path w="7359650">
                <a:moveTo>
                  <a:pt x="0" y="0"/>
                </a:moveTo>
                <a:lnTo>
                  <a:pt x="7359650" y="0"/>
                </a:lnTo>
              </a:path>
            </a:pathLst>
          </a:custGeom>
          <a:ln w="7620">
            <a:solidFill>
              <a:srgbClr val="A7C89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" name="object 52"/>
          <p:cNvSpPr/>
          <p:nvPr/>
        </p:nvSpPr>
        <p:spPr>
          <a:xfrm>
            <a:off x="784859" y="1070610"/>
            <a:ext cx="7359650" cy="0"/>
          </a:xfrm>
          <a:custGeom>
            <a:avLst/>
            <a:gdLst/>
            <a:ahLst/>
            <a:cxnLst/>
            <a:rect l="l" t="t" r="r" b="b"/>
            <a:pathLst>
              <a:path w="7359650">
                <a:moveTo>
                  <a:pt x="0" y="0"/>
                </a:moveTo>
                <a:lnTo>
                  <a:pt x="7359650" y="0"/>
                </a:lnTo>
              </a:path>
            </a:pathLst>
          </a:custGeom>
          <a:ln w="7620">
            <a:solidFill>
              <a:srgbClr val="AACA9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" name="object 53"/>
          <p:cNvSpPr/>
          <p:nvPr/>
        </p:nvSpPr>
        <p:spPr>
          <a:xfrm>
            <a:off x="784859" y="1077594"/>
            <a:ext cx="7359650" cy="0"/>
          </a:xfrm>
          <a:custGeom>
            <a:avLst/>
            <a:gdLst/>
            <a:ahLst/>
            <a:cxnLst/>
            <a:rect l="l" t="t" r="r" b="b"/>
            <a:pathLst>
              <a:path w="7359650">
                <a:moveTo>
                  <a:pt x="0" y="0"/>
                </a:moveTo>
                <a:lnTo>
                  <a:pt x="7359650" y="0"/>
                </a:lnTo>
              </a:path>
            </a:pathLst>
          </a:custGeom>
          <a:ln w="8889">
            <a:solidFill>
              <a:srgbClr val="ADCCA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" name="object 54"/>
          <p:cNvSpPr/>
          <p:nvPr/>
        </p:nvSpPr>
        <p:spPr>
          <a:xfrm>
            <a:off x="784859" y="1084580"/>
            <a:ext cx="7359650" cy="0"/>
          </a:xfrm>
          <a:custGeom>
            <a:avLst/>
            <a:gdLst/>
            <a:ahLst/>
            <a:cxnLst/>
            <a:rect l="l" t="t" r="r" b="b"/>
            <a:pathLst>
              <a:path w="7359650">
                <a:moveTo>
                  <a:pt x="0" y="0"/>
                </a:moveTo>
                <a:lnTo>
                  <a:pt x="7359650" y="0"/>
                </a:lnTo>
              </a:path>
            </a:pathLst>
          </a:custGeom>
          <a:ln w="7619">
            <a:solidFill>
              <a:srgbClr val="B0CEA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" name="object 55"/>
          <p:cNvSpPr/>
          <p:nvPr/>
        </p:nvSpPr>
        <p:spPr>
          <a:xfrm>
            <a:off x="784859" y="1092200"/>
            <a:ext cx="7359650" cy="0"/>
          </a:xfrm>
          <a:custGeom>
            <a:avLst/>
            <a:gdLst/>
            <a:ahLst/>
            <a:cxnLst/>
            <a:rect l="l" t="t" r="r" b="b"/>
            <a:pathLst>
              <a:path w="7359650">
                <a:moveTo>
                  <a:pt x="0" y="0"/>
                </a:moveTo>
                <a:lnTo>
                  <a:pt x="7359650" y="0"/>
                </a:lnTo>
              </a:path>
            </a:pathLst>
          </a:custGeom>
          <a:ln w="7620">
            <a:solidFill>
              <a:srgbClr val="B4D0A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" name="object 56"/>
          <p:cNvSpPr/>
          <p:nvPr/>
        </p:nvSpPr>
        <p:spPr>
          <a:xfrm>
            <a:off x="784859" y="1099185"/>
            <a:ext cx="7359650" cy="0"/>
          </a:xfrm>
          <a:custGeom>
            <a:avLst/>
            <a:gdLst/>
            <a:ahLst/>
            <a:cxnLst/>
            <a:rect l="l" t="t" r="r" b="b"/>
            <a:pathLst>
              <a:path w="7359650">
                <a:moveTo>
                  <a:pt x="0" y="0"/>
                </a:moveTo>
                <a:lnTo>
                  <a:pt x="7359650" y="0"/>
                </a:lnTo>
              </a:path>
            </a:pathLst>
          </a:custGeom>
          <a:ln w="8889">
            <a:solidFill>
              <a:srgbClr val="B7D2A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" name="object 57"/>
          <p:cNvSpPr/>
          <p:nvPr/>
        </p:nvSpPr>
        <p:spPr>
          <a:xfrm>
            <a:off x="784859" y="1106169"/>
            <a:ext cx="7359650" cy="0"/>
          </a:xfrm>
          <a:custGeom>
            <a:avLst/>
            <a:gdLst/>
            <a:ahLst/>
            <a:cxnLst/>
            <a:rect l="l" t="t" r="r" b="b"/>
            <a:pathLst>
              <a:path w="7359650">
                <a:moveTo>
                  <a:pt x="0" y="0"/>
                </a:moveTo>
                <a:lnTo>
                  <a:pt x="7359650" y="0"/>
                </a:lnTo>
              </a:path>
            </a:pathLst>
          </a:custGeom>
          <a:ln w="7619">
            <a:solidFill>
              <a:srgbClr val="BAD4A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" name="object 58"/>
          <p:cNvSpPr/>
          <p:nvPr/>
        </p:nvSpPr>
        <p:spPr>
          <a:xfrm>
            <a:off x="784859" y="1113789"/>
            <a:ext cx="7359650" cy="0"/>
          </a:xfrm>
          <a:custGeom>
            <a:avLst/>
            <a:gdLst/>
            <a:ahLst/>
            <a:cxnLst/>
            <a:rect l="l" t="t" r="r" b="b"/>
            <a:pathLst>
              <a:path w="7359650">
                <a:moveTo>
                  <a:pt x="0" y="0"/>
                </a:moveTo>
                <a:lnTo>
                  <a:pt x="7359650" y="0"/>
                </a:lnTo>
              </a:path>
            </a:pathLst>
          </a:custGeom>
          <a:ln w="7620">
            <a:solidFill>
              <a:srgbClr val="BDD6B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" name="object 59"/>
          <p:cNvSpPr/>
          <p:nvPr/>
        </p:nvSpPr>
        <p:spPr>
          <a:xfrm>
            <a:off x="784859" y="1120775"/>
            <a:ext cx="7359650" cy="0"/>
          </a:xfrm>
          <a:custGeom>
            <a:avLst/>
            <a:gdLst/>
            <a:ahLst/>
            <a:cxnLst/>
            <a:rect l="l" t="t" r="r" b="b"/>
            <a:pathLst>
              <a:path w="7359650">
                <a:moveTo>
                  <a:pt x="0" y="0"/>
                </a:moveTo>
                <a:lnTo>
                  <a:pt x="7359650" y="0"/>
                </a:lnTo>
              </a:path>
            </a:pathLst>
          </a:custGeom>
          <a:ln w="8890">
            <a:solidFill>
              <a:srgbClr val="C0D8B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" name="object 60"/>
          <p:cNvSpPr/>
          <p:nvPr/>
        </p:nvSpPr>
        <p:spPr>
          <a:xfrm>
            <a:off x="784859" y="1127760"/>
            <a:ext cx="7359650" cy="0"/>
          </a:xfrm>
          <a:custGeom>
            <a:avLst/>
            <a:gdLst/>
            <a:ahLst/>
            <a:cxnLst/>
            <a:rect l="l" t="t" r="r" b="b"/>
            <a:pathLst>
              <a:path w="7359650">
                <a:moveTo>
                  <a:pt x="0" y="0"/>
                </a:moveTo>
                <a:lnTo>
                  <a:pt x="7359650" y="0"/>
                </a:lnTo>
              </a:path>
            </a:pathLst>
          </a:custGeom>
          <a:ln w="7620">
            <a:solidFill>
              <a:srgbClr val="C3DAB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" name="object 61"/>
          <p:cNvSpPr/>
          <p:nvPr/>
        </p:nvSpPr>
        <p:spPr>
          <a:xfrm>
            <a:off x="784859" y="1135380"/>
            <a:ext cx="7359650" cy="0"/>
          </a:xfrm>
          <a:custGeom>
            <a:avLst/>
            <a:gdLst/>
            <a:ahLst/>
            <a:cxnLst/>
            <a:rect l="l" t="t" r="r" b="b"/>
            <a:pathLst>
              <a:path w="7359650">
                <a:moveTo>
                  <a:pt x="0" y="0"/>
                </a:moveTo>
                <a:lnTo>
                  <a:pt x="7359650" y="0"/>
                </a:lnTo>
              </a:path>
            </a:pathLst>
          </a:custGeom>
          <a:ln w="7619">
            <a:solidFill>
              <a:srgbClr val="C6DCB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" name="object 62"/>
          <p:cNvSpPr/>
          <p:nvPr/>
        </p:nvSpPr>
        <p:spPr>
          <a:xfrm>
            <a:off x="784859" y="1142364"/>
            <a:ext cx="7359650" cy="0"/>
          </a:xfrm>
          <a:custGeom>
            <a:avLst/>
            <a:gdLst/>
            <a:ahLst/>
            <a:cxnLst/>
            <a:rect l="l" t="t" r="r" b="b"/>
            <a:pathLst>
              <a:path w="7359650">
                <a:moveTo>
                  <a:pt x="0" y="0"/>
                </a:moveTo>
                <a:lnTo>
                  <a:pt x="7359650" y="0"/>
                </a:lnTo>
              </a:path>
            </a:pathLst>
          </a:custGeom>
          <a:ln w="8889">
            <a:solidFill>
              <a:srgbClr val="C9DEB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" name="object 63"/>
          <p:cNvSpPr/>
          <p:nvPr/>
        </p:nvSpPr>
        <p:spPr>
          <a:xfrm>
            <a:off x="784859" y="1149350"/>
            <a:ext cx="7359650" cy="0"/>
          </a:xfrm>
          <a:custGeom>
            <a:avLst/>
            <a:gdLst/>
            <a:ahLst/>
            <a:cxnLst/>
            <a:rect l="l" t="t" r="r" b="b"/>
            <a:pathLst>
              <a:path w="7359650">
                <a:moveTo>
                  <a:pt x="0" y="0"/>
                </a:moveTo>
                <a:lnTo>
                  <a:pt x="7359650" y="0"/>
                </a:lnTo>
              </a:path>
            </a:pathLst>
          </a:custGeom>
          <a:ln w="7620">
            <a:solidFill>
              <a:srgbClr val="CCE0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" name="object 64"/>
          <p:cNvSpPr/>
          <p:nvPr/>
        </p:nvSpPr>
        <p:spPr>
          <a:xfrm>
            <a:off x="784859" y="1156969"/>
            <a:ext cx="7359650" cy="0"/>
          </a:xfrm>
          <a:custGeom>
            <a:avLst/>
            <a:gdLst/>
            <a:ahLst/>
            <a:cxnLst/>
            <a:rect l="l" t="t" r="r" b="b"/>
            <a:pathLst>
              <a:path w="7359650">
                <a:moveTo>
                  <a:pt x="0" y="0"/>
                </a:moveTo>
                <a:lnTo>
                  <a:pt x="7359650" y="0"/>
                </a:lnTo>
              </a:path>
            </a:pathLst>
          </a:custGeom>
          <a:ln w="7619">
            <a:solidFill>
              <a:srgbClr val="CFE2C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" name="object 65"/>
          <p:cNvSpPr/>
          <p:nvPr/>
        </p:nvSpPr>
        <p:spPr>
          <a:xfrm>
            <a:off x="784859" y="1163955"/>
            <a:ext cx="7359650" cy="0"/>
          </a:xfrm>
          <a:custGeom>
            <a:avLst/>
            <a:gdLst/>
            <a:ahLst/>
            <a:cxnLst/>
            <a:rect l="l" t="t" r="r" b="b"/>
            <a:pathLst>
              <a:path w="7359650">
                <a:moveTo>
                  <a:pt x="0" y="0"/>
                </a:moveTo>
                <a:lnTo>
                  <a:pt x="7359650" y="0"/>
                </a:lnTo>
              </a:path>
            </a:pathLst>
          </a:custGeom>
          <a:ln w="8889">
            <a:solidFill>
              <a:srgbClr val="D2E4C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" name="object 66"/>
          <p:cNvSpPr/>
          <p:nvPr/>
        </p:nvSpPr>
        <p:spPr>
          <a:xfrm>
            <a:off x="784859" y="1171575"/>
            <a:ext cx="7359650" cy="0"/>
          </a:xfrm>
          <a:custGeom>
            <a:avLst/>
            <a:gdLst/>
            <a:ahLst/>
            <a:cxnLst/>
            <a:rect l="l" t="t" r="r" b="b"/>
            <a:pathLst>
              <a:path w="7359650">
                <a:moveTo>
                  <a:pt x="0" y="0"/>
                </a:moveTo>
                <a:lnTo>
                  <a:pt x="7359650" y="0"/>
                </a:lnTo>
              </a:path>
            </a:pathLst>
          </a:custGeom>
          <a:ln w="8890">
            <a:solidFill>
              <a:srgbClr val="D5E6C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7" name="object 67"/>
          <p:cNvSpPr/>
          <p:nvPr/>
        </p:nvSpPr>
        <p:spPr>
          <a:xfrm>
            <a:off x="786130" y="713740"/>
            <a:ext cx="7357109" cy="459740"/>
          </a:xfrm>
          <a:custGeom>
            <a:avLst/>
            <a:gdLst/>
            <a:ahLst/>
            <a:cxnLst/>
            <a:rect l="l" t="t" r="r" b="b"/>
            <a:pathLst>
              <a:path w="7357109" h="459740">
                <a:moveTo>
                  <a:pt x="3679190" y="459739"/>
                </a:moveTo>
                <a:lnTo>
                  <a:pt x="0" y="459739"/>
                </a:lnTo>
                <a:lnTo>
                  <a:pt x="0" y="0"/>
                </a:lnTo>
                <a:lnTo>
                  <a:pt x="7357110" y="0"/>
                </a:lnTo>
                <a:lnTo>
                  <a:pt x="7357110" y="459739"/>
                </a:lnTo>
                <a:lnTo>
                  <a:pt x="3679190" y="459739"/>
                </a:lnTo>
                <a:close/>
              </a:path>
            </a:pathLst>
          </a:custGeom>
          <a:ln w="25518">
            <a:solidFill>
              <a:srgbClr val="4E612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8" name="object 68"/>
          <p:cNvSpPr txBox="1">
            <a:spLocks noGrp="1"/>
          </p:cNvSpPr>
          <p:nvPr>
            <p:ph type="title"/>
          </p:nvPr>
        </p:nvSpPr>
        <p:spPr>
          <a:xfrm>
            <a:off x="798889" y="748029"/>
            <a:ext cx="7331709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890905">
              <a:lnSpc>
                <a:spcPct val="100000"/>
              </a:lnSpc>
              <a:spcBef>
                <a:spcPts val="100"/>
              </a:spcBef>
            </a:pPr>
            <a:r>
              <a:rPr lang="uk-UA" sz="2400" spc="-150" dirty="0" smtClean="0">
                <a:solidFill>
                  <a:srgbClr val="000000"/>
                </a:solidFill>
                <a:latin typeface="Trebuchet MS"/>
                <a:cs typeface="Trebuchet MS"/>
              </a:rPr>
              <a:t>                                    </a:t>
            </a:r>
            <a:r>
              <a:rPr sz="2400" spc="-150" smtClean="0">
                <a:solidFill>
                  <a:srgbClr val="000000"/>
                </a:solidFill>
                <a:latin typeface="Trebuchet MS"/>
                <a:cs typeface="Trebuchet MS"/>
              </a:rPr>
              <a:t>- </a:t>
            </a:r>
            <a:r>
              <a:rPr sz="2400" spc="-150" dirty="0">
                <a:solidFill>
                  <a:srgbClr val="000000"/>
                </a:solidFill>
                <a:latin typeface="Trebuchet MS"/>
                <a:cs typeface="Trebuchet MS"/>
              </a:rPr>
              <a:t>відстань </a:t>
            </a:r>
            <a:r>
              <a:rPr sz="2400" spc="-85" dirty="0">
                <a:solidFill>
                  <a:srgbClr val="000000"/>
                </a:solidFill>
                <a:latin typeface="Trebuchet MS"/>
                <a:cs typeface="Trebuchet MS"/>
              </a:rPr>
              <a:t>між</a:t>
            </a:r>
            <a:r>
              <a:rPr sz="2400" spc="-150" dirty="0">
                <a:solidFill>
                  <a:srgbClr val="000000"/>
                </a:solidFill>
                <a:latin typeface="Trebuchet MS"/>
                <a:cs typeface="Trebuchet MS"/>
              </a:rPr>
              <a:t> </a:t>
            </a:r>
            <a:r>
              <a:rPr sz="2400" spc="-160" dirty="0">
                <a:solidFill>
                  <a:srgbClr val="000000"/>
                </a:solidFill>
                <a:latin typeface="Trebuchet MS"/>
                <a:cs typeface="Trebuchet MS"/>
              </a:rPr>
              <a:t>флангами.</a:t>
            </a:r>
            <a:endParaRPr sz="2400">
              <a:latin typeface="Trebuchet MS"/>
              <a:cs typeface="Trebuchet MS"/>
            </a:endParaRPr>
          </a:p>
        </p:txBody>
      </p:sp>
      <p:sp>
        <p:nvSpPr>
          <p:cNvPr id="69" name="object 69"/>
          <p:cNvSpPr/>
          <p:nvPr/>
        </p:nvSpPr>
        <p:spPr>
          <a:xfrm>
            <a:off x="1047750" y="1695450"/>
            <a:ext cx="6957059" cy="366267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0" name="Прямоугольник 69"/>
          <p:cNvSpPr/>
          <p:nvPr/>
        </p:nvSpPr>
        <p:spPr>
          <a:xfrm>
            <a:off x="1295400" y="685800"/>
            <a:ext cx="219803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spc="-175" dirty="0" smtClean="0">
                <a:solidFill>
                  <a:srgbClr val="C00000"/>
                </a:solidFill>
                <a:latin typeface="Arial"/>
                <a:cs typeface="Arial"/>
              </a:rPr>
              <a:t>Ширина </a:t>
            </a:r>
            <a:r>
              <a:rPr lang="ru-RU" sz="2400" b="1" spc="-250" dirty="0" smtClean="0">
                <a:solidFill>
                  <a:srgbClr val="C00000"/>
                </a:solidFill>
                <a:latin typeface="Arial"/>
                <a:cs typeface="Arial"/>
              </a:rPr>
              <a:t>строю </a:t>
            </a:r>
            <a:endParaRPr lang="ru-RU" sz="2400" b="1" dirty="0">
              <a:solidFill>
                <a:srgbClr val="C00000"/>
              </a:solidFill>
            </a:endParaRPr>
          </a:p>
        </p:txBody>
      </p:sp>
      <p:sp>
        <p:nvSpPr>
          <p:cNvPr id="71" name="Прямоугольник 70"/>
          <p:cNvSpPr/>
          <p:nvPr/>
        </p:nvSpPr>
        <p:spPr>
          <a:xfrm>
            <a:off x="3810000" y="762000"/>
            <a:ext cx="30008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400" b="1" spc="-150" dirty="0" smtClean="0">
                <a:solidFill>
                  <a:srgbClr val="C00000"/>
                </a:solidFill>
                <a:latin typeface="Trebuchet MS"/>
                <a:cs typeface="Trebuchet MS"/>
              </a:rPr>
              <a:t>?</a:t>
            </a:r>
            <a:endParaRPr lang="ru-RU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570230" y="927100"/>
            <a:ext cx="7788909" cy="0"/>
          </a:xfrm>
          <a:custGeom>
            <a:avLst/>
            <a:gdLst/>
            <a:ahLst/>
            <a:cxnLst/>
            <a:rect l="l" t="t" r="r" b="b"/>
            <a:pathLst>
              <a:path w="7788909">
                <a:moveTo>
                  <a:pt x="0" y="0"/>
                </a:moveTo>
                <a:lnTo>
                  <a:pt x="7788910" y="0"/>
                </a:lnTo>
              </a:path>
            </a:pathLst>
          </a:custGeom>
          <a:ln w="3175">
            <a:solidFill>
              <a:srgbClr val="146A1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570230" y="931544"/>
            <a:ext cx="7788909" cy="0"/>
          </a:xfrm>
          <a:custGeom>
            <a:avLst/>
            <a:gdLst/>
            <a:ahLst/>
            <a:cxnLst/>
            <a:rect l="l" t="t" r="r" b="b"/>
            <a:pathLst>
              <a:path w="7788909">
                <a:moveTo>
                  <a:pt x="0" y="0"/>
                </a:moveTo>
                <a:lnTo>
                  <a:pt x="7788910" y="0"/>
                </a:lnTo>
              </a:path>
            </a:pathLst>
          </a:custGeom>
          <a:ln w="8889">
            <a:solidFill>
              <a:srgbClr val="146A1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570230" y="938530"/>
            <a:ext cx="7788909" cy="0"/>
          </a:xfrm>
          <a:custGeom>
            <a:avLst/>
            <a:gdLst/>
            <a:ahLst/>
            <a:cxnLst/>
            <a:rect l="l" t="t" r="r" b="b"/>
            <a:pathLst>
              <a:path w="7788909">
                <a:moveTo>
                  <a:pt x="0" y="0"/>
                </a:moveTo>
                <a:lnTo>
                  <a:pt x="7788910" y="0"/>
                </a:lnTo>
              </a:path>
            </a:pathLst>
          </a:custGeom>
          <a:ln w="7619">
            <a:solidFill>
              <a:srgbClr val="156A1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570230" y="946150"/>
            <a:ext cx="7788909" cy="0"/>
          </a:xfrm>
          <a:custGeom>
            <a:avLst/>
            <a:gdLst/>
            <a:ahLst/>
            <a:cxnLst/>
            <a:rect l="l" t="t" r="r" b="b"/>
            <a:pathLst>
              <a:path w="7788909">
                <a:moveTo>
                  <a:pt x="0" y="0"/>
                </a:moveTo>
                <a:lnTo>
                  <a:pt x="7788910" y="0"/>
                </a:lnTo>
              </a:path>
            </a:pathLst>
          </a:custGeom>
          <a:ln w="7620">
            <a:solidFill>
              <a:srgbClr val="166B1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570230" y="953135"/>
            <a:ext cx="7788909" cy="0"/>
          </a:xfrm>
          <a:custGeom>
            <a:avLst/>
            <a:gdLst/>
            <a:ahLst/>
            <a:cxnLst/>
            <a:rect l="l" t="t" r="r" b="b"/>
            <a:pathLst>
              <a:path w="7788909">
                <a:moveTo>
                  <a:pt x="0" y="0"/>
                </a:moveTo>
                <a:lnTo>
                  <a:pt x="7788910" y="0"/>
                </a:lnTo>
              </a:path>
            </a:pathLst>
          </a:custGeom>
          <a:ln w="8889">
            <a:solidFill>
              <a:srgbClr val="176C1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570230" y="960119"/>
            <a:ext cx="7788909" cy="0"/>
          </a:xfrm>
          <a:custGeom>
            <a:avLst/>
            <a:gdLst/>
            <a:ahLst/>
            <a:cxnLst/>
            <a:rect l="l" t="t" r="r" b="b"/>
            <a:pathLst>
              <a:path w="7788909">
                <a:moveTo>
                  <a:pt x="0" y="0"/>
                </a:moveTo>
                <a:lnTo>
                  <a:pt x="7788910" y="0"/>
                </a:lnTo>
              </a:path>
            </a:pathLst>
          </a:custGeom>
          <a:ln w="7619">
            <a:solidFill>
              <a:srgbClr val="186D1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570230" y="967739"/>
            <a:ext cx="7788909" cy="0"/>
          </a:xfrm>
          <a:custGeom>
            <a:avLst/>
            <a:gdLst/>
            <a:ahLst/>
            <a:cxnLst/>
            <a:rect l="l" t="t" r="r" b="b"/>
            <a:pathLst>
              <a:path w="7788909">
                <a:moveTo>
                  <a:pt x="0" y="0"/>
                </a:moveTo>
                <a:lnTo>
                  <a:pt x="7788910" y="0"/>
                </a:lnTo>
              </a:path>
            </a:pathLst>
          </a:custGeom>
          <a:ln w="7620">
            <a:solidFill>
              <a:srgbClr val="1A6D1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570230" y="975360"/>
            <a:ext cx="7788909" cy="0"/>
          </a:xfrm>
          <a:custGeom>
            <a:avLst/>
            <a:gdLst/>
            <a:ahLst/>
            <a:cxnLst/>
            <a:rect l="l" t="t" r="r" b="b"/>
            <a:pathLst>
              <a:path w="7788909">
                <a:moveTo>
                  <a:pt x="0" y="0"/>
                </a:moveTo>
                <a:lnTo>
                  <a:pt x="7788910" y="0"/>
                </a:lnTo>
              </a:path>
            </a:pathLst>
          </a:custGeom>
          <a:ln w="7620">
            <a:solidFill>
              <a:srgbClr val="1B6E1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570230" y="981710"/>
            <a:ext cx="7788909" cy="0"/>
          </a:xfrm>
          <a:custGeom>
            <a:avLst/>
            <a:gdLst/>
            <a:ahLst/>
            <a:cxnLst/>
            <a:rect l="l" t="t" r="r" b="b"/>
            <a:pathLst>
              <a:path w="7788909">
                <a:moveTo>
                  <a:pt x="0" y="0"/>
                </a:moveTo>
                <a:lnTo>
                  <a:pt x="7788910" y="0"/>
                </a:lnTo>
              </a:path>
            </a:pathLst>
          </a:custGeom>
          <a:ln w="7620">
            <a:solidFill>
              <a:srgbClr val="1C6F1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570230" y="989330"/>
            <a:ext cx="7788909" cy="0"/>
          </a:xfrm>
          <a:custGeom>
            <a:avLst/>
            <a:gdLst/>
            <a:ahLst/>
            <a:cxnLst/>
            <a:rect l="l" t="t" r="r" b="b"/>
            <a:pathLst>
              <a:path w="7788909">
                <a:moveTo>
                  <a:pt x="0" y="0"/>
                </a:moveTo>
                <a:lnTo>
                  <a:pt x="7788910" y="0"/>
                </a:lnTo>
              </a:path>
            </a:pathLst>
          </a:custGeom>
          <a:ln w="7619">
            <a:solidFill>
              <a:srgbClr val="1D701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570230" y="996950"/>
            <a:ext cx="7788909" cy="0"/>
          </a:xfrm>
          <a:custGeom>
            <a:avLst/>
            <a:gdLst/>
            <a:ahLst/>
            <a:cxnLst/>
            <a:rect l="l" t="t" r="r" b="b"/>
            <a:pathLst>
              <a:path w="7788909">
                <a:moveTo>
                  <a:pt x="0" y="0"/>
                </a:moveTo>
                <a:lnTo>
                  <a:pt x="7788910" y="0"/>
                </a:lnTo>
              </a:path>
            </a:pathLst>
          </a:custGeom>
          <a:ln w="7620">
            <a:solidFill>
              <a:srgbClr val="1E701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570230" y="1003300"/>
            <a:ext cx="7788909" cy="0"/>
          </a:xfrm>
          <a:custGeom>
            <a:avLst/>
            <a:gdLst/>
            <a:ahLst/>
            <a:cxnLst/>
            <a:rect l="l" t="t" r="r" b="b"/>
            <a:pathLst>
              <a:path w="7788909">
                <a:moveTo>
                  <a:pt x="0" y="0"/>
                </a:moveTo>
                <a:lnTo>
                  <a:pt x="7788910" y="0"/>
                </a:lnTo>
              </a:path>
            </a:pathLst>
          </a:custGeom>
          <a:ln w="7620">
            <a:solidFill>
              <a:srgbClr val="20711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570230" y="1010919"/>
            <a:ext cx="7788909" cy="0"/>
          </a:xfrm>
          <a:custGeom>
            <a:avLst/>
            <a:gdLst/>
            <a:ahLst/>
            <a:cxnLst/>
            <a:rect l="l" t="t" r="r" b="b"/>
            <a:pathLst>
              <a:path w="7788909">
                <a:moveTo>
                  <a:pt x="0" y="0"/>
                </a:moveTo>
                <a:lnTo>
                  <a:pt x="7788910" y="0"/>
                </a:lnTo>
              </a:path>
            </a:pathLst>
          </a:custGeom>
          <a:ln w="7619">
            <a:solidFill>
              <a:srgbClr val="21721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570230" y="1018539"/>
            <a:ext cx="7788909" cy="0"/>
          </a:xfrm>
          <a:custGeom>
            <a:avLst/>
            <a:gdLst/>
            <a:ahLst/>
            <a:cxnLst/>
            <a:rect l="l" t="t" r="r" b="b"/>
            <a:pathLst>
              <a:path w="7788909">
                <a:moveTo>
                  <a:pt x="0" y="0"/>
                </a:moveTo>
                <a:lnTo>
                  <a:pt x="7788910" y="0"/>
                </a:lnTo>
              </a:path>
            </a:pathLst>
          </a:custGeom>
          <a:ln w="7620">
            <a:solidFill>
              <a:srgbClr val="22731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570230" y="1025525"/>
            <a:ext cx="7788909" cy="0"/>
          </a:xfrm>
          <a:custGeom>
            <a:avLst/>
            <a:gdLst/>
            <a:ahLst/>
            <a:cxnLst/>
            <a:rect l="l" t="t" r="r" b="b"/>
            <a:pathLst>
              <a:path w="7788909">
                <a:moveTo>
                  <a:pt x="0" y="0"/>
                </a:moveTo>
                <a:lnTo>
                  <a:pt x="7788910" y="0"/>
                </a:lnTo>
              </a:path>
            </a:pathLst>
          </a:custGeom>
          <a:ln w="8890">
            <a:solidFill>
              <a:srgbClr val="23742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570230" y="1032510"/>
            <a:ext cx="7788909" cy="0"/>
          </a:xfrm>
          <a:custGeom>
            <a:avLst/>
            <a:gdLst/>
            <a:ahLst/>
            <a:cxnLst/>
            <a:rect l="l" t="t" r="r" b="b"/>
            <a:pathLst>
              <a:path w="7788909">
                <a:moveTo>
                  <a:pt x="0" y="0"/>
                </a:moveTo>
                <a:lnTo>
                  <a:pt x="7788910" y="0"/>
                </a:lnTo>
              </a:path>
            </a:pathLst>
          </a:custGeom>
          <a:ln w="7620">
            <a:solidFill>
              <a:srgbClr val="24742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570230" y="1040130"/>
            <a:ext cx="7788909" cy="0"/>
          </a:xfrm>
          <a:custGeom>
            <a:avLst/>
            <a:gdLst/>
            <a:ahLst/>
            <a:cxnLst/>
            <a:rect l="l" t="t" r="r" b="b"/>
            <a:pathLst>
              <a:path w="7788909">
                <a:moveTo>
                  <a:pt x="0" y="0"/>
                </a:moveTo>
                <a:lnTo>
                  <a:pt x="7788910" y="0"/>
                </a:lnTo>
              </a:path>
            </a:pathLst>
          </a:custGeom>
          <a:ln w="7619">
            <a:solidFill>
              <a:srgbClr val="26752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570230" y="1047114"/>
            <a:ext cx="7788909" cy="0"/>
          </a:xfrm>
          <a:custGeom>
            <a:avLst/>
            <a:gdLst/>
            <a:ahLst/>
            <a:cxnLst/>
            <a:rect l="l" t="t" r="r" b="b"/>
            <a:pathLst>
              <a:path w="7788909">
                <a:moveTo>
                  <a:pt x="0" y="0"/>
                </a:moveTo>
                <a:lnTo>
                  <a:pt x="7788910" y="0"/>
                </a:lnTo>
              </a:path>
            </a:pathLst>
          </a:custGeom>
          <a:ln w="8889">
            <a:solidFill>
              <a:srgbClr val="27762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570230" y="1054100"/>
            <a:ext cx="7788909" cy="0"/>
          </a:xfrm>
          <a:custGeom>
            <a:avLst/>
            <a:gdLst/>
            <a:ahLst/>
            <a:cxnLst/>
            <a:rect l="l" t="t" r="r" b="b"/>
            <a:pathLst>
              <a:path w="7788909">
                <a:moveTo>
                  <a:pt x="0" y="0"/>
                </a:moveTo>
                <a:lnTo>
                  <a:pt x="7788910" y="0"/>
                </a:lnTo>
              </a:path>
            </a:pathLst>
          </a:custGeom>
          <a:ln w="7620">
            <a:solidFill>
              <a:srgbClr val="28772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570230" y="1061719"/>
            <a:ext cx="7788909" cy="0"/>
          </a:xfrm>
          <a:custGeom>
            <a:avLst/>
            <a:gdLst/>
            <a:ahLst/>
            <a:cxnLst/>
            <a:rect l="l" t="t" r="r" b="b"/>
            <a:pathLst>
              <a:path w="7788909">
                <a:moveTo>
                  <a:pt x="0" y="0"/>
                </a:moveTo>
                <a:lnTo>
                  <a:pt x="7788910" y="0"/>
                </a:lnTo>
              </a:path>
            </a:pathLst>
          </a:custGeom>
          <a:ln w="7619">
            <a:solidFill>
              <a:srgbClr val="29772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570230" y="1068705"/>
            <a:ext cx="7788909" cy="0"/>
          </a:xfrm>
          <a:custGeom>
            <a:avLst/>
            <a:gdLst/>
            <a:ahLst/>
            <a:cxnLst/>
            <a:rect l="l" t="t" r="r" b="b"/>
            <a:pathLst>
              <a:path w="7788909">
                <a:moveTo>
                  <a:pt x="0" y="0"/>
                </a:moveTo>
                <a:lnTo>
                  <a:pt x="7788910" y="0"/>
                </a:lnTo>
              </a:path>
            </a:pathLst>
          </a:custGeom>
          <a:ln w="8889">
            <a:solidFill>
              <a:srgbClr val="2A782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570230" y="1075689"/>
            <a:ext cx="7788909" cy="0"/>
          </a:xfrm>
          <a:custGeom>
            <a:avLst/>
            <a:gdLst/>
            <a:ahLst/>
            <a:cxnLst/>
            <a:rect l="l" t="t" r="r" b="b"/>
            <a:pathLst>
              <a:path w="7788909">
                <a:moveTo>
                  <a:pt x="0" y="0"/>
                </a:moveTo>
                <a:lnTo>
                  <a:pt x="7788910" y="0"/>
                </a:lnTo>
              </a:path>
            </a:pathLst>
          </a:custGeom>
          <a:ln w="7620">
            <a:solidFill>
              <a:srgbClr val="2C792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570230" y="1083310"/>
            <a:ext cx="7788909" cy="0"/>
          </a:xfrm>
          <a:custGeom>
            <a:avLst/>
            <a:gdLst/>
            <a:ahLst/>
            <a:cxnLst/>
            <a:rect l="l" t="t" r="r" b="b"/>
            <a:pathLst>
              <a:path w="7788909">
                <a:moveTo>
                  <a:pt x="0" y="0"/>
                </a:moveTo>
                <a:lnTo>
                  <a:pt x="7788910" y="0"/>
                </a:lnTo>
              </a:path>
            </a:pathLst>
          </a:custGeom>
          <a:ln w="7620">
            <a:solidFill>
              <a:srgbClr val="2D7A2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570230" y="1090294"/>
            <a:ext cx="7788909" cy="0"/>
          </a:xfrm>
          <a:custGeom>
            <a:avLst/>
            <a:gdLst/>
            <a:ahLst/>
            <a:cxnLst/>
            <a:rect l="l" t="t" r="r" b="b"/>
            <a:pathLst>
              <a:path w="7788909">
                <a:moveTo>
                  <a:pt x="0" y="0"/>
                </a:moveTo>
                <a:lnTo>
                  <a:pt x="7788910" y="0"/>
                </a:lnTo>
              </a:path>
            </a:pathLst>
          </a:custGeom>
          <a:ln w="8889">
            <a:solidFill>
              <a:srgbClr val="2E7A2A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570230" y="1097914"/>
            <a:ext cx="7788909" cy="0"/>
          </a:xfrm>
          <a:custGeom>
            <a:avLst/>
            <a:gdLst/>
            <a:ahLst/>
            <a:cxnLst/>
            <a:rect l="l" t="t" r="r" b="b"/>
            <a:pathLst>
              <a:path w="7788909">
                <a:moveTo>
                  <a:pt x="0" y="0"/>
                </a:moveTo>
                <a:lnTo>
                  <a:pt x="7788910" y="0"/>
                </a:lnTo>
              </a:path>
            </a:pathLst>
          </a:custGeom>
          <a:ln w="8889">
            <a:solidFill>
              <a:srgbClr val="2F7B2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570230" y="1104900"/>
            <a:ext cx="7788909" cy="0"/>
          </a:xfrm>
          <a:custGeom>
            <a:avLst/>
            <a:gdLst/>
            <a:ahLst/>
            <a:cxnLst/>
            <a:rect l="l" t="t" r="r" b="b"/>
            <a:pathLst>
              <a:path w="7788909">
                <a:moveTo>
                  <a:pt x="0" y="0"/>
                </a:moveTo>
                <a:lnTo>
                  <a:pt x="7788910" y="0"/>
                </a:lnTo>
              </a:path>
            </a:pathLst>
          </a:custGeom>
          <a:ln w="7620">
            <a:solidFill>
              <a:srgbClr val="307C2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570230" y="1112519"/>
            <a:ext cx="7788909" cy="0"/>
          </a:xfrm>
          <a:custGeom>
            <a:avLst/>
            <a:gdLst/>
            <a:ahLst/>
            <a:cxnLst/>
            <a:rect l="l" t="t" r="r" b="b"/>
            <a:pathLst>
              <a:path w="7788909">
                <a:moveTo>
                  <a:pt x="0" y="0"/>
                </a:moveTo>
                <a:lnTo>
                  <a:pt x="7788910" y="0"/>
                </a:lnTo>
              </a:path>
            </a:pathLst>
          </a:custGeom>
          <a:ln w="7619">
            <a:solidFill>
              <a:srgbClr val="337D2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570230" y="1119505"/>
            <a:ext cx="7788909" cy="0"/>
          </a:xfrm>
          <a:custGeom>
            <a:avLst/>
            <a:gdLst/>
            <a:ahLst/>
            <a:cxnLst/>
            <a:rect l="l" t="t" r="r" b="b"/>
            <a:pathLst>
              <a:path w="7788909">
                <a:moveTo>
                  <a:pt x="0" y="0"/>
                </a:moveTo>
                <a:lnTo>
                  <a:pt x="7788910" y="0"/>
                </a:lnTo>
              </a:path>
            </a:pathLst>
          </a:custGeom>
          <a:ln w="8889">
            <a:solidFill>
              <a:srgbClr val="337E2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570230" y="1126489"/>
            <a:ext cx="7788909" cy="0"/>
          </a:xfrm>
          <a:custGeom>
            <a:avLst/>
            <a:gdLst/>
            <a:ahLst/>
            <a:cxnLst/>
            <a:rect l="l" t="t" r="r" b="b"/>
            <a:pathLst>
              <a:path w="7788909">
                <a:moveTo>
                  <a:pt x="0" y="0"/>
                </a:moveTo>
                <a:lnTo>
                  <a:pt x="7788910" y="0"/>
                </a:lnTo>
              </a:path>
            </a:pathLst>
          </a:custGeom>
          <a:ln w="7620">
            <a:solidFill>
              <a:srgbClr val="347E3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570230" y="1134110"/>
            <a:ext cx="7788909" cy="0"/>
          </a:xfrm>
          <a:custGeom>
            <a:avLst/>
            <a:gdLst/>
            <a:ahLst/>
            <a:cxnLst/>
            <a:rect l="l" t="t" r="r" b="b"/>
            <a:pathLst>
              <a:path w="7788909">
                <a:moveTo>
                  <a:pt x="0" y="0"/>
                </a:moveTo>
                <a:lnTo>
                  <a:pt x="7788910" y="0"/>
                </a:lnTo>
              </a:path>
            </a:pathLst>
          </a:custGeom>
          <a:ln w="7620">
            <a:solidFill>
              <a:srgbClr val="357F3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570230" y="1141094"/>
            <a:ext cx="7788909" cy="0"/>
          </a:xfrm>
          <a:custGeom>
            <a:avLst/>
            <a:gdLst/>
            <a:ahLst/>
            <a:cxnLst/>
            <a:rect l="l" t="t" r="r" b="b"/>
            <a:pathLst>
              <a:path w="7788909">
                <a:moveTo>
                  <a:pt x="0" y="0"/>
                </a:moveTo>
                <a:lnTo>
                  <a:pt x="7788910" y="0"/>
                </a:lnTo>
              </a:path>
            </a:pathLst>
          </a:custGeom>
          <a:ln w="8889">
            <a:solidFill>
              <a:srgbClr val="36803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570230" y="1148080"/>
            <a:ext cx="7788909" cy="0"/>
          </a:xfrm>
          <a:custGeom>
            <a:avLst/>
            <a:gdLst/>
            <a:ahLst/>
            <a:cxnLst/>
            <a:rect l="l" t="t" r="r" b="b"/>
            <a:pathLst>
              <a:path w="7788909">
                <a:moveTo>
                  <a:pt x="0" y="0"/>
                </a:moveTo>
                <a:lnTo>
                  <a:pt x="7788910" y="0"/>
                </a:lnTo>
              </a:path>
            </a:pathLst>
          </a:custGeom>
          <a:ln w="7619">
            <a:solidFill>
              <a:srgbClr val="38813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570230" y="1155700"/>
            <a:ext cx="7788909" cy="0"/>
          </a:xfrm>
          <a:custGeom>
            <a:avLst/>
            <a:gdLst/>
            <a:ahLst/>
            <a:cxnLst/>
            <a:rect l="l" t="t" r="r" b="b"/>
            <a:pathLst>
              <a:path w="7788909">
                <a:moveTo>
                  <a:pt x="0" y="0"/>
                </a:moveTo>
                <a:lnTo>
                  <a:pt x="7788910" y="0"/>
                </a:lnTo>
              </a:path>
            </a:pathLst>
          </a:custGeom>
          <a:ln w="7620">
            <a:solidFill>
              <a:srgbClr val="39813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570230" y="1162685"/>
            <a:ext cx="7788909" cy="0"/>
          </a:xfrm>
          <a:custGeom>
            <a:avLst/>
            <a:gdLst/>
            <a:ahLst/>
            <a:cxnLst/>
            <a:rect l="l" t="t" r="r" b="b"/>
            <a:pathLst>
              <a:path w="7788909">
                <a:moveTo>
                  <a:pt x="0" y="0"/>
                </a:moveTo>
                <a:lnTo>
                  <a:pt x="7788910" y="0"/>
                </a:lnTo>
              </a:path>
            </a:pathLst>
          </a:custGeom>
          <a:ln w="8889">
            <a:solidFill>
              <a:srgbClr val="3A823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570230" y="1170305"/>
            <a:ext cx="7788909" cy="0"/>
          </a:xfrm>
          <a:custGeom>
            <a:avLst/>
            <a:gdLst/>
            <a:ahLst/>
            <a:cxnLst/>
            <a:rect l="l" t="t" r="r" b="b"/>
            <a:pathLst>
              <a:path w="7788909">
                <a:moveTo>
                  <a:pt x="0" y="0"/>
                </a:moveTo>
                <a:lnTo>
                  <a:pt x="7788910" y="0"/>
                </a:lnTo>
              </a:path>
            </a:pathLst>
          </a:custGeom>
          <a:ln w="8889">
            <a:solidFill>
              <a:srgbClr val="3B833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570230" y="1177289"/>
            <a:ext cx="7788909" cy="0"/>
          </a:xfrm>
          <a:custGeom>
            <a:avLst/>
            <a:gdLst/>
            <a:ahLst/>
            <a:cxnLst/>
            <a:rect l="l" t="t" r="r" b="b"/>
            <a:pathLst>
              <a:path w="7788909">
                <a:moveTo>
                  <a:pt x="0" y="0"/>
                </a:moveTo>
                <a:lnTo>
                  <a:pt x="7788910" y="0"/>
                </a:lnTo>
              </a:path>
            </a:pathLst>
          </a:custGeom>
          <a:ln w="7620">
            <a:solidFill>
              <a:srgbClr val="3C843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570230" y="1184910"/>
            <a:ext cx="7788909" cy="0"/>
          </a:xfrm>
          <a:custGeom>
            <a:avLst/>
            <a:gdLst/>
            <a:ahLst/>
            <a:cxnLst/>
            <a:rect l="l" t="t" r="r" b="b"/>
            <a:pathLst>
              <a:path w="7788909">
                <a:moveTo>
                  <a:pt x="0" y="0"/>
                </a:moveTo>
                <a:lnTo>
                  <a:pt x="7788910" y="0"/>
                </a:lnTo>
              </a:path>
            </a:pathLst>
          </a:custGeom>
          <a:ln w="7620">
            <a:solidFill>
              <a:srgbClr val="3E843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570230" y="1191894"/>
            <a:ext cx="7788909" cy="0"/>
          </a:xfrm>
          <a:custGeom>
            <a:avLst/>
            <a:gdLst/>
            <a:ahLst/>
            <a:cxnLst/>
            <a:rect l="l" t="t" r="r" b="b"/>
            <a:pathLst>
              <a:path w="7788909">
                <a:moveTo>
                  <a:pt x="0" y="0"/>
                </a:moveTo>
                <a:lnTo>
                  <a:pt x="7788910" y="0"/>
                </a:lnTo>
              </a:path>
            </a:pathLst>
          </a:custGeom>
          <a:ln w="8889">
            <a:solidFill>
              <a:srgbClr val="3F853A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570230" y="1198880"/>
            <a:ext cx="7788909" cy="0"/>
          </a:xfrm>
          <a:custGeom>
            <a:avLst/>
            <a:gdLst/>
            <a:ahLst/>
            <a:cxnLst/>
            <a:rect l="l" t="t" r="r" b="b"/>
            <a:pathLst>
              <a:path w="7788909">
                <a:moveTo>
                  <a:pt x="0" y="0"/>
                </a:moveTo>
                <a:lnTo>
                  <a:pt x="7788910" y="0"/>
                </a:lnTo>
              </a:path>
            </a:pathLst>
          </a:custGeom>
          <a:ln w="7619">
            <a:solidFill>
              <a:srgbClr val="40863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570230" y="1206500"/>
            <a:ext cx="7788909" cy="0"/>
          </a:xfrm>
          <a:custGeom>
            <a:avLst/>
            <a:gdLst/>
            <a:ahLst/>
            <a:cxnLst/>
            <a:rect l="l" t="t" r="r" b="b"/>
            <a:pathLst>
              <a:path w="7788909">
                <a:moveTo>
                  <a:pt x="0" y="0"/>
                </a:moveTo>
                <a:lnTo>
                  <a:pt x="7788910" y="0"/>
                </a:lnTo>
              </a:path>
            </a:pathLst>
          </a:custGeom>
          <a:ln w="7620">
            <a:solidFill>
              <a:srgbClr val="41873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570230" y="1213485"/>
            <a:ext cx="7788909" cy="0"/>
          </a:xfrm>
          <a:custGeom>
            <a:avLst/>
            <a:gdLst/>
            <a:ahLst/>
            <a:cxnLst/>
            <a:rect l="l" t="t" r="r" b="b"/>
            <a:pathLst>
              <a:path w="7788909">
                <a:moveTo>
                  <a:pt x="0" y="0"/>
                </a:moveTo>
                <a:lnTo>
                  <a:pt x="7788910" y="0"/>
                </a:lnTo>
              </a:path>
            </a:pathLst>
          </a:custGeom>
          <a:ln w="8889">
            <a:solidFill>
              <a:srgbClr val="42883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570230" y="1220469"/>
            <a:ext cx="7788909" cy="0"/>
          </a:xfrm>
          <a:custGeom>
            <a:avLst/>
            <a:gdLst/>
            <a:ahLst/>
            <a:cxnLst/>
            <a:rect l="l" t="t" r="r" b="b"/>
            <a:pathLst>
              <a:path w="7788909">
                <a:moveTo>
                  <a:pt x="0" y="0"/>
                </a:moveTo>
                <a:lnTo>
                  <a:pt x="7788910" y="0"/>
                </a:lnTo>
              </a:path>
            </a:pathLst>
          </a:custGeom>
          <a:ln w="7619">
            <a:solidFill>
              <a:srgbClr val="44883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" name="object 44"/>
          <p:cNvSpPr/>
          <p:nvPr/>
        </p:nvSpPr>
        <p:spPr>
          <a:xfrm>
            <a:off x="570230" y="1228089"/>
            <a:ext cx="7788909" cy="0"/>
          </a:xfrm>
          <a:custGeom>
            <a:avLst/>
            <a:gdLst/>
            <a:ahLst/>
            <a:cxnLst/>
            <a:rect l="l" t="t" r="r" b="b"/>
            <a:pathLst>
              <a:path w="7788909">
                <a:moveTo>
                  <a:pt x="0" y="0"/>
                </a:moveTo>
                <a:lnTo>
                  <a:pt x="7788910" y="0"/>
                </a:lnTo>
              </a:path>
            </a:pathLst>
          </a:custGeom>
          <a:ln w="7620">
            <a:solidFill>
              <a:srgbClr val="45894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570230" y="1235075"/>
            <a:ext cx="7788909" cy="0"/>
          </a:xfrm>
          <a:custGeom>
            <a:avLst/>
            <a:gdLst/>
            <a:ahLst/>
            <a:cxnLst/>
            <a:rect l="l" t="t" r="r" b="b"/>
            <a:pathLst>
              <a:path w="7788909">
                <a:moveTo>
                  <a:pt x="0" y="0"/>
                </a:moveTo>
                <a:lnTo>
                  <a:pt x="7788910" y="0"/>
                </a:lnTo>
              </a:path>
            </a:pathLst>
          </a:custGeom>
          <a:ln w="8890">
            <a:solidFill>
              <a:srgbClr val="468A4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570230" y="1242060"/>
            <a:ext cx="7788909" cy="0"/>
          </a:xfrm>
          <a:custGeom>
            <a:avLst/>
            <a:gdLst/>
            <a:ahLst/>
            <a:cxnLst/>
            <a:rect l="l" t="t" r="r" b="b"/>
            <a:pathLst>
              <a:path w="7788909">
                <a:moveTo>
                  <a:pt x="0" y="0"/>
                </a:moveTo>
                <a:lnTo>
                  <a:pt x="7788910" y="0"/>
                </a:lnTo>
              </a:path>
            </a:pathLst>
          </a:custGeom>
          <a:ln w="7620">
            <a:solidFill>
              <a:srgbClr val="478B4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570230" y="1249680"/>
            <a:ext cx="7788909" cy="0"/>
          </a:xfrm>
          <a:custGeom>
            <a:avLst/>
            <a:gdLst/>
            <a:ahLst/>
            <a:cxnLst/>
            <a:rect l="l" t="t" r="r" b="b"/>
            <a:pathLst>
              <a:path w="7788909">
                <a:moveTo>
                  <a:pt x="0" y="0"/>
                </a:moveTo>
                <a:lnTo>
                  <a:pt x="7788910" y="0"/>
                </a:lnTo>
              </a:path>
            </a:pathLst>
          </a:custGeom>
          <a:ln w="7619">
            <a:solidFill>
              <a:srgbClr val="498B4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570230" y="1257300"/>
            <a:ext cx="7788909" cy="0"/>
          </a:xfrm>
          <a:custGeom>
            <a:avLst/>
            <a:gdLst/>
            <a:ahLst/>
            <a:cxnLst/>
            <a:rect l="l" t="t" r="r" b="b"/>
            <a:pathLst>
              <a:path w="7788909">
                <a:moveTo>
                  <a:pt x="0" y="0"/>
                </a:moveTo>
                <a:lnTo>
                  <a:pt x="7788910" y="0"/>
                </a:lnTo>
              </a:path>
            </a:pathLst>
          </a:custGeom>
          <a:ln w="7620">
            <a:solidFill>
              <a:srgbClr val="4A8C4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" name="object 49"/>
          <p:cNvSpPr/>
          <p:nvPr/>
        </p:nvSpPr>
        <p:spPr>
          <a:xfrm>
            <a:off x="570230" y="1264285"/>
            <a:ext cx="7788909" cy="0"/>
          </a:xfrm>
          <a:custGeom>
            <a:avLst/>
            <a:gdLst/>
            <a:ahLst/>
            <a:cxnLst/>
            <a:rect l="l" t="t" r="r" b="b"/>
            <a:pathLst>
              <a:path w="7788909">
                <a:moveTo>
                  <a:pt x="0" y="0"/>
                </a:moveTo>
                <a:lnTo>
                  <a:pt x="7788910" y="0"/>
                </a:lnTo>
              </a:path>
            </a:pathLst>
          </a:custGeom>
          <a:ln w="8889">
            <a:solidFill>
              <a:srgbClr val="4B8D4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" name="object 50"/>
          <p:cNvSpPr/>
          <p:nvPr/>
        </p:nvSpPr>
        <p:spPr>
          <a:xfrm>
            <a:off x="570230" y="1271269"/>
            <a:ext cx="7788909" cy="0"/>
          </a:xfrm>
          <a:custGeom>
            <a:avLst/>
            <a:gdLst/>
            <a:ahLst/>
            <a:cxnLst/>
            <a:rect l="l" t="t" r="r" b="b"/>
            <a:pathLst>
              <a:path w="7788909">
                <a:moveTo>
                  <a:pt x="0" y="0"/>
                </a:moveTo>
                <a:lnTo>
                  <a:pt x="7788910" y="0"/>
                </a:lnTo>
              </a:path>
            </a:pathLst>
          </a:custGeom>
          <a:ln w="7619">
            <a:solidFill>
              <a:srgbClr val="4C8E4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" name="object 51"/>
          <p:cNvSpPr/>
          <p:nvPr/>
        </p:nvSpPr>
        <p:spPr>
          <a:xfrm>
            <a:off x="570230" y="1278889"/>
            <a:ext cx="7788909" cy="0"/>
          </a:xfrm>
          <a:custGeom>
            <a:avLst/>
            <a:gdLst/>
            <a:ahLst/>
            <a:cxnLst/>
            <a:rect l="l" t="t" r="r" b="b"/>
            <a:pathLst>
              <a:path w="7788909">
                <a:moveTo>
                  <a:pt x="0" y="0"/>
                </a:moveTo>
                <a:lnTo>
                  <a:pt x="7788910" y="0"/>
                </a:lnTo>
              </a:path>
            </a:pathLst>
          </a:custGeom>
          <a:ln w="7620">
            <a:solidFill>
              <a:srgbClr val="4D8F4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" name="object 52"/>
          <p:cNvSpPr/>
          <p:nvPr/>
        </p:nvSpPr>
        <p:spPr>
          <a:xfrm>
            <a:off x="570230" y="1285875"/>
            <a:ext cx="7788909" cy="0"/>
          </a:xfrm>
          <a:custGeom>
            <a:avLst/>
            <a:gdLst/>
            <a:ahLst/>
            <a:cxnLst/>
            <a:rect l="l" t="t" r="r" b="b"/>
            <a:pathLst>
              <a:path w="7788909">
                <a:moveTo>
                  <a:pt x="0" y="0"/>
                </a:moveTo>
                <a:lnTo>
                  <a:pt x="7788910" y="0"/>
                </a:lnTo>
              </a:path>
            </a:pathLst>
          </a:custGeom>
          <a:ln w="8890">
            <a:solidFill>
              <a:srgbClr val="4F8F4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" name="object 53"/>
          <p:cNvSpPr/>
          <p:nvPr/>
        </p:nvSpPr>
        <p:spPr>
          <a:xfrm>
            <a:off x="570230" y="1292860"/>
            <a:ext cx="7788909" cy="0"/>
          </a:xfrm>
          <a:custGeom>
            <a:avLst/>
            <a:gdLst/>
            <a:ahLst/>
            <a:cxnLst/>
            <a:rect l="l" t="t" r="r" b="b"/>
            <a:pathLst>
              <a:path w="7788909">
                <a:moveTo>
                  <a:pt x="0" y="0"/>
                </a:moveTo>
                <a:lnTo>
                  <a:pt x="7788910" y="0"/>
                </a:lnTo>
              </a:path>
            </a:pathLst>
          </a:custGeom>
          <a:ln w="7620">
            <a:solidFill>
              <a:srgbClr val="50904A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" name="object 54"/>
          <p:cNvSpPr/>
          <p:nvPr/>
        </p:nvSpPr>
        <p:spPr>
          <a:xfrm>
            <a:off x="570230" y="1300480"/>
            <a:ext cx="7788909" cy="0"/>
          </a:xfrm>
          <a:custGeom>
            <a:avLst/>
            <a:gdLst/>
            <a:ahLst/>
            <a:cxnLst/>
            <a:rect l="l" t="t" r="r" b="b"/>
            <a:pathLst>
              <a:path w="7788909">
                <a:moveTo>
                  <a:pt x="0" y="0"/>
                </a:moveTo>
                <a:lnTo>
                  <a:pt x="7788910" y="0"/>
                </a:lnTo>
              </a:path>
            </a:pathLst>
          </a:custGeom>
          <a:ln w="7619">
            <a:solidFill>
              <a:srgbClr val="51914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" name="object 55"/>
          <p:cNvSpPr/>
          <p:nvPr/>
        </p:nvSpPr>
        <p:spPr>
          <a:xfrm>
            <a:off x="570230" y="1307464"/>
            <a:ext cx="7788909" cy="0"/>
          </a:xfrm>
          <a:custGeom>
            <a:avLst/>
            <a:gdLst/>
            <a:ahLst/>
            <a:cxnLst/>
            <a:rect l="l" t="t" r="r" b="b"/>
            <a:pathLst>
              <a:path w="7788909">
                <a:moveTo>
                  <a:pt x="0" y="0"/>
                </a:moveTo>
                <a:lnTo>
                  <a:pt x="7788910" y="0"/>
                </a:lnTo>
              </a:path>
            </a:pathLst>
          </a:custGeom>
          <a:ln w="8889">
            <a:solidFill>
              <a:srgbClr val="52924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" name="object 56"/>
          <p:cNvSpPr/>
          <p:nvPr/>
        </p:nvSpPr>
        <p:spPr>
          <a:xfrm>
            <a:off x="570230" y="1314450"/>
            <a:ext cx="7788909" cy="0"/>
          </a:xfrm>
          <a:custGeom>
            <a:avLst/>
            <a:gdLst/>
            <a:ahLst/>
            <a:cxnLst/>
            <a:rect l="l" t="t" r="r" b="b"/>
            <a:pathLst>
              <a:path w="7788909">
                <a:moveTo>
                  <a:pt x="0" y="0"/>
                </a:moveTo>
                <a:lnTo>
                  <a:pt x="7788910" y="0"/>
                </a:lnTo>
              </a:path>
            </a:pathLst>
          </a:custGeom>
          <a:ln w="7620">
            <a:solidFill>
              <a:srgbClr val="53924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" name="object 57"/>
          <p:cNvSpPr/>
          <p:nvPr/>
        </p:nvSpPr>
        <p:spPr>
          <a:xfrm>
            <a:off x="570230" y="1322069"/>
            <a:ext cx="7788909" cy="0"/>
          </a:xfrm>
          <a:custGeom>
            <a:avLst/>
            <a:gdLst/>
            <a:ahLst/>
            <a:cxnLst/>
            <a:rect l="l" t="t" r="r" b="b"/>
            <a:pathLst>
              <a:path w="7788909">
                <a:moveTo>
                  <a:pt x="0" y="0"/>
                </a:moveTo>
                <a:lnTo>
                  <a:pt x="7788910" y="0"/>
                </a:lnTo>
              </a:path>
            </a:pathLst>
          </a:custGeom>
          <a:ln w="7619">
            <a:solidFill>
              <a:srgbClr val="55934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" name="object 58"/>
          <p:cNvSpPr/>
          <p:nvPr/>
        </p:nvSpPr>
        <p:spPr>
          <a:xfrm>
            <a:off x="570230" y="1329055"/>
            <a:ext cx="7788909" cy="0"/>
          </a:xfrm>
          <a:custGeom>
            <a:avLst/>
            <a:gdLst/>
            <a:ahLst/>
            <a:cxnLst/>
            <a:rect l="l" t="t" r="r" b="b"/>
            <a:pathLst>
              <a:path w="7788909">
                <a:moveTo>
                  <a:pt x="0" y="0"/>
                </a:moveTo>
                <a:lnTo>
                  <a:pt x="7788910" y="0"/>
                </a:lnTo>
              </a:path>
            </a:pathLst>
          </a:custGeom>
          <a:ln w="8889">
            <a:solidFill>
              <a:srgbClr val="56945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" name="object 59"/>
          <p:cNvSpPr/>
          <p:nvPr/>
        </p:nvSpPr>
        <p:spPr>
          <a:xfrm>
            <a:off x="570230" y="1336675"/>
            <a:ext cx="7788909" cy="0"/>
          </a:xfrm>
          <a:custGeom>
            <a:avLst/>
            <a:gdLst/>
            <a:ahLst/>
            <a:cxnLst/>
            <a:rect l="l" t="t" r="r" b="b"/>
            <a:pathLst>
              <a:path w="7788909">
                <a:moveTo>
                  <a:pt x="0" y="0"/>
                </a:moveTo>
                <a:lnTo>
                  <a:pt x="7788910" y="0"/>
                </a:lnTo>
              </a:path>
            </a:pathLst>
          </a:custGeom>
          <a:ln w="8890">
            <a:solidFill>
              <a:srgbClr val="57955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" name="object 60"/>
          <p:cNvSpPr/>
          <p:nvPr/>
        </p:nvSpPr>
        <p:spPr>
          <a:xfrm>
            <a:off x="570230" y="1343660"/>
            <a:ext cx="7788909" cy="0"/>
          </a:xfrm>
          <a:custGeom>
            <a:avLst/>
            <a:gdLst/>
            <a:ahLst/>
            <a:cxnLst/>
            <a:rect l="l" t="t" r="r" b="b"/>
            <a:pathLst>
              <a:path w="7788909">
                <a:moveTo>
                  <a:pt x="0" y="0"/>
                </a:moveTo>
                <a:lnTo>
                  <a:pt x="7788910" y="0"/>
                </a:lnTo>
              </a:path>
            </a:pathLst>
          </a:custGeom>
          <a:ln w="7620">
            <a:solidFill>
              <a:srgbClr val="58955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" name="object 61"/>
          <p:cNvSpPr/>
          <p:nvPr/>
        </p:nvSpPr>
        <p:spPr>
          <a:xfrm>
            <a:off x="570230" y="1351280"/>
            <a:ext cx="7788909" cy="0"/>
          </a:xfrm>
          <a:custGeom>
            <a:avLst/>
            <a:gdLst/>
            <a:ahLst/>
            <a:cxnLst/>
            <a:rect l="l" t="t" r="r" b="b"/>
            <a:pathLst>
              <a:path w="7788909">
                <a:moveTo>
                  <a:pt x="0" y="0"/>
                </a:moveTo>
                <a:lnTo>
                  <a:pt x="7788910" y="0"/>
                </a:lnTo>
              </a:path>
            </a:pathLst>
          </a:custGeom>
          <a:ln w="7619">
            <a:solidFill>
              <a:srgbClr val="59965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" name="object 62"/>
          <p:cNvSpPr/>
          <p:nvPr/>
        </p:nvSpPr>
        <p:spPr>
          <a:xfrm>
            <a:off x="570230" y="1358264"/>
            <a:ext cx="7788909" cy="0"/>
          </a:xfrm>
          <a:custGeom>
            <a:avLst/>
            <a:gdLst/>
            <a:ahLst/>
            <a:cxnLst/>
            <a:rect l="l" t="t" r="r" b="b"/>
            <a:pathLst>
              <a:path w="7788909">
                <a:moveTo>
                  <a:pt x="0" y="0"/>
                </a:moveTo>
                <a:lnTo>
                  <a:pt x="7788910" y="0"/>
                </a:lnTo>
              </a:path>
            </a:pathLst>
          </a:custGeom>
          <a:ln w="8889">
            <a:solidFill>
              <a:srgbClr val="5B975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" name="object 63"/>
          <p:cNvSpPr/>
          <p:nvPr/>
        </p:nvSpPr>
        <p:spPr>
          <a:xfrm>
            <a:off x="570230" y="1365250"/>
            <a:ext cx="7788909" cy="0"/>
          </a:xfrm>
          <a:custGeom>
            <a:avLst/>
            <a:gdLst/>
            <a:ahLst/>
            <a:cxnLst/>
            <a:rect l="l" t="t" r="r" b="b"/>
            <a:pathLst>
              <a:path w="7788909">
                <a:moveTo>
                  <a:pt x="0" y="0"/>
                </a:moveTo>
                <a:lnTo>
                  <a:pt x="7788910" y="0"/>
                </a:lnTo>
              </a:path>
            </a:pathLst>
          </a:custGeom>
          <a:ln w="7620">
            <a:solidFill>
              <a:srgbClr val="5C995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" name="object 64"/>
          <p:cNvSpPr/>
          <p:nvPr/>
        </p:nvSpPr>
        <p:spPr>
          <a:xfrm>
            <a:off x="570230" y="1372869"/>
            <a:ext cx="7788909" cy="0"/>
          </a:xfrm>
          <a:custGeom>
            <a:avLst/>
            <a:gdLst/>
            <a:ahLst/>
            <a:cxnLst/>
            <a:rect l="l" t="t" r="r" b="b"/>
            <a:pathLst>
              <a:path w="7788909">
                <a:moveTo>
                  <a:pt x="0" y="0"/>
                </a:moveTo>
                <a:lnTo>
                  <a:pt x="7788910" y="0"/>
                </a:lnTo>
              </a:path>
            </a:pathLst>
          </a:custGeom>
          <a:ln w="7619">
            <a:solidFill>
              <a:srgbClr val="5D995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" name="object 65"/>
          <p:cNvSpPr/>
          <p:nvPr/>
        </p:nvSpPr>
        <p:spPr>
          <a:xfrm>
            <a:off x="570230" y="1379855"/>
            <a:ext cx="7788909" cy="0"/>
          </a:xfrm>
          <a:custGeom>
            <a:avLst/>
            <a:gdLst/>
            <a:ahLst/>
            <a:cxnLst/>
            <a:rect l="l" t="t" r="r" b="b"/>
            <a:pathLst>
              <a:path w="7788909">
                <a:moveTo>
                  <a:pt x="0" y="0"/>
                </a:moveTo>
                <a:lnTo>
                  <a:pt x="7788910" y="0"/>
                </a:lnTo>
              </a:path>
            </a:pathLst>
          </a:custGeom>
          <a:ln w="8889">
            <a:solidFill>
              <a:srgbClr val="5E995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" name="object 66"/>
          <p:cNvSpPr/>
          <p:nvPr/>
        </p:nvSpPr>
        <p:spPr>
          <a:xfrm>
            <a:off x="570230" y="1386839"/>
            <a:ext cx="7788909" cy="0"/>
          </a:xfrm>
          <a:custGeom>
            <a:avLst/>
            <a:gdLst/>
            <a:ahLst/>
            <a:cxnLst/>
            <a:rect l="l" t="t" r="r" b="b"/>
            <a:pathLst>
              <a:path w="7788909">
                <a:moveTo>
                  <a:pt x="0" y="0"/>
                </a:moveTo>
                <a:lnTo>
                  <a:pt x="7788910" y="0"/>
                </a:lnTo>
              </a:path>
            </a:pathLst>
          </a:custGeom>
          <a:ln w="7620">
            <a:solidFill>
              <a:srgbClr val="5F9A5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7" name="object 67"/>
          <p:cNvSpPr/>
          <p:nvPr/>
        </p:nvSpPr>
        <p:spPr>
          <a:xfrm>
            <a:off x="570230" y="1394460"/>
            <a:ext cx="7788909" cy="0"/>
          </a:xfrm>
          <a:custGeom>
            <a:avLst/>
            <a:gdLst/>
            <a:ahLst/>
            <a:cxnLst/>
            <a:rect l="l" t="t" r="r" b="b"/>
            <a:pathLst>
              <a:path w="7788909">
                <a:moveTo>
                  <a:pt x="0" y="0"/>
                </a:moveTo>
                <a:lnTo>
                  <a:pt x="7788910" y="0"/>
                </a:lnTo>
              </a:path>
            </a:pathLst>
          </a:custGeom>
          <a:ln w="7620">
            <a:solidFill>
              <a:srgbClr val="619B5A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8" name="object 68"/>
          <p:cNvSpPr/>
          <p:nvPr/>
        </p:nvSpPr>
        <p:spPr>
          <a:xfrm>
            <a:off x="570230" y="1401444"/>
            <a:ext cx="7788909" cy="0"/>
          </a:xfrm>
          <a:custGeom>
            <a:avLst/>
            <a:gdLst/>
            <a:ahLst/>
            <a:cxnLst/>
            <a:rect l="l" t="t" r="r" b="b"/>
            <a:pathLst>
              <a:path w="7788909">
                <a:moveTo>
                  <a:pt x="0" y="0"/>
                </a:moveTo>
                <a:lnTo>
                  <a:pt x="7788910" y="0"/>
                </a:lnTo>
              </a:path>
            </a:pathLst>
          </a:custGeom>
          <a:ln w="8889">
            <a:solidFill>
              <a:srgbClr val="629C5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9" name="object 69"/>
          <p:cNvSpPr/>
          <p:nvPr/>
        </p:nvSpPr>
        <p:spPr>
          <a:xfrm>
            <a:off x="570230" y="1409064"/>
            <a:ext cx="7788909" cy="0"/>
          </a:xfrm>
          <a:custGeom>
            <a:avLst/>
            <a:gdLst/>
            <a:ahLst/>
            <a:cxnLst/>
            <a:rect l="l" t="t" r="r" b="b"/>
            <a:pathLst>
              <a:path w="7788909">
                <a:moveTo>
                  <a:pt x="0" y="0"/>
                </a:moveTo>
                <a:lnTo>
                  <a:pt x="7788910" y="0"/>
                </a:lnTo>
              </a:path>
            </a:pathLst>
          </a:custGeom>
          <a:ln w="8889">
            <a:solidFill>
              <a:srgbClr val="639C5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0" name="object 70"/>
          <p:cNvSpPr/>
          <p:nvPr/>
        </p:nvSpPr>
        <p:spPr>
          <a:xfrm>
            <a:off x="570230" y="1416050"/>
            <a:ext cx="7788909" cy="0"/>
          </a:xfrm>
          <a:custGeom>
            <a:avLst/>
            <a:gdLst/>
            <a:ahLst/>
            <a:cxnLst/>
            <a:rect l="l" t="t" r="r" b="b"/>
            <a:pathLst>
              <a:path w="7788909">
                <a:moveTo>
                  <a:pt x="0" y="0"/>
                </a:moveTo>
                <a:lnTo>
                  <a:pt x="7788910" y="0"/>
                </a:lnTo>
              </a:path>
            </a:pathLst>
          </a:custGeom>
          <a:ln w="7620">
            <a:solidFill>
              <a:srgbClr val="649D5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1" name="object 71"/>
          <p:cNvSpPr/>
          <p:nvPr/>
        </p:nvSpPr>
        <p:spPr>
          <a:xfrm>
            <a:off x="570230" y="1423669"/>
            <a:ext cx="7788909" cy="0"/>
          </a:xfrm>
          <a:custGeom>
            <a:avLst/>
            <a:gdLst/>
            <a:ahLst/>
            <a:cxnLst/>
            <a:rect l="l" t="t" r="r" b="b"/>
            <a:pathLst>
              <a:path w="7788909">
                <a:moveTo>
                  <a:pt x="0" y="0"/>
                </a:moveTo>
                <a:lnTo>
                  <a:pt x="7788910" y="0"/>
                </a:lnTo>
              </a:path>
            </a:pathLst>
          </a:custGeom>
          <a:ln w="7619">
            <a:solidFill>
              <a:srgbClr val="669E5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2" name="object 72"/>
          <p:cNvSpPr/>
          <p:nvPr/>
        </p:nvSpPr>
        <p:spPr>
          <a:xfrm>
            <a:off x="570230" y="1430655"/>
            <a:ext cx="7788909" cy="0"/>
          </a:xfrm>
          <a:custGeom>
            <a:avLst/>
            <a:gdLst/>
            <a:ahLst/>
            <a:cxnLst/>
            <a:rect l="l" t="t" r="r" b="b"/>
            <a:pathLst>
              <a:path w="7788909">
                <a:moveTo>
                  <a:pt x="0" y="0"/>
                </a:moveTo>
                <a:lnTo>
                  <a:pt x="7788910" y="0"/>
                </a:lnTo>
              </a:path>
            </a:pathLst>
          </a:custGeom>
          <a:ln w="8889">
            <a:solidFill>
              <a:srgbClr val="679F6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3" name="object 73"/>
          <p:cNvSpPr/>
          <p:nvPr/>
        </p:nvSpPr>
        <p:spPr>
          <a:xfrm>
            <a:off x="570230" y="1437639"/>
            <a:ext cx="7788909" cy="0"/>
          </a:xfrm>
          <a:custGeom>
            <a:avLst/>
            <a:gdLst/>
            <a:ahLst/>
            <a:cxnLst/>
            <a:rect l="l" t="t" r="r" b="b"/>
            <a:pathLst>
              <a:path w="7788909">
                <a:moveTo>
                  <a:pt x="0" y="0"/>
                </a:moveTo>
                <a:lnTo>
                  <a:pt x="7788910" y="0"/>
                </a:lnTo>
              </a:path>
            </a:pathLst>
          </a:custGeom>
          <a:ln w="7620">
            <a:solidFill>
              <a:srgbClr val="689F6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4" name="object 74"/>
          <p:cNvSpPr/>
          <p:nvPr/>
        </p:nvSpPr>
        <p:spPr>
          <a:xfrm>
            <a:off x="570230" y="1445260"/>
            <a:ext cx="7788909" cy="0"/>
          </a:xfrm>
          <a:custGeom>
            <a:avLst/>
            <a:gdLst/>
            <a:ahLst/>
            <a:cxnLst/>
            <a:rect l="l" t="t" r="r" b="b"/>
            <a:pathLst>
              <a:path w="7788909">
                <a:moveTo>
                  <a:pt x="0" y="0"/>
                </a:moveTo>
                <a:lnTo>
                  <a:pt x="7788910" y="0"/>
                </a:lnTo>
              </a:path>
            </a:pathLst>
          </a:custGeom>
          <a:ln w="7620">
            <a:solidFill>
              <a:srgbClr val="69A06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5" name="object 75"/>
          <p:cNvSpPr/>
          <p:nvPr/>
        </p:nvSpPr>
        <p:spPr>
          <a:xfrm>
            <a:off x="570230" y="1452244"/>
            <a:ext cx="7788909" cy="0"/>
          </a:xfrm>
          <a:custGeom>
            <a:avLst/>
            <a:gdLst/>
            <a:ahLst/>
            <a:cxnLst/>
            <a:rect l="l" t="t" r="r" b="b"/>
            <a:pathLst>
              <a:path w="7788909">
                <a:moveTo>
                  <a:pt x="0" y="0"/>
                </a:moveTo>
                <a:lnTo>
                  <a:pt x="7788910" y="0"/>
                </a:lnTo>
              </a:path>
            </a:pathLst>
          </a:custGeom>
          <a:ln w="8889">
            <a:solidFill>
              <a:srgbClr val="6AA16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6" name="object 76"/>
          <p:cNvSpPr/>
          <p:nvPr/>
        </p:nvSpPr>
        <p:spPr>
          <a:xfrm>
            <a:off x="570230" y="1459230"/>
            <a:ext cx="7788909" cy="0"/>
          </a:xfrm>
          <a:custGeom>
            <a:avLst/>
            <a:gdLst/>
            <a:ahLst/>
            <a:cxnLst/>
            <a:rect l="l" t="t" r="r" b="b"/>
            <a:pathLst>
              <a:path w="7788909">
                <a:moveTo>
                  <a:pt x="0" y="0"/>
                </a:moveTo>
                <a:lnTo>
                  <a:pt x="7788910" y="0"/>
                </a:lnTo>
              </a:path>
            </a:pathLst>
          </a:custGeom>
          <a:ln w="7619">
            <a:solidFill>
              <a:srgbClr val="6BA26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7" name="object 77"/>
          <p:cNvSpPr/>
          <p:nvPr/>
        </p:nvSpPr>
        <p:spPr>
          <a:xfrm>
            <a:off x="570230" y="1466850"/>
            <a:ext cx="7788909" cy="0"/>
          </a:xfrm>
          <a:custGeom>
            <a:avLst/>
            <a:gdLst/>
            <a:ahLst/>
            <a:cxnLst/>
            <a:rect l="l" t="t" r="r" b="b"/>
            <a:pathLst>
              <a:path w="7788909">
                <a:moveTo>
                  <a:pt x="0" y="0"/>
                </a:moveTo>
                <a:lnTo>
                  <a:pt x="7788910" y="0"/>
                </a:lnTo>
              </a:path>
            </a:pathLst>
          </a:custGeom>
          <a:ln w="7620">
            <a:solidFill>
              <a:srgbClr val="6DA36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8" name="object 78"/>
          <p:cNvSpPr/>
          <p:nvPr/>
        </p:nvSpPr>
        <p:spPr>
          <a:xfrm>
            <a:off x="570230" y="1473835"/>
            <a:ext cx="7788909" cy="0"/>
          </a:xfrm>
          <a:custGeom>
            <a:avLst/>
            <a:gdLst/>
            <a:ahLst/>
            <a:cxnLst/>
            <a:rect l="l" t="t" r="r" b="b"/>
            <a:pathLst>
              <a:path w="7788909">
                <a:moveTo>
                  <a:pt x="0" y="0"/>
                </a:moveTo>
                <a:lnTo>
                  <a:pt x="7788910" y="0"/>
                </a:lnTo>
              </a:path>
            </a:pathLst>
          </a:custGeom>
          <a:ln w="8889">
            <a:solidFill>
              <a:srgbClr val="6EA36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9" name="object 79"/>
          <p:cNvSpPr/>
          <p:nvPr/>
        </p:nvSpPr>
        <p:spPr>
          <a:xfrm>
            <a:off x="570230" y="1480819"/>
            <a:ext cx="7788909" cy="0"/>
          </a:xfrm>
          <a:custGeom>
            <a:avLst/>
            <a:gdLst/>
            <a:ahLst/>
            <a:cxnLst/>
            <a:rect l="l" t="t" r="r" b="b"/>
            <a:pathLst>
              <a:path w="7788909">
                <a:moveTo>
                  <a:pt x="0" y="0"/>
                </a:moveTo>
                <a:lnTo>
                  <a:pt x="7788910" y="0"/>
                </a:lnTo>
              </a:path>
            </a:pathLst>
          </a:custGeom>
          <a:ln w="7619">
            <a:solidFill>
              <a:srgbClr val="6FA46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0" name="object 80"/>
          <p:cNvSpPr/>
          <p:nvPr/>
        </p:nvSpPr>
        <p:spPr>
          <a:xfrm>
            <a:off x="570230" y="1488439"/>
            <a:ext cx="7788909" cy="0"/>
          </a:xfrm>
          <a:custGeom>
            <a:avLst/>
            <a:gdLst/>
            <a:ahLst/>
            <a:cxnLst/>
            <a:rect l="l" t="t" r="r" b="b"/>
            <a:pathLst>
              <a:path w="7788909">
                <a:moveTo>
                  <a:pt x="0" y="0"/>
                </a:moveTo>
                <a:lnTo>
                  <a:pt x="7788910" y="0"/>
                </a:lnTo>
              </a:path>
            </a:pathLst>
          </a:custGeom>
          <a:ln w="7620">
            <a:solidFill>
              <a:srgbClr val="70A56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1" name="object 81"/>
          <p:cNvSpPr/>
          <p:nvPr/>
        </p:nvSpPr>
        <p:spPr>
          <a:xfrm>
            <a:off x="570230" y="1496060"/>
            <a:ext cx="7788909" cy="0"/>
          </a:xfrm>
          <a:custGeom>
            <a:avLst/>
            <a:gdLst/>
            <a:ahLst/>
            <a:cxnLst/>
            <a:rect l="l" t="t" r="r" b="b"/>
            <a:pathLst>
              <a:path w="7788909">
                <a:moveTo>
                  <a:pt x="0" y="0"/>
                </a:moveTo>
                <a:lnTo>
                  <a:pt x="7788910" y="0"/>
                </a:lnTo>
              </a:path>
            </a:pathLst>
          </a:custGeom>
          <a:ln w="7620">
            <a:solidFill>
              <a:srgbClr val="71A66A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2" name="object 82"/>
          <p:cNvSpPr/>
          <p:nvPr/>
        </p:nvSpPr>
        <p:spPr>
          <a:xfrm>
            <a:off x="570230" y="1503044"/>
            <a:ext cx="7788909" cy="0"/>
          </a:xfrm>
          <a:custGeom>
            <a:avLst/>
            <a:gdLst/>
            <a:ahLst/>
            <a:cxnLst/>
            <a:rect l="l" t="t" r="r" b="b"/>
            <a:pathLst>
              <a:path w="7788909">
                <a:moveTo>
                  <a:pt x="0" y="0"/>
                </a:moveTo>
                <a:lnTo>
                  <a:pt x="7788910" y="0"/>
                </a:lnTo>
              </a:path>
            </a:pathLst>
          </a:custGeom>
          <a:ln w="8889">
            <a:solidFill>
              <a:srgbClr val="73A66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3" name="object 83"/>
          <p:cNvSpPr/>
          <p:nvPr/>
        </p:nvSpPr>
        <p:spPr>
          <a:xfrm>
            <a:off x="570230" y="1510030"/>
            <a:ext cx="7788909" cy="0"/>
          </a:xfrm>
          <a:custGeom>
            <a:avLst/>
            <a:gdLst/>
            <a:ahLst/>
            <a:cxnLst/>
            <a:rect l="l" t="t" r="r" b="b"/>
            <a:pathLst>
              <a:path w="7788909">
                <a:moveTo>
                  <a:pt x="0" y="0"/>
                </a:moveTo>
                <a:lnTo>
                  <a:pt x="7788910" y="0"/>
                </a:lnTo>
              </a:path>
            </a:pathLst>
          </a:custGeom>
          <a:ln w="7619">
            <a:solidFill>
              <a:srgbClr val="74A76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4" name="object 84"/>
          <p:cNvSpPr/>
          <p:nvPr/>
        </p:nvSpPr>
        <p:spPr>
          <a:xfrm>
            <a:off x="570230" y="1517650"/>
            <a:ext cx="7788909" cy="0"/>
          </a:xfrm>
          <a:custGeom>
            <a:avLst/>
            <a:gdLst/>
            <a:ahLst/>
            <a:cxnLst/>
            <a:rect l="l" t="t" r="r" b="b"/>
            <a:pathLst>
              <a:path w="7788909">
                <a:moveTo>
                  <a:pt x="0" y="0"/>
                </a:moveTo>
                <a:lnTo>
                  <a:pt x="7788910" y="0"/>
                </a:lnTo>
              </a:path>
            </a:pathLst>
          </a:custGeom>
          <a:ln w="7620">
            <a:solidFill>
              <a:srgbClr val="75A86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5" name="object 85"/>
          <p:cNvSpPr/>
          <p:nvPr/>
        </p:nvSpPr>
        <p:spPr>
          <a:xfrm>
            <a:off x="570230" y="1524635"/>
            <a:ext cx="7788909" cy="0"/>
          </a:xfrm>
          <a:custGeom>
            <a:avLst/>
            <a:gdLst/>
            <a:ahLst/>
            <a:cxnLst/>
            <a:rect l="l" t="t" r="r" b="b"/>
            <a:pathLst>
              <a:path w="7788909">
                <a:moveTo>
                  <a:pt x="0" y="0"/>
                </a:moveTo>
                <a:lnTo>
                  <a:pt x="7788910" y="0"/>
                </a:lnTo>
              </a:path>
            </a:pathLst>
          </a:custGeom>
          <a:ln w="8889">
            <a:solidFill>
              <a:srgbClr val="76A96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6" name="object 86"/>
          <p:cNvSpPr/>
          <p:nvPr/>
        </p:nvSpPr>
        <p:spPr>
          <a:xfrm>
            <a:off x="570230" y="1531619"/>
            <a:ext cx="7788909" cy="0"/>
          </a:xfrm>
          <a:custGeom>
            <a:avLst/>
            <a:gdLst/>
            <a:ahLst/>
            <a:cxnLst/>
            <a:rect l="l" t="t" r="r" b="b"/>
            <a:pathLst>
              <a:path w="7788909">
                <a:moveTo>
                  <a:pt x="0" y="0"/>
                </a:moveTo>
                <a:lnTo>
                  <a:pt x="7788910" y="0"/>
                </a:lnTo>
              </a:path>
            </a:pathLst>
          </a:custGeom>
          <a:ln w="7619">
            <a:solidFill>
              <a:srgbClr val="78AA7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7" name="object 87"/>
          <p:cNvSpPr/>
          <p:nvPr/>
        </p:nvSpPr>
        <p:spPr>
          <a:xfrm>
            <a:off x="570230" y="1539239"/>
            <a:ext cx="7788909" cy="0"/>
          </a:xfrm>
          <a:custGeom>
            <a:avLst/>
            <a:gdLst/>
            <a:ahLst/>
            <a:cxnLst/>
            <a:rect l="l" t="t" r="r" b="b"/>
            <a:pathLst>
              <a:path w="7788909">
                <a:moveTo>
                  <a:pt x="0" y="0"/>
                </a:moveTo>
                <a:lnTo>
                  <a:pt x="7788910" y="0"/>
                </a:lnTo>
              </a:path>
            </a:pathLst>
          </a:custGeom>
          <a:ln w="7620">
            <a:solidFill>
              <a:srgbClr val="79AA7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8" name="object 88"/>
          <p:cNvSpPr/>
          <p:nvPr/>
        </p:nvSpPr>
        <p:spPr>
          <a:xfrm>
            <a:off x="570230" y="1546225"/>
            <a:ext cx="7788909" cy="0"/>
          </a:xfrm>
          <a:custGeom>
            <a:avLst/>
            <a:gdLst/>
            <a:ahLst/>
            <a:cxnLst/>
            <a:rect l="l" t="t" r="r" b="b"/>
            <a:pathLst>
              <a:path w="7788909">
                <a:moveTo>
                  <a:pt x="0" y="0"/>
                </a:moveTo>
                <a:lnTo>
                  <a:pt x="7788910" y="0"/>
                </a:lnTo>
              </a:path>
            </a:pathLst>
          </a:custGeom>
          <a:ln w="8890">
            <a:solidFill>
              <a:srgbClr val="7AAB7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9" name="object 89"/>
          <p:cNvSpPr/>
          <p:nvPr/>
        </p:nvSpPr>
        <p:spPr>
          <a:xfrm>
            <a:off x="570230" y="1553210"/>
            <a:ext cx="7788909" cy="0"/>
          </a:xfrm>
          <a:custGeom>
            <a:avLst/>
            <a:gdLst/>
            <a:ahLst/>
            <a:cxnLst/>
            <a:rect l="l" t="t" r="r" b="b"/>
            <a:pathLst>
              <a:path w="7788909">
                <a:moveTo>
                  <a:pt x="0" y="0"/>
                </a:moveTo>
                <a:lnTo>
                  <a:pt x="7788910" y="0"/>
                </a:lnTo>
              </a:path>
            </a:pathLst>
          </a:custGeom>
          <a:ln w="7620">
            <a:solidFill>
              <a:srgbClr val="7BAC7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0" name="object 90"/>
          <p:cNvSpPr/>
          <p:nvPr/>
        </p:nvSpPr>
        <p:spPr>
          <a:xfrm>
            <a:off x="570230" y="1560830"/>
            <a:ext cx="7788909" cy="0"/>
          </a:xfrm>
          <a:custGeom>
            <a:avLst/>
            <a:gdLst/>
            <a:ahLst/>
            <a:cxnLst/>
            <a:rect l="l" t="t" r="r" b="b"/>
            <a:pathLst>
              <a:path w="7788909">
                <a:moveTo>
                  <a:pt x="0" y="0"/>
                </a:moveTo>
                <a:lnTo>
                  <a:pt x="7788910" y="0"/>
                </a:lnTo>
              </a:path>
            </a:pathLst>
          </a:custGeom>
          <a:ln w="7619">
            <a:solidFill>
              <a:srgbClr val="7CAD7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1" name="object 91"/>
          <p:cNvSpPr/>
          <p:nvPr/>
        </p:nvSpPr>
        <p:spPr>
          <a:xfrm>
            <a:off x="570230" y="1567814"/>
            <a:ext cx="7788909" cy="0"/>
          </a:xfrm>
          <a:custGeom>
            <a:avLst/>
            <a:gdLst/>
            <a:ahLst/>
            <a:cxnLst/>
            <a:rect l="l" t="t" r="r" b="b"/>
            <a:pathLst>
              <a:path w="7788909">
                <a:moveTo>
                  <a:pt x="0" y="0"/>
                </a:moveTo>
                <a:lnTo>
                  <a:pt x="7788910" y="0"/>
                </a:lnTo>
              </a:path>
            </a:pathLst>
          </a:custGeom>
          <a:ln w="8889">
            <a:solidFill>
              <a:srgbClr val="7EAD7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2" name="object 92"/>
          <p:cNvSpPr/>
          <p:nvPr/>
        </p:nvSpPr>
        <p:spPr>
          <a:xfrm>
            <a:off x="570230" y="1575435"/>
            <a:ext cx="7788909" cy="0"/>
          </a:xfrm>
          <a:custGeom>
            <a:avLst/>
            <a:gdLst/>
            <a:ahLst/>
            <a:cxnLst/>
            <a:rect l="l" t="t" r="r" b="b"/>
            <a:pathLst>
              <a:path w="7788909">
                <a:moveTo>
                  <a:pt x="0" y="0"/>
                </a:moveTo>
                <a:lnTo>
                  <a:pt x="7788910" y="0"/>
                </a:lnTo>
              </a:path>
            </a:pathLst>
          </a:custGeom>
          <a:ln w="8889">
            <a:solidFill>
              <a:srgbClr val="7FAE7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3" name="object 93"/>
          <p:cNvSpPr/>
          <p:nvPr/>
        </p:nvSpPr>
        <p:spPr>
          <a:xfrm>
            <a:off x="570230" y="1582419"/>
            <a:ext cx="7788909" cy="0"/>
          </a:xfrm>
          <a:custGeom>
            <a:avLst/>
            <a:gdLst/>
            <a:ahLst/>
            <a:cxnLst/>
            <a:rect l="l" t="t" r="r" b="b"/>
            <a:pathLst>
              <a:path w="7788909">
                <a:moveTo>
                  <a:pt x="0" y="0"/>
                </a:moveTo>
                <a:lnTo>
                  <a:pt x="7788910" y="0"/>
                </a:lnTo>
              </a:path>
            </a:pathLst>
          </a:custGeom>
          <a:ln w="7619">
            <a:solidFill>
              <a:srgbClr val="80AF7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4" name="object 94"/>
          <p:cNvSpPr/>
          <p:nvPr/>
        </p:nvSpPr>
        <p:spPr>
          <a:xfrm>
            <a:off x="570230" y="1590039"/>
            <a:ext cx="7788909" cy="0"/>
          </a:xfrm>
          <a:custGeom>
            <a:avLst/>
            <a:gdLst/>
            <a:ahLst/>
            <a:cxnLst/>
            <a:rect l="l" t="t" r="r" b="b"/>
            <a:pathLst>
              <a:path w="7788909">
                <a:moveTo>
                  <a:pt x="0" y="0"/>
                </a:moveTo>
                <a:lnTo>
                  <a:pt x="7788910" y="0"/>
                </a:lnTo>
              </a:path>
            </a:pathLst>
          </a:custGeom>
          <a:ln w="7620">
            <a:solidFill>
              <a:srgbClr val="81B07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5" name="object 95"/>
          <p:cNvSpPr/>
          <p:nvPr/>
        </p:nvSpPr>
        <p:spPr>
          <a:xfrm>
            <a:off x="570230" y="1597025"/>
            <a:ext cx="7788909" cy="0"/>
          </a:xfrm>
          <a:custGeom>
            <a:avLst/>
            <a:gdLst/>
            <a:ahLst/>
            <a:cxnLst/>
            <a:rect l="l" t="t" r="r" b="b"/>
            <a:pathLst>
              <a:path w="7788909">
                <a:moveTo>
                  <a:pt x="0" y="0"/>
                </a:moveTo>
                <a:lnTo>
                  <a:pt x="7788910" y="0"/>
                </a:lnTo>
              </a:path>
            </a:pathLst>
          </a:custGeom>
          <a:ln w="8890">
            <a:solidFill>
              <a:srgbClr val="82B07A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6" name="object 96"/>
          <p:cNvSpPr/>
          <p:nvPr/>
        </p:nvSpPr>
        <p:spPr>
          <a:xfrm>
            <a:off x="570230" y="1604010"/>
            <a:ext cx="7788909" cy="0"/>
          </a:xfrm>
          <a:custGeom>
            <a:avLst/>
            <a:gdLst/>
            <a:ahLst/>
            <a:cxnLst/>
            <a:rect l="l" t="t" r="r" b="b"/>
            <a:pathLst>
              <a:path w="7788909">
                <a:moveTo>
                  <a:pt x="0" y="0"/>
                </a:moveTo>
                <a:lnTo>
                  <a:pt x="7788910" y="0"/>
                </a:lnTo>
              </a:path>
            </a:pathLst>
          </a:custGeom>
          <a:ln w="7620">
            <a:solidFill>
              <a:srgbClr val="84B17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7" name="object 97"/>
          <p:cNvSpPr/>
          <p:nvPr/>
        </p:nvSpPr>
        <p:spPr>
          <a:xfrm>
            <a:off x="570230" y="1611630"/>
            <a:ext cx="7788909" cy="0"/>
          </a:xfrm>
          <a:custGeom>
            <a:avLst/>
            <a:gdLst/>
            <a:ahLst/>
            <a:cxnLst/>
            <a:rect l="l" t="t" r="r" b="b"/>
            <a:pathLst>
              <a:path w="7788909">
                <a:moveTo>
                  <a:pt x="0" y="0"/>
                </a:moveTo>
                <a:lnTo>
                  <a:pt x="7788910" y="0"/>
                </a:lnTo>
              </a:path>
            </a:pathLst>
          </a:custGeom>
          <a:ln w="7619">
            <a:solidFill>
              <a:srgbClr val="85B27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8" name="object 98"/>
          <p:cNvSpPr/>
          <p:nvPr/>
        </p:nvSpPr>
        <p:spPr>
          <a:xfrm>
            <a:off x="570230" y="1618614"/>
            <a:ext cx="7788909" cy="0"/>
          </a:xfrm>
          <a:custGeom>
            <a:avLst/>
            <a:gdLst/>
            <a:ahLst/>
            <a:cxnLst/>
            <a:rect l="l" t="t" r="r" b="b"/>
            <a:pathLst>
              <a:path w="7788909">
                <a:moveTo>
                  <a:pt x="0" y="0"/>
                </a:moveTo>
                <a:lnTo>
                  <a:pt x="7788910" y="0"/>
                </a:lnTo>
              </a:path>
            </a:pathLst>
          </a:custGeom>
          <a:ln w="8889">
            <a:solidFill>
              <a:srgbClr val="86B37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9" name="object 99"/>
          <p:cNvSpPr/>
          <p:nvPr/>
        </p:nvSpPr>
        <p:spPr>
          <a:xfrm>
            <a:off x="570230" y="1625600"/>
            <a:ext cx="7788909" cy="0"/>
          </a:xfrm>
          <a:custGeom>
            <a:avLst/>
            <a:gdLst/>
            <a:ahLst/>
            <a:cxnLst/>
            <a:rect l="l" t="t" r="r" b="b"/>
            <a:pathLst>
              <a:path w="7788909">
                <a:moveTo>
                  <a:pt x="0" y="0"/>
                </a:moveTo>
                <a:lnTo>
                  <a:pt x="7788910" y="0"/>
                </a:lnTo>
              </a:path>
            </a:pathLst>
          </a:custGeom>
          <a:ln w="7620">
            <a:solidFill>
              <a:srgbClr val="87B47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0" name="object 100"/>
          <p:cNvSpPr/>
          <p:nvPr/>
        </p:nvSpPr>
        <p:spPr>
          <a:xfrm>
            <a:off x="570230" y="1633220"/>
            <a:ext cx="7788909" cy="0"/>
          </a:xfrm>
          <a:custGeom>
            <a:avLst/>
            <a:gdLst/>
            <a:ahLst/>
            <a:cxnLst/>
            <a:rect l="l" t="t" r="r" b="b"/>
            <a:pathLst>
              <a:path w="7788909">
                <a:moveTo>
                  <a:pt x="0" y="0"/>
                </a:moveTo>
                <a:lnTo>
                  <a:pt x="7788910" y="0"/>
                </a:lnTo>
              </a:path>
            </a:pathLst>
          </a:custGeom>
          <a:ln w="7619">
            <a:solidFill>
              <a:srgbClr val="88B47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1" name="object 101"/>
          <p:cNvSpPr/>
          <p:nvPr/>
        </p:nvSpPr>
        <p:spPr>
          <a:xfrm>
            <a:off x="570230" y="1640204"/>
            <a:ext cx="7788909" cy="0"/>
          </a:xfrm>
          <a:custGeom>
            <a:avLst/>
            <a:gdLst/>
            <a:ahLst/>
            <a:cxnLst/>
            <a:rect l="l" t="t" r="r" b="b"/>
            <a:pathLst>
              <a:path w="7788909">
                <a:moveTo>
                  <a:pt x="0" y="0"/>
                </a:moveTo>
                <a:lnTo>
                  <a:pt x="7788910" y="0"/>
                </a:lnTo>
              </a:path>
            </a:pathLst>
          </a:custGeom>
          <a:ln w="8889">
            <a:solidFill>
              <a:srgbClr val="8AB5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2" name="object 102"/>
          <p:cNvSpPr/>
          <p:nvPr/>
        </p:nvSpPr>
        <p:spPr>
          <a:xfrm>
            <a:off x="570230" y="1647825"/>
            <a:ext cx="7788909" cy="0"/>
          </a:xfrm>
          <a:custGeom>
            <a:avLst/>
            <a:gdLst/>
            <a:ahLst/>
            <a:cxnLst/>
            <a:rect l="l" t="t" r="r" b="b"/>
            <a:pathLst>
              <a:path w="7788909">
                <a:moveTo>
                  <a:pt x="0" y="0"/>
                </a:moveTo>
                <a:lnTo>
                  <a:pt x="7788910" y="0"/>
                </a:lnTo>
              </a:path>
            </a:pathLst>
          </a:custGeom>
          <a:ln w="8890">
            <a:solidFill>
              <a:srgbClr val="8BB68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3" name="object 103"/>
          <p:cNvSpPr/>
          <p:nvPr/>
        </p:nvSpPr>
        <p:spPr>
          <a:xfrm>
            <a:off x="570230" y="1654810"/>
            <a:ext cx="7788909" cy="0"/>
          </a:xfrm>
          <a:custGeom>
            <a:avLst/>
            <a:gdLst/>
            <a:ahLst/>
            <a:cxnLst/>
            <a:rect l="l" t="t" r="r" b="b"/>
            <a:pathLst>
              <a:path w="7788909">
                <a:moveTo>
                  <a:pt x="0" y="0"/>
                </a:moveTo>
                <a:lnTo>
                  <a:pt x="7788910" y="0"/>
                </a:lnTo>
              </a:path>
            </a:pathLst>
          </a:custGeom>
          <a:ln w="7620">
            <a:solidFill>
              <a:srgbClr val="8CB78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4" name="object 104"/>
          <p:cNvSpPr/>
          <p:nvPr/>
        </p:nvSpPr>
        <p:spPr>
          <a:xfrm>
            <a:off x="570230" y="1662429"/>
            <a:ext cx="7788909" cy="0"/>
          </a:xfrm>
          <a:custGeom>
            <a:avLst/>
            <a:gdLst/>
            <a:ahLst/>
            <a:cxnLst/>
            <a:rect l="l" t="t" r="r" b="b"/>
            <a:pathLst>
              <a:path w="7788909">
                <a:moveTo>
                  <a:pt x="0" y="0"/>
                </a:moveTo>
                <a:lnTo>
                  <a:pt x="7788910" y="0"/>
                </a:lnTo>
              </a:path>
            </a:pathLst>
          </a:custGeom>
          <a:ln w="7619">
            <a:solidFill>
              <a:srgbClr val="8DB78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5" name="object 105"/>
          <p:cNvSpPr/>
          <p:nvPr/>
        </p:nvSpPr>
        <p:spPr>
          <a:xfrm>
            <a:off x="570230" y="1669414"/>
            <a:ext cx="7788909" cy="0"/>
          </a:xfrm>
          <a:custGeom>
            <a:avLst/>
            <a:gdLst/>
            <a:ahLst/>
            <a:cxnLst/>
            <a:rect l="l" t="t" r="r" b="b"/>
            <a:pathLst>
              <a:path w="7788909">
                <a:moveTo>
                  <a:pt x="0" y="0"/>
                </a:moveTo>
                <a:lnTo>
                  <a:pt x="7788910" y="0"/>
                </a:lnTo>
              </a:path>
            </a:pathLst>
          </a:custGeom>
          <a:ln w="8889">
            <a:solidFill>
              <a:srgbClr val="8EB88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6" name="object 106"/>
          <p:cNvSpPr/>
          <p:nvPr/>
        </p:nvSpPr>
        <p:spPr>
          <a:xfrm>
            <a:off x="570230" y="1676400"/>
            <a:ext cx="7788909" cy="0"/>
          </a:xfrm>
          <a:custGeom>
            <a:avLst/>
            <a:gdLst/>
            <a:ahLst/>
            <a:cxnLst/>
            <a:rect l="l" t="t" r="r" b="b"/>
            <a:pathLst>
              <a:path w="7788909">
                <a:moveTo>
                  <a:pt x="0" y="0"/>
                </a:moveTo>
                <a:lnTo>
                  <a:pt x="7788910" y="0"/>
                </a:lnTo>
              </a:path>
            </a:pathLst>
          </a:custGeom>
          <a:ln w="7620">
            <a:solidFill>
              <a:srgbClr val="90B98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7" name="object 107"/>
          <p:cNvSpPr/>
          <p:nvPr/>
        </p:nvSpPr>
        <p:spPr>
          <a:xfrm>
            <a:off x="570230" y="1684020"/>
            <a:ext cx="7788909" cy="0"/>
          </a:xfrm>
          <a:custGeom>
            <a:avLst/>
            <a:gdLst/>
            <a:ahLst/>
            <a:cxnLst/>
            <a:rect l="l" t="t" r="r" b="b"/>
            <a:pathLst>
              <a:path w="7788909">
                <a:moveTo>
                  <a:pt x="0" y="0"/>
                </a:moveTo>
                <a:lnTo>
                  <a:pt x="7788910" y="0"/>
                </a:lnTo>
              </a:path>
            </a:pathLst>
          </a:custGeom>
          <a:ln w="7619">
            <a:solidFill>
              <a:srgbClr val="91BA8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8" name="object 108"/>
          <p:cNvSpPr/>
          <p:nvPr/>
        </p:nvSpPr>
        <p:spPr>
          <a:xfrm>
            <a:off x="570230" y="1691004"/>
            <a:ext cx="7788909" cy="0"/>
          </a:xfrm>
          <a:custGeom>
            <a:avLst/>
            <a:gdLst/>
            <a:ahLst/>
            <a:cxnLst/>
            <a:rect l="l" t="t" r="r" b="b"/>
            <a:pathLst>
              <a:path w="7788909">
                <a:moveTo>
                  <a:pt x="0" y="0"/>
                </a:moveTo>
                <a:lnTo>
                  <a:pt x="7788910" y="0"/>
                </a:lnTo>
              </a:path>
            </a:pathLst>
          </a:custGeom>
          <a:ln w="8889">
            <a:solidFill>
              <a:srgbClr val="92BA8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9" name="object 109"/>
          <p:cNvSpPr/>
          <p:nvPr/>
        </p:nvSpPr>
        <p:spPr>
          <a:xfrm>
            <a:off x="570230" y="1697989"/>
            <a:ext cx="7788909" cy="0"/>
          </a:xfrm>
          <a:custGeom>
            <a:avLst/>
            <a:gdLst/>
            <a:ahLst/>
            <a:cxnLst/>
            <a:rect l="l" t="t" r="r" b="b"/>
            <a:pathLst>
              <a:path w="7788909">
                <a:moveTo>
                  <a:pt x="0" y="0"/>
                </a:moveTo>
                <a:lnTo>
                  <a:pt x="7788910" y="0"/>
                </a:lnTo>
              </a:path>
            </a:pathLst>
          </a:custGeom>
          <a:ln w="7620">
            <a:solidFill>
              <a:srgbClr val="93BB8A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0" name="object 110"/>
          <p:cNvSpPr/>
          <p:nvPr/>
        </p:nvSpPr>
        <p:spPr>
          <a:xfrm>
            <a:off x="570230" y="1705610"/>
            <a:ext cx="7788909" cy="0"/>
          </a:xfrm>
          <a:custGeom>
            <a:avLst/>
            <a:gdLst/>
            <a:ahLst/>
            <a:cxnLst/>
            <a:rect l="l" t="t" r="r" b="b"/>
            <a:pathLst>
              <a:path w="7788909">
                <a:moveTo>
                  <a:pt x="0" y="0"/>
                </a:moveTo>
                <a:lnTo>
                  <a:pt x="7788910" y="0"/>
                </a:lnTo>
              </a:path>
            </a:pathLst>
          </a:custGeom>
          <a:ln w="7620">
            <a:solidFill>
              <a:srgbClr val="94BC8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1" name="object 111"/>
          <p:cNvSpPr/>
          <p:nvPr/>
        </p:nvSpPr>
        <p:spPr>
          <a:xfrm>
            <a:off x="570230" y="1712595"/>
            <a:ext cx="7788909" cy="0"/>
          </a:xfrm>
          <a:custGeom>
            <a:avLst/>
            <a:gdLst/>
            <a:ahLst/>
            <a:cxnLst/>
            <a:rect l="l" t="t" r="r" b="b"/>
            <a:pathLst>
              <a:path w="7788909">
                <a:moveTo>
                  <a:pt x="0" y="0"/>
                </a:moveTo>
                <a:lnTo>
                  <a:pt x="7788910" y="0"/>
                </a:lnTo>
              </a:path>
            </a:pathLst>
          </a:custGeom>
          <a:ln w="8889">
            <a:solidFill>
              <a:srgbClr val="96BD8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2" name="object 112"/>
          <p:cNvSpPr/>
          <p:nvPr/>
        </p:nvSpPr>
        <p:spPr>
          <a:xfrm>
            <a:off x="570230" y="1719579"/>
            <a:ext cx="7788909" cy="0"/>
          </a:xfrm>
          <a:custGeom>
            <a:avLst/>
            <a:gdLst/>
            <a:ahLst/>
            <a:cxnLst/>
            <a:rect l="l" t="t" r="r" b="b"/>
            <a:pathLst>
              <a:path w="7788909">
                <a:moveTo>
                  <a:pt x="0" y="0"/>
                </a:moveTo>
                <a:lnTo>
                  <a:pt x="7788910" y="0"/>
                </a:lnTo>
              </a:path>
            </a:pathLst>
          </a:custGeom>
          <a:ln w="7619">
            <a:solidFill>
              <a:srgbClr val="97BE8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3" name="object 113"/>
          <p:cNvSpPr/>
          <p:nvPr/>
        </p:nvSpPr>
        <p:spPr>
          <a:xfrm>
            <a:off x="570230" y="1727200"/>
            <a:ext cx="7788909" cy="0"/>
          </a:xfrm>
          <a:custGeom>
            <a:avLst/>
            <a:gdLst/>
            <a:ahLst/>
            <a:cxnLst/>
            <a:rect l="l" t="t" r="r" b="b"/>
            <a:pathLst>
              <a:path w="7788909">
                <a:moveTo>
                  <a:pt x="0" y="0"/>
                </a:moveTo>
                <a:lnTo>
                  <a:pt x="7788910" y="0"/>
                </a:lnTo>
              </a:path>
            </a:pathLst>
          </a:custGeom>
          <a:ln w="7620">
            <a:solidFill>
              <a:srgbClr val="99BE8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4" name="object 114"/>
          <p:cNvSpPr/>
          <p:nvPr/>
        </p:nvSpPr>
        <p:spPr>
          <a:xfrm>
            <a:off x="570230" y="1734820"/>
            <a:ext cx="7788909" cy="0"/>
          </a:xfrm>
          <a:custGeom>
            <a:avLst/>
            <a:gdLst/>
            <a:ahLst/>
            <a:cxnLst/>
            <a:rect l="l" t="t" r="r" b="b"/>
            <a:pathLst>
              <a:path w="7788909">
                <a:moveTo>
                  <a:pt x="0" y="0"/>
                </a:moveTo>
                <a:lnTo>
                  <a:pt x="7788910" y="0"/>
                </a:lnTo>
              </a:path>
            </a:pathLst>
          </a:custGeom>
          <a:ln w="7619">
            <a:solidFill>
              <a:srgbClr val="99BF8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5" name="object 115"/>
          <p:cNvSpPr/>
          <p:nvPr/>
        </p:nvSpPr>
        <p:spPr>
          <a:xfrm>
            <a:off x="570230" y="1741804"/>
            <a:ext cx="7788909" cy="0"/>
          </a:xfrm>
          <a:custGeom>
            <a:avLst/>
            <a:gdLst/>
            <a:ahLst/>
            <a:cxnLst/>
            <a:rect l="l" t="t" r="r" b="b"/>
            <a:pathLst>
              <a:path w="7788909">
                <a:moveTo>
                  <a:pt x="0" y="0"/>
                </a:moveTo>
                <a:lnTo>
                  <a:pt x="7788910" y="0"/>
                </a:lnTo>
              </a:path>
            </a:pathLst>
          </a:custGeom>
          <a:ln w="8889">
            <a:solidFill>
              <a:srgbClr val="9AC09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6" name="object 116"/>
          <p:cNvSpPr/>
          <p:nvPr/>
        </p:nvSpPr>
        <p:spPr>
          <a:xfrm>
            <a:off x="570230" y="1748789"/>
            <a:ext cx="7788909" cy="0"/>
          </a:xfrm>
          <a:custGeom>
            <a:avLst/>
            <a:gdLst/>
            <a:ahLst/>
            <a:cxnLst/>
            <a:rect l="l" t="t" r="r" b="b"/>
            <a:pathLst>
              <a:path w="7788909">
                <a:moveTo>
                  <a:pt x="0" y="0"/>
                </a:moveTo>
                <a:lnTo>
                  <a:pt x="7788910" y="0"/>
                </a:lnTo>
              </a:path>
            </a:pathLst>
          </a:custGeom>
          <a:ln w="7620">
            <a:solidFill>
              <a:srgbClr val="9CC19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7" name="object 117"/>
          <p:cNvSpPr/>
          <p:nvPr/>
        </p:nvSpPr>
        <p:spPr>
          <a:xfrm>
            <a:off x="570230" y="1756410"/>
            <a:ext cx="7788909" cy="0"/>
          </a:xfrm>
          <a:custGeom>
            <a:avLst/>
            <a:gdLst/>
            <a:ahLst/>
            <a:cxnLst/>
            <a:rect l="l" t="t" r="r" b="b"/>
            <a:pathLst>
              <a:path w="7788909">
                <a:moveTo>
                  <a:pt x="0" y="0"/>
                </a:moveTo>
                <a:lnTo>
                  <a:pt x="7788910" y="0"/>
                </a:lnTo>
              </a:path>
            </a:pathLst>
          </a:custGeom>
          <a:ln w="7620">
            <a:solidFill>
              <a:srgbClr val="9DC19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8" name="object 118"/>
          <p:cNvSpPr/>
          <p:nvPr/>
        </p:nvSpPr>
        <p:spPr>
          <a:xfrm>
            <a:off x="570230" y="1763395"/>
            <a:ext cx="7788909" cy="0"/>
          </a:xfrm>
          <a:custGeom>
            <a:avLst/>
            <a:gdLst/>
            <a:ahLst/>
            <a:cxnLst/>
            <a:rect l="l" t="t" r="r" b="b"/>
            <a:pathLst>
              <a:path w="7788909">
                <a:moveTo>
                  <a:pt x="0" y="0"/>
                </a:moveTo>
                <a:lnTo>
                  <a:pt x="7788910" y="0"/>
                </a:lnTo>
              </a:path>
            </a:pathLst>
          </a:custGeom>
          <a:ln w="8889">
            <a:solidFill>
              <a:srgbClr val="9EC29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9" name="object 119"/>
          <p:cNvSpPr/>
          <p:nvPr/>
        </p:nvSpPr>
        <p:spPr>
          <a:xfrm>
            <a:off x="570230" y="1770379"/>
            <a:ext cx="7788909" cy="0"/>
          </a:xfrm>
          <a:custGeom>
            <a:avLst/>
            <a:gdLst/>
            <a:ahLst/>
            <a:cxnLst/>
            <a:rect l="l" t="t" r="r" b="b"/>
            <a:pathLst>
              <a:path w="7788909">
                <a:moveTo>
                  <a:pt x="0" y="0"/>
                </a:moveTo>
                <a:lnTo>
                  <a:pt x="7788910" y="0"/>
                </a:lnTo>
              </a:path>
            </a:pathLst>
          </a:custGeom>
          <a:ln w="7619">
            <a:solidFill>
              <a:srgbClr val="9FC39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0" name="object 120"/>
          <p:cNvSpPr/>
          <p:nvPr/>
        </p:nvSpPr>
        <p:spPr>
          <a:xfrm>
            <a:off x="570230" y="1778000"/>
            <a:ext cx="7788909" cy="0"/>
          </a:xfrm>
          <a:custGeom>
            <a:avLst/>
            <a:gdLst/>
            <a:ahLst/>
            <a:cxnLst/>
            <a:rect l="l" t="t" r="r" b="b"/>
            <a:pathLst>
              <a:path w="7788909">
                <a:moveTo>
                  <a:pt x="0" y="0"/>
                </a:moveTo>
                <a:lnTo>
                  <a:pt x="7788910" y="0"/>
                </a:lnTo>
              </a:path>
            </a:pathLst>
          </a:custGeom>
          <a:ln w="7620">
            <a:solidFill>
              <a:srgbClr val="A0C49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1" name="object 121"/>
          <p:cNvSpPr/>
          <p:nvPr/>
        </p:nvSpPr>
        <p:spPr>
          <a:xfrm>
            <a:off x="570230" y="1784985"/>
            <a:ext cx="7788909" cy="0"/>
          </a:xfrm>
          <a:custGeom>
            <a:avLst/>
            <a:gdLst/>
            <a:ahLst/>
            <a:cxnLst/>
            <a:rect l="l" t="t" r="r" b="b"/>
            <a:pathLst>
              <a:path w="7788909">
                <a:moveTo>
                  <a:pt x="0" y="0"/>
                </a:moveTo>
                <a:lnTo>
                  <a:pt x="7788910" y="0"/>
                </a:lnTo>
              </a:path>
            </a:pathLst>
          </a:custGeom>
          <a:ln w="8889">
            <a:solidFill>
              <a:srgbClr val="A2C49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2" name="object 122"/>
          <p:cNvSpPr/>
          <p:nvPr/>
        </p:nvSpPr>
        <p:spPr>
          <a:xfrm>
            <a:off x="570230" y="1791970"/>
            <a:ext cx="7788909" cy="0"/>
          </a:xfrm>
          <a:custGeom>
            <a:avLst/>
            <a:gdLst/>
            <a:ahLst/>
            <a:cxnLst/>
            <a:rect l="l" t="t" r="r" b="b"/>
            <a:pathLst>
              <a:path w="7788909">
                <a:moveTo>
                  <a:pt x="0" y="0"/>
                </a:moveTo>
                <a:lnTo>
                  <a:pt x="7788910" y="0"/>
                </a:lnTo>
              </a:path>
            </a:pathLst>
          </a:custGeom>
          <a:ln w="7619">
            <a:solidFill>
              <a:srgbClr val="A3C59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3" name="object 123"/>
          <p:cNvSpPr/>
          <p:nvPr/>
        </p:nvSpPr>
        <p:spPr>
          <a:xfrm>
            <a:off x="570230" y="1799589"/>
            <a:ext cx="7788909" cy="0"/>
          </a:xfrm>
          <a:custGeom>
            <a:avLst/>
            <a:gdLst/>
            <a:ahLst/>
            <a:cxnLst/>
            <a:rect l="l" t="t" r="r" b="b"/>
            <a:pathLst>
              <a:path w="7788909">
                <a:moveTo>
                  <a:pt x="0" y="0"/>
                </a:moveTo>
                <a:lnTo>
                  <a:pt x="7788910" y="0"/>
                </a:lnTo>
              </a:path>
            </a:pathLst>
          </a:custGeom>
          <a:ln w="7620">
            <a:solidFill>
              <a:srgbClr val="A4C69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4" name="object 124"/>
          <p:cNvSpPr/>
          <p:nvPr/>
        </p:nvSpPr>
        <p:spPr>
          <a:xfrm>
            <a:off x="570230" y="1806575"/>
            <a:ext cx="7788909" cy="0"/>
          </a:xfrm>
          <a:custGeom>
            <a:avLst/>
            <a:gdLst/>
            <a:ahLst/>
            <a:cxnLst/>
            <a:rect l="l" t="t" r="r" b="b"/>
            <a:pathLst>
              <a:path w="7788909">
                <a:moveTo>
                  <a:pt x="0" y="0"/>
                </a:moveTo>
                <a:lnTo>
                  <a:pt x="7788910" y="0"/>
                </a:lnTo>
              </a:path>
            </a:pathLst>
          </a:custGeom>
          <a:ln w="8890">
            <a:solidFill>
              <a:srgbClr val="A5C79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5" name="object 125"/>
          <p:cNvSpPr/>
          <p:nvPr/>
        </p:nvSpPr>
        <p:spPr>
          <a:xfrm>
            <a:off x="570230" y="1813560"/>
            <a:ext cx="7788909" cy="0"/>
          </a:xfrm>
          <a:custGeom>
            <a:avLst/>
            <a:gdLst/>
            <a:ahLst/>
            <a:cxnLst/>
            <a:rect l="l" t="t" r="r" b="b"/>
            <a:pathLst>
              <a:path w="7788909">
                <a:moveTo>
                  <a:pt x="0" y="0"/>
                </a:moveTo>
                <a:lnTo>
                  <a:pt x="7788910" y="0"/>
                </a:lnTo>
              </a:path>
            </a:pathLst>
          </a:custGeom>
          <a:ln w="7620">
            <a:solidFill>
              <a:srgbClr val="A6C89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6" name="object 126"/>
          <p:cNvSpPr/>
          <p:nvPr/>
        </p:nvSpPr>
        <p:spPr>
          <a:xfrm>
            <a:off x="570230" y="1821179"/>
            <a:ext cx="7788909" cy="0"/>
          </a:xfrm>
          <a:custGeom>
            <a:avLst/>
            <a:gdLst/>
            <a:ahLst/>
            <a:cxnLst/>
            <a:rect l="l" t="t" r="r" b="b"/>
            <a:pathLst>
              <a:path w="7788909">
                <a:moveTo>
                  <a:pt x="0" y="0"/>
                </a:moveTo>
                <a:lnTo>
                  <a:pt x="7788910" y="0"/>
                </a:lnTo>
              </a:path>
            </a:pathLst>
          </a:custGeom>
          <a:ln w="7619">
            <a:solidFill>
              <a:srgbClr val="A8C89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7" name="object 127"/>
          <p:cNvSpPr/>
          <p:nvPr/>
        </p:nvSpPr>
        <p:spPr>
          <a:xfrm>
            <a:off x="570230" y="1828800"/>
            <a:ext cx="7788909" cy="0"/>
          </a:xfrm>
          <a:custGeom>
            <a:avLst/>
            <a:gdLst/>
            <a:ahLst/>
            <a:cxnLst/>
            <a:rect l="l" t="t" r="r" b="b"/>
            <a:pathLst>
              <a:path w="7788909">
                <a:moveTo>
                  <a:pt x="0" y="0"/>
                </a:moveTo>
                <a:lnTo>
                  <a:pt x="7788910" y="0"/>
                </a:lnTo>
              </a:path>
            </a:pathLst>
          </a:custGeom>
          <a:ln w="7620">
            <a:solidFill>
              <a:srgbClr val="A9C99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8" name="object 128"/>
          <p:cNvSpPr/>
          <p:nvPr/>
        </p:nvSpPr>
        <p:spPr>
          <a:xfrm>
            <a:off x="570230" y="1835785"/>
            <a:ext cx="7788909" cy="0"/>
          </a:xfrm>
          <a:custGeom>
            <a:avLst/>
            <a:gdLst/>
            <a:ahLst/>
            <a:cxnLst/>
            <a:rect l="l" t="t" r="r" b="b"/>
            <a:pathLst>
              <a:path w="7788909">
                <a:moveTo>
                  <a:pt x="0" y="0"/>
                </a:moveTo>
                <a:lnTo>
                  <a:pt x="7788910" y="0"/>
                </a:lnTo>
              </a:path>
            </a:pathLst>
          </a:custGeom>
          <a:ln w="8889">
            <a:solidFill>
              <a:srgbClr val="AACA9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9" name="object 129"/>
          <p:cNvSpPr/>
          <p:nvPr/>
        </p:nvSpPr>
        <p:spPr>
          <a:xfrm>
            <a:off x="570230" y="1842770"/>
            <a:ext cx="7788909" cy="0"/>
          </a:xfrm>
          <a:custGeom>
            <a:avLst/>
            <a:gdLst/>
            <a:ahLst/>
            <a:cxnLst/>
            <a:rect l="l" t="t" r="r" b="b"/>
            <a:pathLst>
              <a:path w="7788909">
                <a:moveTo>
                  <a:pt x="0" y="0"/>
                </a:moveTo>
                <a:lnTo>
                  <a:pt x="7788910" y="0"/>
                </a:lnTo>
              </a:path>
            </a:pathLst>
          </a:custGeom>
          <a:ln w="7619">
            <a:solidFill>
              <a:srgbClr val="ABCCA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0" name="object 130"/>
          <p:cNvSpPr/>
          <p:nvPr/>
        </p:nvSpPr>
        <p:spPr>
          <a:xfrm>
            <a:off x="570230" y="1850389"/>
            <a:ext cx="7788909" cy="0"/>
          </a:xfrm>
          <a:custGeom>
            <a:avLst/>
            <a:gdLst/>
            <a:ahLst/>
            <a:cxnLst/>
            <a:rect l="l" t="t" r="r" b="b"/>
            <a:pathLst>
              <a:path w="7788909">
                <a:moveTo>
                  <a:pt x="0" y="0"/>
                </a:moveTo>
                <a:lnTo>
                  <a:pt x="7788910" y="0"/>
                </a:lnTo>
              </a:path>
            </a:pathLst>
          </a:custGeom>
          <a:ln w="7620">
            <a:solidFill>
              <a:srgbClr val="ADCCA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1" name="object 131"/>
          <p:cNvSpPr/>
          <p:nvPr/>
        </p:nvSpPr>
        <p:spPr>
          <a:xfrm>
            <a:off x="570230" y="1857375"/>
            <a:ext cx="7788909" cy="0"/>
          </a:xfrm>
          <a:custGeom>
            <a:avLst/>
            <a:gdLst/>
            <a:ahLst/>
            <a:cxnLst/>
            <a:rect l="l" t="t" r="r" b="b"/>
            <a:pathLst>
              <a:path w="7788909">
                <a:moveTo>
                  <a:pt x="0" y="0"/>
                </a:moveTo>
                <a:lnTo>
                  <a:pt x="7788910" y="0"/>
                </a:lnTo>
              </a:path>
            </a:pathLst>
          </a:custGeom>
          <a:ln w="8890">
            <a:solidFill>
              <a:srgbClr val="AECCA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2" name="object 132"/>
          <p:cNvSpPr/>
          <p:nvPr/>
        </p:nvSpPr>
        <p:spPr>
          <a:xfrm>
            <a:off x="570230" y="1864360"/>
            <a:ext cx="7788909" cy="0"/>
          </a:xfrm>
          <a:custGeom>
            <a:avLst/>
            <a:gdLst/>
            <a:ahLst/>
            <a:cxnLst/>
            <a:rect l="l" t="t" r="r" b="b"/>
            <a:pathLst>
              <a:path w="7788909">
                <a:moveTo>
                  <a:pt x="0" y="0"/>
                </a:moveTo>
                <a:lnTo>
                  <a:pt x="7788910" y="0"/>
                </a:lnTo>
              </a:path>
            </a:pathLst>
          </a:custGeom>
          <a:ln w="7620">
            <a:solidFill>
              <a:srgbClr val="AFCDA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3" name="object 133"/>
          <p:cNvSpPr/>
          <p:nvPr/>
        </p:nvSpPr>
        <p:spPr>
          <a:xfrm>
            <a:off x="570230" y="1871979"/>
            <a:ext cx="7788909" cy="0"/>
          </a:xfrm>
          <a:custGeom>
            <a:avLst/>
            <a:gdLst/>
            <a:ahLst/>
            <a:cxnLst/>
            <a:rect l="l" t="t" r="r" b="b"/>
            <a:pathLst>
              <a:path w="7788909">
                <a:moveTo>
                  <a:pt x="0" y="0"/>
                </a:moveTo>
                <a:lnTo>
                  <a:pt x="7788910" y="0"/>
                </a:lnTo>
              </a:path>
            </a:pathLst>
          </a:custGeom>
          <a:ln w="7619">
            <a:solidFill>
              <a:srgbClr val="B0CEA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4" name="object 134"/>
          <p:cNvSpPr/>
          <p:nvPr/>
        </p:nvSpPr>
        <p:spPr>
          <a:xfrm>
            <a:off x="570230" y="1878964"/>
            <a:ext cx="7788909" cy="0"/>
          </a:xfrm>
          <a:custGeom>
            <a:avLst/>
            <a:gdLst/>
            <a:ahLst/>
            <a:cxnLst/>
            <a:rect l="l" t="t" r="r" b="b"/>
            <a:pathLst>
              <a:path w="7788909">
                <a:moveTo>
                  <a:pt x="0" y="0"/>
                </a:moveTo>
                <a:lnTo>
                  <a:pt x="7788910" y="0"/>
                </a:lnTo>
              </a:path>
            </a:pathLst>
          </a:custGeom>
          <a:ln w="8889">
            <a:solidFill>
              <a:srgbClr val="B1CFA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5" name="object 135"/>
          <p:cNvSpPr/>
          <p:nvPr/>
        </p:nvSpPr>
        <p:spPr>
          <a:xfrm>
            <a:off x="570230" y="1885950"/>
            <a:ext cx="7788909" cy="0"/>
          </a:xfrm>
          <a:custGeom>
            <a:avLst/>
            <a:gdLst/>
            <a:ahLst/>
            <a:cxnLst/>
            <a:rect l="l" t="t" r="r" b="b"/>
            <a:pathLst>
              <a:path w="7788909">
                <a:moveTo>
                  <a:pt x="0" y="0"/>
                </a:moveTo>
                <a:lnTo>
                  <a:pt x="7788910" y="0"/>
                </a:lnTo>
              </a:path>
            </a:pathLst>
          </a:custGeom>
          <a:ln w="7620">
            <a:solidFill>
              <a:srgbClr val="B3CFA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6" name="object 136"/>
          <p:cNvSpPr/>
          <p:nvPr/>
        </p:nvSpPr>
        <p:spPr>
          <a:xfrm>
            <a:off x="570230" y="1893570"/>
            <a:ext cx="7788909" cy="0"/>
          </a:xfrm>
          <a:custGeom>
            <a:avLst/>
            <a:gdLst/>
            <a:ahLst/>
            <a:cxnLst/>
            <a:rect l="l" t="t" r="r" b="b"/>
            <a:pathLst>
              <a:path w="7788909">
                <a:moveTo>
                  <a:pt x="0" y="0"/>
                </a:moveTo>
                <a:lnTo>
                  <a:pt x="7788910" y="0"/>
                </a:lnTo>
              </a:path>
            </a:pathLst>
          </a:custGeom>
          <a:ln w="7619">
            <a:solidFill>
              <a:srgbClr val="B4D0A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7" name="object 137"/>
          <p:cNvSpPr/>
          <p:nvPr/>
        </p:nvSpPr>
        <p:spPr>
          <a:xfrm>
            <a:off x="570230" y="1901189"/>
            <a:ext cx="7788909" cy="0"/>
          </a:xfrm>
          <a:custGeom>
            <a:avLst/>
            <a:gdLst/>
            <a:ahLst/>
            <a:cxnLst/>
            <a:rect l="l" t="t" r="r" b="b"/>
            <a:pathLst>
              <a:path w="7788909">
                <a:moveTo>
                  <a:pt x="0" y="0"/>
                </a:moveTo>
                <a:lnTo>
                  <a:pt x="7788910" y="0"/>
                </a:lnTo>
              </a:path>
            </a:pathLst>
          </a:custGeom>
          <a:ln w="7620">
            <a:solidFill>
              <a:srgbClr val="B5D1A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8" name="object 138"/>
          <p:cNvSpPr/>
          <p:nvPr/>
        </p:nvSpPr>
        <p:spPr>
          <a:xfrm>
            <a:off x="570230" y="1907539"/>
            <a:ext cx="7788909" cy="0"/>
          </a:xfrm>
          <a:custGeom>
            <a:avLst/>
            <a:gdLst/>
            <a:ahLst/>
            <a:cxnLst/>
            <a:rect l="l" t="t" r="r" b="b"/>
            <a:pathLst>
              <a:path w="7788909">
                <a:moveTo>
                  <a:pt x="0" y="0"/>
                </a:moveTo>
                <a:lnTo>
                  <a:pt x="7788910" y="0"/>
                </a:lnTo>
              </a:path>
            </a:pathLst>
          </a:custGeom>
          <a:ln w="7620">
            <a:solidFill>
              <a:srgbClr val="B6D2AA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9" name="object 139"/>
          <p:cNvSpPr/>
          <p:nvPr/>
        </p:nvSpPr>
        <p:spPr>
          <a:xfrm>
            <a:off x="570230" y="1915160"/>
            <a:ext cx="7788909" cy="0"/>
          </a:xfrm>
          <a:custGeom>
            <a:avLst/>
            <a:gdLst/>
            <a:ahLst/>
            <a:cxnLst/>
            <a:rect l="l" t="t" r="r" b="b"/>
            <a:pathLst>
              <a:path w="7788909">
                <a:moveTo>
                  <a:pt x="0" y="0"/>
                </a:moveTo>
                <a:lnTo>
                  <a:pt x="7788910" y="0"/>
                </a:lnTo>
              </a:path>
            </a:pathLst>
          </a:custGeom>
          <a:ln w="7620">
            <a:solidFill>
              <a:srgbClr val="B7D2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0" name="object 140"/>
          <p:cNvSpPr/>
          <p:nvPr/>
        </p:nvSpPr>
        <p:spPr>
          <a:xfrm>
            <a:off x="570230" y="1922779"/>
            <a:ext cx="7788909" cy="0"/>
          </a:xfrm>
          <a:custGeom>
            <a:avLst/>
            <a:gdLst/>
            <a:ahLst/>
            <a:cxnLst/>
            <a:rect l="l" t="t" r="r" b="b"/>
            <a:pathLst>
              <a:path w="7788909">
                <a:moveTo>
                  <a:pt x="0" y="0"/>
                </a:moveTo>
                <a:lnTo>
                  <a:pt x="7788910" y="0"/>
                </a:lnTo>
              </a:path>
            </a:pathLst>
          </a:custGeom>
          <a:ln w="7619">
            <a:solidFill>
              <a:srgbClr val="B9D3A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1" name="object 141"/>
          <p:cNvSpPr/>
          <p:nvPr/>
        </p:nvSpPr>
        <p:spPr>
          <a:xfrm>
            <a:off x="570230" y="1929129"/>
            <a:ext cx="7788909" cy="0"/>
          </a:xfrm>
          <a:custGeom>
            <a:avLst/>
            <a:gdLst/>
            <a:ahLst/>
            <a:cxnLst/>
            <a:rect l="l" t="t" r="r" b="b"/>
            <a:pathLst>
              <a:path w="7788909">
                <a:moveTo>
                  <a:pt x="0" y="0"/>
                </a:moveTo>
                <a:lnTo>
                  <a:pt x="7788910" y="0"/>
                </a:lnTo>
              </a:path>
            </a:pathLst>
          </a:custGeom>
          <a:ln w="7619">
            <a:solidFill>
              <a:srgbClr val="BAD4A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2" name="object 142"/>
          <p:cNvSpPr/>
          <p:nvPr/>
        </p:nvSpPr>
        <p:spPr>
          <a:xfrm>
            <a:off x="570230" y="1936750"/>
            <a:ext cx="7788909" cy="0"/>
          </a:xfrm>
          <a:custGeom>
            <a:avLst/>
            <a:gdLst/>
            <a:ahLst/>
            <a:cxnLst/>
            <a:rect l="l" t="t" r="r" b="b"/>
            <a:pathLst>
              <a:path w="7788909">
                <a:moveTo>
                  <a:pt x="0" y="0"/>
                </a:moveTo>
                <a:lnTo>
                  <a:pt x="7788910" y="0"/>
                </a:lnTo>
              </a:path>
            </a:pathLst>
          </a:custGeom>
          <a:ln w="7620">
            <a:solidFill>
              <a:srgbClr val="BBD5A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3" name="object 143"/>
          <p:cNvSpPr/>
          <p:nvPr/>
        </p:nvSpPr>
        <p:spPr>
          <a:xfrm>
            <a:off x="570230" y="1944370"/>
            <a:ext cx="7788909" cy="0"/>
          </a:xfrm>
          <a:custGeom>
            <a:avLst/>
            <a:gdLst/>
            <a:ahLst/>
            <a:cxnLst/>
            <a:rect l="l" t="t" r="r" b="b"/>
            <a:pathLst>
              <a:path w="7788909">
                <a:moveTo>
                  <a:pt x="0" y="0"/>
                </a:moveTo>
                <a:lnTo>
                  <a:pt x="7788910" y="0"/>
                </a:lnTo>
              </a:path>
            </a:pathLst>
          </a:custGeom>
          <a:ln w="7619">
            <a:solidFill>
              <a:srgbClr val="BCD5B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4" name="object 144"/>
          <p:cNvSpPr/>
          <p:nvPr/>
        </p:nvSpPr>
        <p:spPr>
          <a:xfrm>
            <a:off x="570230" y="1950720"/>
            <a:ext cx="7788909" cy="0"/>
          </a:xfrm>
          <a:custGeom>
            <a:avLst/>
            <a:gdLst/>
            <a:ahLst/>
            <a:cxnLst/>
            <a:rect l="l" t="t" r="r" b="b"/>
            <a:pathLst>
              <a:path w="7788909">
                <a:moveTo>
                  <a:pt x="0" y="0"/>
                </a:moveTo>
                <a:lnTo>
                  <a:pt x="7788910" y="0"/>
                </a:lnTo>
              </a:path>
            </a:pathLst>
          </a:custGeom>
          <a:ln w="7619">
            <a:solidFill>
              <a:srgbClr val="BDD6B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5" name="object 145"/>
          <p:cNvSpPr/>
          <p:nvPr/>
        </p:nvSpPr>
        <p:spPr>
          <a:xfrm>
            <a:off x="570230" y="1958339"/>
            <a:ext cx="7788909" cy="0"/>
          </a:xfrm>
          <a:custGeom>
            <a:avLst/>
            <a:gdLst/>
            <a:ahLst/>
            <a:cxnLst/>
            <a:rect l="l" t="t" r="r" b="b"/>
            <a:pathLst>
              <a:path w="7788909">
                <a:moveTo>
                  <a:pt x="0" y="0"/>
                </a:moveTo>
                <a:lnTo>
                  <a:pt x="7788910" y="0"/>
                </a:lnTo>
              </a:path>
            </a:pathLst>
          </a:custGeom>
          <a:ln w="7620">
            <a:solidFill>
              <a:srgbClr val="BFD7B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6" name="object 146"/>
          <p:cNvSpPr/>
          <p:nvPr/>
        </p:nvSpPr>
        <p:spPr>
          <a:xfrm>
            <a:off x="570230" y="1965960"/>
            <a:ext cx="7788909" cy="0"/>
          </a:xfrm>
          <a:custGeom>
            <a:avLst/>
            <a:gdLst/>
            <a:ahLst/>
            <a:cxnLst/>
            <a:rect l="l" t="t" r="r" b="b"/>
            <a:pathLst>
              <a:path w="7788909">
                <a:moveTo>
                  <a:pt x="0" y="0"/>
                </a:moveTo>
                <a:lnTo>
                  <a:pt x="7788910" y="0"/>
                </a:lnTo>
              </a:path>
            </a:pathLst>
          </a:custGeom>
          <a:ln w="7620">
            <a:solidFill>
              <a:srgbClr val="C0D8B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7" name="object 147"/>
          <p:cNvSpPr/>
          <p:nvPr/>
        </p:nvSpPr>
        <p:spPr>
          <a:xfrm>
            <a:off x="570230" y="1973579"/>
            <a:ext cx="7788909" cy="0"/>
          </a:xfrm>
          <a:custGeom>
            <a:avLst/>
            <a:gdLst/>
            <a:ahLst/>
            <a:cxnLst/>
            <a:rect l="l" t="t" r="r" b="b"/>
            <a:pathLst>
              <a:path w="7788909">
                <a:moveTo>
                  <a:pt x="0" y="0"/>
                </a:moveTo>
                <a:lnTo>
                  <a:pt x="7788910" y="0"/>
                </a:lnTo>
              </a:path>
            </a:pathLst>
          </a:custGeom>
          <a:ln w="7619">
            <a:solidFill>
              <a:srgbClr val="C1D9B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8" name="object 148"/>
          <p:cNvSpPr/>
          <p:nvPr/>
        </p:nvSpPr>
        <p:spPr>
          <a:xfrm>
            <a:off x="570230" y="1979929"/>
            <a:ext cx="7788909" cy="0"/>
          </a:xfrm>
          <a:custGeom>
            <a:avLst/>
            <a:gdLst/>
            <a:ahLst/>
            <a:cxnLst/>
            <a:rect l="l" t="t" r="r" b="b"/>
            <a:pathLst>
              <a:path w="7788909">
                <a:moveTo>
                  <a:pt x="0" y="0"/>
                </a:moveTo>
                <a:lnTo>
                  <a:pt x="7788910" y="0"/>
                </a:lnTo>
              </a:path>
            </a:pathLst>
          </a:custGeom>
          <a:ln w="7619">
            <a:solidFill>
              <a:srgbClr val="C2D9B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9" name="object 149"/>
          <p:cNvSpPr/>
          <p:nvPr/>
        </p:nvSpPr>
        <p:spPr>
          <a:xfrm>
            <a:off x="570230" y="1987550"/>
            <a:ext cx="7788909" cy="0"/>
          </a:xfrm>
          <a:custGeom>
            <a:avLst/>
            <a:gdLst/>
            <a:ahLst/>
            <a:cxnLst/>
            <a:rect l="l" t="t" r="r" b="b"/>
            <a:pathLst>
              <a:path w="7788909">
                <a:moveTo>
                  <a:pt x="0" y="0"/>
                </a:moveTo>
                <a:lnTo>
                  <a:pt x="7788910" y="0"/>
                </a:lnTo>
              </a:path>
            </a:pathLst>
          </a:custGeom>
          <a:ln w="7620">
            <a:solidFill>
              <a:srgbClr val="C3DAB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0" name="object 150"/>
          <p:cNvSpPr/>
          <p:nvPr/>
        </p:nvSpPr>
        <p:spPr>
          <a:xfrm>
            <a:off x="570230" y="1995170"/>
            <a:ext cx="7788909" cy="0"/>
          </a:xfrm>
          <a:custGeom>
            <a:avLst/>
            <a:gdLst/>
            <a:ahLst/>
            <a:cxnLst/>
            <a:rect l="l" t="t" r="r" b="b"/>
            <a:pathLst>
              <a:path w="7788909">
                <a:moveTo>
                  <a:pt x="0" y="0"/>
                </a:moveTo>
                <a:lnTo>
                  <a:pt x="7788910" y="0"/>
                </a:lnTo>
              </a:path>
            </a:pathLst>
          </a:custGeom>
          <a:ln w="7619">
            <a:solidFill>
              <a:srgbClr val="C5DBB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1" name="object 151"/>
          <p:cNvSpPr/>
          <p:nvPr/>
        </p:nvSpPr>
        <p:spPr>
          <a:xfrm>
            <a:off x="570230" y="2001520"/>
            <a:ext cx="7788909" cy="0"/>
          </a:xfrm>
          <a:custGeom>
            <a:avLst/>
            <a:gdLst/>
            <a:ahLst/>
            <a:cxnLst/>
            <a:rect l="l" t="t" r="r" b="b"/>
            <a:pathLst>
              <a:path w="7788909">
                <a:moveTo>
                  <a:pt x="0" y="0"/>
                </a:moveTo>
                <a:lnTo>
                  <a:pt x="7788910" y="0"/>
                </a:lnTo>
              </a:path>
            </a:pathLst>
          </a:custGeom>
          <a:ln w="7619">
            <a:solidFill>
              <a:srgbClr val="C6DCB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2" name="object 152"/>
          <p:cNvSpPr/>
          <p:nvPr/>
        </p:nvSpPr>
        <p:spPr>
          <a:xfrm>
            <a:off x="570230" y="2009139"/>
            <a:ext cx="7788909" cy="0"/>
          </a:xfrm>
          <a:custGeom>
            <a:avLst/>
            <a:gdLst/>
            <a:ahLst/>
            <a:cxnLst/>
            <a:rect l="l" t="t" r="r" b="b"/>
            <a:pathLst>
              <a:path w="7788909">
                <a:moveTo>
                  <a:pt x="0" y="0"/>
                </a:moveTo>
                <a:lnTo>
                  <a:pt x="7788910" y="0"/>
                </a:lnTo>
              </a:path>
            </a:pathLst>
          </a:custGeom>
          <a:ln w="7620">
            <a:solidFill>
              <a:srgbClr val="C7DCBA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3" name="object 153"/>
          <p:cNvSpPr/>
          <p:nvPr/>
        </p:nvSpPr>
        <p:spPr>
          <a:xfrm>
            <a:off x="570230" y="2016760"/>
            <a:ext cx="7788909" cy="0"/>
          </a:xfrm>
          <a:custGeom>
            <a:avLst/>
            <a:gdLst/>
            <a:ahLst/>
            <a:cxnLst/>
            <a:rect l="l" t="t" r="r" b="b"/>
            <a:pathLst>
              <a:path w="7788909">
                <a:moveTo>
                  <a:pt x="0" y="0"/>
                </a:moveTo>
                <a:lnTo>
                  <a:pt x="7788910" y="0"/>
                </a:lnTo>
              </a:path>
            </a:pathLst>
          </a:custGeom>
          <a:ln w="7620">
            <a:solidFill>
              <a:srgbClr val="C8DDB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4" name="object 154"/>
          <p:cNvSpPr/>
          <p:nvPr/>
        </p:nvSpPr>
        <p:spPr>
          <a:xfrm>
            <a:off x="570230" y="2023110"/>
            <a:ext cx="7788909" cy="0"/>
          </a:xfrm>
          <a:custGeom>
            <a:avLst/>
            <a:gdLst/>
            <a:ahLst/>
            <a:cxnLst/>
            <a:rect l="l" t="t" r="r" b="b"/>
            <a:pathLst>
              <a:path w="7788909">
                <a:moveTo>
                  <a:pt x="0" y="0"/>
                </a:moveTo>
                <a:lnTo>
                  <a:pt x="7788910" y="0"/>
                </a:lnTo>
              </a:path>
            </a:pathLst>
          </a:custGeom>
          <a:ln w="7620">
            <a:solidFill>
              <a:srgbClr val="C9DEB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5" name="object 155"/>
          <p:cNvSpPr/>
          <p:nvPr/>
        </p:nvSpPr>
        <p:spPr>
          <a:xfrm>
            <a:off x="570230" y="2030729"/>
            <a:ext cx="7788909" cy="0"/>
          </a:xfrm>
          <a:custGeom>
            <a:avLst/>
            <a:gdLst/>
            <a:ahLst/>
            <a:cxnLst/>
            <a:rect l="l" t="t" r="r" b="b"/>
            <a:pathLst>
              <a:path w="7788909">
                <a:moveTo>
                  <a:pt x="0" y="0"/>
                </a:moveTo>
                <a:lnTo>
                  <a:pt x="7788910" y="0"/>
                </a:lnTo>
              </a:path>
            </a:pathLst>
          </a:custGeom>
          <a:ln w="7619">
            <a:solidFill>
              <a:srgbClr val="CCDF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6" name="object 156"/>
          <p:cNvSpPr/>
          <p:nvPr/>
        </p:nvSpPr>
        <p:spPr>
          <a:xfrm>
            <a:off x="570230" y="2038350"/>
            <a:ext cx="7788909" cy="0"/>
          </a:xfrm>
          <a:custGeom>
            <a:avLst/>
            <a:gdLst/>
            <a:ahLst/>
            <a:cxnLst/>
            <a:rect l="l" t="t" r="r" b="b"/>
            <a:pathLst>
              <a:path w="7788909">
                <a:moveTo>
                  <a:pt x="0" y="0"/>
                </a:moveTo>
                <a:lnTo>
                  <a:pt x="7788910" y="0"/>
                </a:lnTo>
              </a:path>
            </a:pathLst>
          </a:custGeom>
          <a:ln w="7620">
            <a:solidFill>
              <a:srgbClr val="CCDF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7" name="object 157"/>
          <p:cNvSpPr/>
          <p:nvPr/>
        </p:nvSpPr>
        <p:spPr>
          <a:xfrm>
            <a:off x="570230" y="2045335"/>
            <a:ext cx="7788909" cy="0"/>
          </a:xfrm>
          <a:custGeom>
            <a:avLst/>
            <a:gdLst/>
            <a:ahLst/>
            <a:cxnLst/>
            <a:rect l="l" t="t" r="r" b="b"/>
            <a:pathLst>
              <a:path w="7788909">
                <a:moveTo>
                  <a:pt x="0" y="0"/>
                </a:moveTo>
                <a:lnTo>
                  <a:pt x="7788910" y="0"/>
                </a:lnTo>
              </a:path>
            </a:pathLst>
          </a:custGeom>
          <a:ln w="8889">
            <a:solidFill>
              <a:srgbClr val="CDE0C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8" name="object 158"/>
          <p:cNvSpPr/>
          <p:nvPr/>
        </p:nvSpPr>
        <p:spPr>
          <a:xfrm>
            <a:off x="570230" y="2052320"/>
            <a:ext cx="7788909" cy="0"/>
          </a:xfrm>
          <a:custGeom>
            <a:avLst/>
            <a:gdLst/>
            <a:ahLst/>
            <a:cxnLst/>
            <a:rect l="l" t="t" r="r" b="b"/>
            <a:pathLst>
              <a:path w="7788909">
                <a:moveTo>
                  <a:pt x="0" y="0"/>
                </a:moveTo>
                <a:lnTo>
                  <a:pt x="7788910" y="0"/>
                </a:lnTo>
              </a:path>
            </a:pathLst>
          </a:custGeom>
          <a:ln w="7619">
            <a:solidFill>
              <a:srgbClr val="CEE1C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9" name="object 159"/>
          <p:cNvSpPr/>
          <p:nvPr/>
        </p:nvSpPr>
        <p:spPr>
          <a:xfrm>
            <a:off x="570230" y="2059939"/>
            <a:ext cx="7788909" cy="0"/>
          </a:xfrm>
          <a:custGeom>
            <a:avLst/>
            <a:gdLst/>
            <a:ahLst/>
            <a:cxnLst/>
            <a:rect l="l" t="t" r="r" b="b"/>
            <a:pathLst>
              <a:path w="7788909">
                <a:moveTo>
                  <a:pt x="0" y="0"/>
                </a:moveTo>
                <a:lnTo>
                  <a:pt x="7788910" y="0"/>
                </a:lnTo>
              </a:path>
            </a:pathLst>
          </a:custGeom>
          <a:ln w="7620">
            <a:solidFill>
              <a:srgbClr val="CFE2C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0" name="object 160"/>
          <p:cNvSpPr/>
          <p:nvPr/>
        </p:nvSpPr>
        <p:spPr>
          <a:xfrm>
            <a:off x="570230" y="2067560"/>
            <a:ext cx="7788909" cy="0"/>
          </a:xfrm>
          <a:custGeom>
            <a:avLst/>
            <a:gdLst/>
            <a:ahLst/>
            <a:cxnLst/>
            <a:rect l="l" t="t" r="r" b="b"/>
            <a:pathLst>
              <a:path w="7788909">
                <a:moveTo>
                  <a:pt x="0" y="0"/>
                </a:moveTo>
                <a:lnTo>
                  <a:pt x="7788910" y="0"/>
                </a:lnTo>
              </a:path>
            </a:pathLst>
          </a:custGeom>
          <a:ln w="7620">
            <a:solidFill>
              <a:srgbClr val="D1E3C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1" name="object 161"/>
          <p:cNvSpPr/>
          <p:nvPr/>
        </p:nvSpPr>
        <p:spPr>
          <a:xfrm>
            <a:off x="570230" y="2073910"/>
            <a:ext cx="7788909" cy="0"/>
          </a:xfrm>
          <a:custGeom>
            <a:avLst/>
            <a:gdLst/>
            <a:ahLst/>
            <a:cxnLst/>
            <a:rect l="l" t="t" r="r" b="b"/>
            <a:pathLst>
              <a:path w="7788909">
                <a:moveTo>
                  <a:pt x="0" y="0"/>
                </a:moveTo>
                <a:lnTo>
                  <a:pt x="7788910" y="0"/>
                </a:lnTo>
              </a:path>
            </a:pathLst>
          </a:custGeom>
          <a:ln w="7620">
            <a:solidFill>
              <a:srgbClr val="D2E3C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2" name="object 162"/>
          <p:cNvSpPr/>
          <p:nvPr/>
        </p:nvSpPr>
        <p:spPr>
          <a:xfrm>
            <a:off x="570230" y="2081529"/>
            <a:ext cx="7788909" cy="0"/>
          </a:xfrm>
          <a:custGeom>
            <a:avLst/>
            <a:gdLst/>
            <a:ahLst/>
            <a:cxnLst/>
            <a:rect l="l" t="t" r="r" b="b"/>
            <a:pathLst>
              <a:path w="7788909">
                <a:moveTo>
                  <a:pt x="0" y="0"/>
                </a:moveTo>
                <a:lnTo>
                  <a:pt x="7788910" y="0"/>
                </a:lnTo>
              </a:path>
            </a:pathLst>
          </a:custGeom>
          <a:ln w="7619">
            <a:solidFill>
              <a:srgbClr val="D3E4C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3" name="object 163"/>
          <p:cNvSpPr/>
          <p:nvPr/>
        </p:nvSpPr>
        <p:spPr>
          <a:xfrm>
            <a:off x="570230" y="2089150"/>
            <a:ext cx="7788909" cy="0"/>
          </a:xfrm>
          <a:custGeom>
            <a:avLst/>
            <a:gdLst/>
            <a:ahLst/>
            <a:cxnLst/>
            <a:rect l="l" t="t" r="r" b="b"/>
            <a:pathLst>
              <a:path w="7788909">
                <a:moveTo>
                  <a:pt x="0" y="0"/>
                </a:moveTo>
                <a:lnTo>
                  <a:pt x="7788910" y="0"/>
                </a:lnTo>
              </a:path>
            </a:pathLst>
          </a:custGeom>
          <a:ln w="7620">
            <a:solidFill>
              <a:srgbClr val="D4E5C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4" name="object 164"/>
          <p:cNvSpPr/>
          <p:nvPr/>
        </p:nvSpPr>
        <p:spPr>
          <a:xfrm>
            <a:off x="570230" y="2095500"/>
            <a:ext cx="7788909" cy="0"/>
          </a:xfrm>
          <a:custGeom>
            <a:avLst/>
            <a:gdLst/>
            <a:ahLst/>
            <a:cxnLst/>
            <a:rect l="l" t="t" r="r" b="b"/>
            <a:pathLst>
              <a:path w="7788909">
                <a:moveTo>
                  <a:pt x="0" y="0"/>
                </a:moveTo>
                <a:lnTo>
                  <a:pt x="7788910" y="0"/>
                </a:lnTo>
              </a:path>
            </a:pathLst>
          </a:custGeom>
          <a:ln w="7620">
            <a:solidFill>
              <a:srgbClr val="D5E6C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5" name="object 165"/>
          <p:cNvSpPr/>
          <p:nvPr/>
        </p:nvSpPr>
        <p:spPr>
          <a:xfrm>
            <a:off x="570230" y="2103120"/>
            <a:ext cx="7788909" cy="0"/>
          </a:xfrm>
          <a:custGeom>
            <a:avLst/>
            <a:gdLst/>
            <a:ahLst/>
            <a:cxnLst/>
            <a:rect l="l" t="t" r="r" b="b"/>
            <a:pathLst>
              <a:path w="7788909">
                <a:moveTo>
                  <a:pt x="0" y="0"/>
                </a:moveTo>
                <a:lnTo>
                  <a:pt x="7788910" y="0"/>
                </a:lnTo>
              </a:path>
            </a:pathLst>
          </a:custGeom>
          <a:ln w="7619">
            <a:solidFill>
              <a:srgbClr val="D7E6C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6" name="object 166"/>
          <p:cNvSpPr/>
          <p:nvPr/>
        </p:nvSpPr>
        <p:spPr>
          <a:xfrm>
            <a:off x="570230" y="2110739"/>
            <a:ext cx="7788909" cy="0"/>
          </a:xfrm>
          <a:custGeom>
            <a:avLst/>
            <a:gdLst/>
            <a:ahLst/>
            <a:cxnLst/>
            <a:rect l="l" t="t" r="r" b="b"/>
            <a:pathLst>
              <a:path w="7788909">
                <a:moveTo>
                  <a:pt x="0" y="0"/>
                </a:moveTo>
                <a:lnTo>
                  <a:pt x="7788910" y="0"/>
                </a:lnTo>
              </a:path>
            </a:pathLst>
          </a:custGeom>
          <a:ln w="7620">
            <a:solidFill>
              <a:srgbClr val="D8E7CA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7" name="object 167"/>
          <p:cNvSpPr/>
          <p:nvPr/>
        </p:nvSpPr>
        <p:spPr>
          <a:xfrm>
            <a:off x="570230" y="2117089"/>
            <a:ext cx="7788909" cy="0"/>
          </a:xfrm>
          <a:custGeom>
            <a:avLst/>
            <a:gdLst/>
            <a:ahLst/>
            <a:cxnLst/>
            <a:rect l="l" t="t" r="r" b="b"/>
            <a:pathLst>
              <a:path w="7788909">
                <a:moveTo>
                  <a:pt x="0" y="0"/>
                </a:moveTo>
                <a:lnTo>
                  <a:pt x="7788910" y="0"/>
                </a:lnTo>
              </a:path>
            </a:pathLst>
          </a:custGeom>
          <a:ln w="7620">
            <a:solidFill>
              <a:srgbClr val="D9E8C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8" name="object 168"/>
          <p:cNvSpPr/>
          <p:nvPr/>
        </p:nvSpPr>
        <p:spPr>
          <a:xfrm>
            <a:off x="571500" y="928369"/>
            <a:ext cx="7786370" cy="1191260"/>
          </a:xfrm>
          <a:custGeom>
            <a:avLst/>
            <a:gdLst/>
            <a:ahLst/>
            <a:cxnLst/>
            <a:rect l="l" t="t" r="r" b="b"/>
            <a:pathLst>
              <a:path w="7786370" h="1191260">
                <a:moveTo>
                  <a:pt x="0" y="0"/>
                </a:moveTo>
                <a:lnTo>
                  <a:pt x="7786370" y="0"/>
                </a:lnTo>
                <a:lnTo>
                  <a:pt x="7786370" y="1191259"/>
                </a:lnTo>
                <a:lnTo>
                  <a:pt x="0" y="1191259"/>
                </a:lnTo>
                <a:lnTo>
                  <a:pt x="0" y="0"/>
                </a:lnTo>
                <a:close/>
              </a:path>
            </a:pathLst>
          </a:custGeom>
          <a:ln w="25518">
            <a:solidFill>
              <a:srgbClr val="4E612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9" name="object 169"/>
          <p:cNvSpPr/>
          <p:nvPr/>
        </p:nvSpPr>
        <p:spPr>
          <a:xfrm>
            <a:off x="571500" y="928369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25518">
            <a:solidFill>
              <a:srgbClr val="4E612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0" name="object 170"/>
          <p:cNvSpPr/>
          <p:nvPr/>
        </p:nvSpPr>
        <p:spPr>
          <a:xfrm>
            <a:off x="8357869" y="2119629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25518">
            <a:solidFill>
              <a:srgbClr val="4E612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1" name="object 171"/>
          <p:cNvSpPr txBox="1">
            <a:spLocks noGrp="1"/>
          </p:cNvSpPr>
          <p:nvPr>
            <p:ph type="title"/>
          </p:nvPr>
        </p:nvSpPr>
        <p:spPr>
          <a:xfrm>
            <a:off x="584259" y="962659"/>
            <a:ext cx="7760970" cy="11208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70534" marR="469900" indent="2540" algn="ctr">
              <a:lnSpc>
                <a:spcPct val="100000"/>
              </a:lnSpc>
              <a:spcBef>
                <a:spcPts val="100"/>
              </a:spcBef>
            </a:pPr>
            <a:r>
              <a:rPr lang="uk-UA" sz="2400" spc="310" dirty="0" smtClean="0">
                <a:solidFill>
                  <a:srgbClr val="000000"/>
                </a:solidFill>
                <a:latin typeface="Trebuchet MS"/>
                <a:cs typeface="Trebuchet MS"/>
              </a:rPr>
              <a:t>          </a:t>
            </a:r>
            <a:r>
              <a:rPr sz="2400" spc="310" smtClean="0">
                <a:solidFill>
                  <a:srgbClr val="000000"/>
                </a:solidFill>
                <a:latin typeface="Trebuchet MS"/>
                <a:cs typeface="Trebuchet MS"/>
              </a:rPr>
              <a:t>– </a:t>
            </a:r>
            <a:r>
              <a:rPr sz="2400" spc="-150" dirty="0">
                <a:solidFill>
                  <a:srgbClr val="000000"/>
                </a:solidFill>
                <a:latin typeface="Trebuchet MS"/>
                <a:cs typeface="Trebuchet MS"/>
              </a:rPr>
              <a:t>відстань </a:t>
            </a:r>
            <a:r>
              <a:rPr sz="2400" spc="-100" dirty="0">
                <a:solidFill>
                  <a:srgbClr val="000000"/>
                </a:solidFill>
                <a:latin typeface="Trebuchet MS"/>
                <a:cs typeface="Trebuchet MS"/>
              </a:rPr>
              <a:t>по </a:t>
            </a:r>
            <a:r>
              <a:rPr sz="2400" spc="-170" dirty="0">
                <a:solidFill>
                  <a:srgbClr val="000000"/>
                </a:solidFill>
                <a:latin typeface="Trebuchet MS"/>
                <a:cs typeface="Trebuchet MS"/>
              </a:rPr>
              <a:t>фронту </a:t>
            </a:r>
            <a:r>
              <a:rPr sz="2400" spc="-90" dirty="0">
                <a:solidFill>
                  <a:srgbClr val="000000"/>
                </a:solidFill>
                <a:latin typeface="Trebuchet MS"/>
                <a:cs typeface="Trebuchet MS"/>
              </a:rPr>
              <a:t>між  </a:t>
            </a:r>
            <a:r>
              <a:rPr sz="2400" spc="-135" dirty="0">
                <a:solidFill>
                  <a:srgbClr val="000000"/>
                </a:solidFill>
                <a:latin typeface="Trebuchet MS"/>
                <a:cs typeface="Trebuchet MS"/>
              </a:rPr>
              <a:t>військовослужбовцями, </a:t>
            </a:r>
            <a:r>
              <a:rPr sz="2400" spc="-105" dirty="0">
                <a:solidFill>
                  <a:srgbClr val="000000"/>
                </a:solidFill>
                <a:latin typeface="Trebuchet MS"/>
                <a:cs typeface="Trebuchet MS"/>
              </a:rPr>
              <a:t>машинами,</a:t>
            </a:r>
            <a:r>
              <a:rPr sz="2400" spc="-200" dirty="0">
                <a:solidFill>
                  <a:srgbClr val="000000"/>
                </a:solidFill>
                <a:latin typeface="Trebuchet MS"/>
                <a:cs typeface="Trebuchet MS"/>
              </a:rPr>
              <a:t> </a:t>
            </a:r>
            <a:r>
              <a:rPr sz="2400" spc="-130" dirty="0">
                <a:solidFill>
                  <a:srgbClr val="000000"/>
                </a:solidFill>
                <a:latin typeface="Trebuchet MS"/>
                <a:cs typeface="Trebuchet MS"/>
              </a:rPr>
              <a:t>підрозділами,  </a:t>
            </a:r>
            <a:r>
              <a:rPr sz="2400" spc="-150" dirty="0">
                <a:solidFill>
                  <a:srgbClr val="000000"/>
                </a:solidFill>
                <a:latin typeface="Trebuchet MS"/>
                <a:cs typeface="Trebuchet MS"/>
              </a:rPr>
              <a:t>частинами.</a:t>
            </a:r>
            <a:endParaRPr sz="2400">
              <a:latin typeface="Trebuchet MS"/>
              <a:cs typeface="Trebuchet MS"/>
            </a:endParaRPr>
          </a:p>
        </p:txBody>
      </p:sp>
      <p:pic>
        <p:nvPicPr>
          <p:cNvPr id="2050" name="Picture 2" descr="C:\Users\Люда\Pictures\QIP Shot\QIP Shot - Screen 1221.png"/>
          <p:cNvPicPr>
            <a:picLocks noChangeAspect="1" noChangeArrowheads="1"/>
          </p:cNvPicPr>
          <p:nvPr/>
        </p:nvPicPr>
        <p:blipFill>
          <a:blip r:embed="rId2" cstate="print"/>
          <a:srcRect r="1549"/>
          <a:stretch>
            <a:fillRect/>
          </a:stretch>
        </p:blipFill>
        <p:spPr bwMode="auto">
          <a:xfrm>
            <a:off x="1143000" y="2971800"/>
            <a:ext cx="6858001" cy="2743200"/>
          </a:xfrm>
          <a:prstGeom prst="rect">
            <a:avLst/>
          </a:prstGeom>
          <a:noFill/>
        </p:spPr>
      </p:pic>
      <p:sp>
        <p:nvSpPr>
          <p:cNvPr id="174" name="Прямоугольник 173"/>
          <p:cNvSpPr/>
          <p:nvPr/>
        </p:nvSpPr>
        <p:spPr>
          <a:xfrm>
            <a:off x="1143000" y="914400"/>
            <a:ext cx="141205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spc="-165" dirty="0" err="1" smtClean="0">
                <a:solidFill>
                  <a:srgbClr val="C00000"/>
                </a:solidFill>
                <a:latin typeface="Arial"/>
                <a:cs typeface="Arial"/>
              </a:rPr>
              <a:t>Інтервал</a:t>
            </a:r>
            <a:r>
              <a:rPr lang="ru-RU" sz="2400" b="1" spc="-165" dirty="0" smtClean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endParaRPr lang="ru-RU" sz="2400" b="1" dirty="0">
              <a:solidFill>
                <a:srgbClr val="C00000"/>
              </a:solidFill>
            </a:endParaRPr>
          </a:p>
        </p:txBody>
      </p:sp>
      <p:sp>
        <p:nvSpPr>
          <p:cNvPr id="176" name="Прямоугольник 175"/>
          <p:cNvSpPr/>
          <p:nvPr/>
        </p:nvSpPr>
        <p:spPr>
          <a:xfrm>
            <a:off x="2819400" y="914400"/>
            <a:ext cx="30008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400" b="1" spc="-150" dirty="0" smtClean="0">
                <a:solidFill>
                  <a:srgbClr val="C00000"/>
                </a:solidFill>
                <a:latin typeface="Trebuchet MS"/>
                <a:cs typeface="Trebuchet MS"/>
              </a:rPr>
              <a:t>?</a:t>
            </a:r>
            <a:endParaRPr lang="ru-RU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642619" y="713740"/>
            <a:ext cx="7858759" cy="0"/>
          </a:xfrm>
          <a:custGeom>
            <a:avLst/>
            <a:gdLst/>
            <a:ahLst/>
            <a:cxnLst/>
            <a:rect l="l" t="t" r="r" b="b"/>
            <a:pathLst>
              <a:path w="7858759">
                <a:moveTo>
                  <a:pt x="0" y="0"/>
                </a:moveTo>
                <a:lnTo>
                  <a:pt x="7858759" y="0"/>
                </a:lnTo>
              </a:path>
            </a:pathLst>
          </a:custGeom>
          <a:ln w="3175">
            <a:solidFill>
              <a:srgbClr val="146A1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642619" y="713740"/>
            <a:ext cx="7858759" cy="11430"/>
          </a:xfrm>
          <a:custGeom>
            <a:avLst/>
            <a:gdLst/>
            <a:ahLst/>
            <a:cxnLst/>
            <a:rect l="l" t="t" r="r" b="b"/>
            <a:pathLst>
              <a:path w="7858759" h="11429">
                <a:moveTo>
                  <a:pt x="0" y="11430"/>
                </a:moveTo>
                <a:lnTo>
                  <a:pt x="7858759" y="11430"/>
                </a:lnTo>
                <a:lnTo>
                  <a:pt x="7858759" y="0"/>
                </a:lnTo>
                <a:lnTo>
                  <a:pt x="0" y="0"/>
                </a:lnTo>
                <a:lnTo>
                  <a:pt x="0" y="11430"/>
                </a:lnTo>
                <a:close/>
              </a:path>
            </a:pathLst>
          </a:custGeom>
          <a:solidFill>
            <a:srgbClr val="146A1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642619" y="723900"/>
            <a:ext cx="7858759" cy="12700"/>
          </a:xfrm>
          <a:custGeom>
            <a:avLst/>
            <a:gdLst/>
            <a:ahLst/>
            <a:cxnLst/>
            <a:rect l="l" t="t" r="r" b="b"/>
            <a:pathLst>
              <a:path w="7858759" h="12700">
                <a:moveTo>
                  <a:pt x="0" y="12700"/>
                </a:moveTo>
                <a:lnTo>
                  <a:pt x="7858759" y="12700"/>
                </a:lnTo>
                <a:lnTo>
                  <a:pt x="7858759" y="0"/>
                </a:lnTo>
                <a:lnTo>
                  <a:pt x="0" y="0"/>
                </a:lnTo>
                <a:lnTo>
                  <a:pt x="0" y="12700"/>
                </a:lnTo>
                <a:close/>
              </a:path>
            </a:pathLst>
          </a:custGeom>
          <a:solidFill>
            <a:srgbClr val="146A1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642619" y="735330"/>
            <a:ext cx="7858759" cy="12700"/>
          </a:xfrm>
          <a:custGeom>
            <a:avLst/>
            <a:gdLst/>
            <a:ahLst/>
            <a:cxnLst/>
            <a:rect l="l" t="t" r="r" b="b"/>
            <a:pathLst>
              <a:path w="7858759" h="12700">
                <a:moveTo>
                  <a:pt x="0" y="12700"/>
                </a:moveTo>
                <a:lnTo>
                  <a:pt x="7858759" y="12700"/>
                </a:lnTo>
                <a:lnTo>
                  <a:pt x="7858759" y="0"/>
                </a:lnTo>
                <a:lnTo>
                  <a:pt x="0" y="0"/>
                </a:lnTo>
                <a:lnTo>
                  <a:pt x="0" y="12700"/>
                </a:lnTo>
                <a:close/>
              </a:path>
            </a:pathLst>
          </a:custGeom>
          <a:solidFill>
            <a:srgbClr val="156B1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642619" y="746759"/>
            <a:ext cx="7858759" cy="12700"/>
          </a:xfrm>
          <a:custGeom>
            <a:avLst/>
            <a:gdLst/>
            <a:ahLst/>
            <a:cxnLst/>
            <a:rect l="l" t="t" r="r" b="b"/>
            <a:pathLst>
              <a:path w="7858759" h="12700">
                <a:moveTo>
                  <a:pt x="0" y="12700"/>
                </a:moveTo>
                <a:lnTo>
                  <a:pt x="7858759" y="12700"/>
                </a:lnTo>
                <a:lnTo>
                  <a:pt x="7858759" y="0"/>
                </a:lnTo>
                <a:lnTo>
                  <a:pt x="0" y="0"/>
                </a:lnTo>
                <a:lnTo>
                  <a:pt x="0" y="12700"/>
                </a:lnTo>
                <a:close/>
              </a:path>
            </a:pathLst>
          </a:custGeom>
          <a:solidFill>
            <a:srgbClr val="166B1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642619" y="765175"/>
            <a:ext cx="7858759" cy="0"/>
          </a:xfrm>
          <a:custGeom>
            <a:avLst/>
            <a:gdLst/>
            <a:ahLst/>
            <a:cxnLst/>
            <a:rect l="l" t="t" r="r" b="b"/>
            <a:pathLst>
              <a:path w="7858759">
                <a:moveTo>
                  <a:pt x="0" y="0"/>
                </a:moveTo>
                <a:lnTo>
                  <a:pt x="7858759" y="0"/>
                </a:lnTo>
              </a:path>
            </a:pathLst>
          </a:custGeom>
          <a:ln w="11429">
            <a:solidFill>
              <a:srgbClr val="176C1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642619" y="770890"/>
            <a:ext cx="7858759" cy="11430"/>
          </a:xfrm>
          <a:custGeom>
            <a:avLst/>
            <a:gdLst/>
            <a:ahLst/>
            <a:cxnLst/>
            <a:rect l="l" t="t" r="r" b="b"/>
            <a:pathLst>
              <a:path w="7858759" h="11429">
                <a:moveTo>
                  <a:pt x="0" y="11430"/>
                </a:moveTo>
                <a:lnTo>
                  <a:pt x="7858759" y="11430"/>
                </a:lnTo>
                <a:lnTo>
                  <a:pt x="7858759" y="0"/>
                </a:lnTo>
                <a:lnTo>
                  <a:pt x="0" y="0"/>
                </a:lnTo>
                <a:lnTo>
                  <a:pt x="0" y="11430"/>
                </a:lnTo>
                <a:close/>
              </a:path>
            </a:pathLst>
          </a:custGeom>
          <a:solidFill>
            <a:srgbClr val="186D1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642619" y="781050"/>
            <a:ext cx="7858759" cy="12700"/>
          </a:xfrm>
          <a:custGeom>
            <a:avLst/>
            <a:gdLst/>
            <a:ahLst/>
            <a:cxnLst/>
            <a:rect l="l" t="t" r="r" b="b"/>
            <a:pathLst>
              <a:path w="7858759" h="12700">
                <a:moveTo>
                  <a:pt x="0" y="12700"/>
                </a:moveTo>
                <a:lnTo>
                  <a:pt x="7858759" y="12700"/>
                </a:lnTo>
                <a:lnTo>
                  <a:pt x="7858759" y="0"/>
                </a:lnTo>
                <a:lnTo>
                  <a:pt x="0" y="0"/>
                </a:lnTo>
                <a:lnTo>
                  <a:pt x="0" y="12700"/>
                </a:lnTo>
                <a:close/>
              </a:path>
            </a:pathLst>
          </a:custGeom>
          <a:solidFill>
            <a:srgbClr val="196D1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642619" y="792480"/>
            <a:ext cx="7858759" cy="12700"/>
          </a:xfrm>
          <a:custGeom>
            <a:avLst/>
            <a:gdLst/>
            <a:ahLst/>
            <a:cxnLst/>
            <a:rect l="l" t="t" r="r" b="b"/>
            <a:pathLst>
              <a:path w="7858759" h="12700">
                <a:moveTo>
                  <a:pt x="0" y="12700"/>
                </a:moveTo>
                <a:lnTo>
                  <a:pt x="7858759" y="12700"/>
                </a:lnTo>
                <a:lnTo>
                  <a:pt x="7858759" y="0"/>
                </a:lnTo>
                <a:lnTo>
                  <a:pt x="0" y="0"/>
                </a:lnTo>
                <a:lnTo>
                  <a:pt x="0" y="12700"/>
                </a:lnTo>
                <a:close/>
              </a:path>
            </a:pathLst>
          </a:custGeom>
          <a:solidFill>
            <a:srgbClr val="1A6E1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642619" y="805180"/>
            <a:ext cx="7858759" cy="11430"/>
          </a:xfrm>
          <a:custGeom>
            <a:avLst/>
            <a:gdLst/>
            <a:ahLst/>
            <a:cxnLst/>
            <a:rect l="l" t="t" r="r" b="b"/>
            <a:pathLst>
              <a:path w="7858759" h="11430">
                <a:moveTo>
                  <a:pt x="0" y="11430"/>
                </a:moveTo>
                <a:lnTo>
                  <a:pt x="7858759" y="11430"/>
                </a:lnTo>
                <a:lnTo>
                  <a:pt x="7858759" y="0"/>
                </a:lnTo>
                <a:lnTo>
                  <a:pt x="0" y="0"/>
                </a:lnTo>
                <a:lnTo>
                  <a:pt x="0" y="11430"/>
                </a:lnTo>
                <a:close/>
              </a:path>
            </a:pathLst>
          </a:custGeom>
          <a:solidFill>
            <a:srgbClr val="1B6F1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642619" y="816610"/>
            <a:ext cx="7858759" cy="12700"/>
          </a:xfrm>
          <a:custGeom>
            <a:avLst/>
            <a:gdLst/>
            <a:ahLst/>
            <a:cxnLst/>
            <a:rect l="l" t="t" r="r" b="b"/>
            <a:pathLst>
              <a:path w="7858759" h="12700">
                <a:moveTo>
                  <a:pt x="0" y="12700"/>
                </a:moveTo>
                <a:lnTo>
                  <a:pt x="7858759" y="12700"/>
                </a:lnTo>
                <a:lnTo>
                  <a:pt x="7858759" y="0"/>
                </a:lnTo>
                <a:lnTo>
                  <a:pt x="0" y="0"/>
                </a:lnTo>
                <a:lnTo>
                  <a:pt x="0" y="12700"/>
                </a:lnTo>
                <a:close/>
              </a:path>
            </a:pathLst>
          </a:custGeom>
          <a:solidFill>
            <a:srgbClr val="1C6F1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642619" y="828039"/>
            <a:ext cx="7858759" cy="11430"/>
          </a:xfrm>
          <a:custGeom>
            <a:avLst/>
            <a:gdLst/>
            <a:ahLst/>
            <a:cxnLst/>
            <a:rect l="l" t="t" r="r" b="b"/>
            <a:pathLst>
              <a:path w="7858759" h="11430">
                <a:moveTo>
                  <a:pt x="0" y="11430"/>
                </a:moveTo>
                <a:lnTo>
                  <a:pt x="7858759" y="11430"/>
                </a:lnTo>
                <a:lnTo>
                  <a:pt x="7858759" y="0"/>
                </a:lnTo>
                <a:lnTo>
                  <a:pt x="0" y="0"/>
                </a:lnTo>
                <a:lnTo>
                  <a:pt x="0" y="11430"/>
                </a:lnTo>
                <a:close/>
              </a:path>
            </a:pathLst>
          </a:custGeom>
          <a:solidFill>
            <a:srgbClr val="1D701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642619" y="838200"/>
            <a:ext cx="7858759" cy="12700"/>
          </a:xfrm>
          <a:custGeom>
            <a:avLst/>
            <a:gdLst/>
            <a:ahLst/>
            <a:cxnLst/>
            <a:rect l="l" t="t" r="r" b="b"/>
            <a:pathLst>
              <a:path w="7858759" h="12700">
                <a:moveTo>
                  <a:pt x="0" y="12700"/>
                </a:moveTo>
                <a:lnTo>
                  <a:pt x="7858759" y="12700"/>
                </a:lnTo>
                <a:lnTo>
                  <a:pt x="7858759" y="0"/>
                </a:lnTo>
                <a:lnTo>
                  <a:pt x="0" y="0"/>
                </a:lnTo>
                <a:lnTo>
                  <a:pt x="0" y="12700"/>
                </a:lnTo>
                <a:close/>
              </a:path>
            </a:pathLst>
          </a:custGeom>
          <a:solidFill>
            <a:srgbClr val="1E711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642619" y="856614"/>
            <a:ext cx="7858759" cy="0"/>
          </a:xfrm>
          <a:custGeom>
            <a:avLst/>
            <a:gdLst/>
            <a:ahLst/>
            <a:cxnLst/>
            <a:rect l="l" t="t" r="r" b="b"/>
            <a:pathLst>
              <a:path w="7858759">
                <a:moveTo>
                  <a:pt x="0" y="0"/>
                </a:moveTo>
                <a:lnTo>
                  <a:pt x="7858759" y="0"/>
                </a:lnTo>
              </a:path>
            </a:pathLst>
          </a:custGeom>
          <a:ln w="11429">
            <a:solidFill>
              <a:srgbClr val="1F711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642619" y="862330"/>
            <a:ext cx="7858759" cy="12700"/>
          </a:xfrm>
          <a:custGeom>
            <a:avLst/>
            <a:gdLst/>
            <a:ahLst/>
            <a:cxnLst/>
            <a:rect l="l" t="t" r="r" b="b"/>
            <a:pathLst>
              <a:path w="7858759" h="12700">
                <a:moveTo>
                  <a:pt x="0" y="12700"/>
                </a:moveTo>
                <a:lnTo>
                  <a:pt x="7858759" y="12700"/>
                </a:lnTo>
                <a:lnTo>
                  <a:pt x="7858759" y="0"/>
                </a:lnTo>
                <a:lnTo>
                  <a:pt x="0" y="0"/>
                </a:lnTo>
                <a:lnTo>
                  <a:pt x="0" y="12700"/>
                </a:lnTo>
                <a:close/>
              </a:path>
            </a:pathLst>
          </a:custGeom>
          <a:solidFill>
            <a:srgbClr val="20721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642619" y="873760"/>
            <a:ext cx="7858759" cy="12700"/>
          </a:xfrm>
          <a:custGeom>
            <a:avLst/>
            <a:gdLst/>
            <a:ahLst/>
            <a:cxnLst/>
            <a:rect l="l" t="t" r="r" b="b"/>
            <a:pathLst>
              <a:path w="7858759" h="12700">
                <a:moveTo>
                  <a:pt x="0" y="12700"/>
                </a:moveTo>
                <a:lnTo>
                  <a:pt x="7858759" y="12700"/>
                </a:lnTo>
                <a:lnTo>
                  <a:pt x="7858759" y="0"/>
                </a:lnTo>
                <a:lnTo>
                  <a:pt x="0" y="0"/>
                </a:lnTo>
                <a:lnTo>
                  <a:pt x="0" y="12700"/>
                </a:lnTo>
                <a:close/>
              </a:path>
            </a:pathLst>
          </a:custGeom>
          <a:solidFill>
            <a:srgbClr val="21721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642619" y="885189"/>
            <a:ext cx="7858759" cy="11430"/>
          </a:xfrm>
          <a:custGeom>
            <a:avLst/>
            <a:gdLst/>
            <a:ahLst/>
            <a:cxnLst/>
            <a:rect l="l" t="t" r="r" b="b"/>
            <a:pathLst>
              <a:path w="7858759" h="11430">
                <a:moveTo>
                  <a:pt x="0" y="11430"/>
                </a:moveTo>
                <a:lnTo>
                  <a:pt x="7858759" y="11430"/>
                </a:lnTo>
                <a:lnTo>
                  <a:pt x="7858759" y="0"/>
                </a:lnTo>
                <a:lnTo>
                  <a:pt x="0" y="0"/>
                </a:lnTo>
                <a:lnTo>
                  <a:pt x="0" y="11430"/>
                </a:lnTo>
                <a:close/>
              </a:path>
            </a:pathLst>
          </a:custGeom>
          <a:solidFill>
            <a:srgbClr val="22732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642619" y="902335"/>
            <a:ext cx="7858759" cy="0"/>
          </a:xfrm>
          <a:custGeom>
            <a:avLst/>
            <a:gdLst/>
            <a:ahLst/>
            <a:cxnLst/>
            <a:rect l="l" t="t" r="r" b="b"/>
            <a:pathLst>
              <a:path w="7858759">
                <a:moveTo>
                  <a:pt x="0" y="0"/>
                </a:moveTo>
                <a:lnTo>
                  <a:pt x="7858759" y="0"/>
                </a:lnTo>
              </a:path>
            </a:pathLst>
          </a:custGeom>
          <a:ln w="11429">
            <a:solidFill>
              <a:srgbClr val="23742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642619" y="908050"/>
            <a:ext cx="7858759" cy="12700"/>
          </a:xfrm>
          <a:custGeom>
            <a:avLst/>
            <a:gdLst/>
            <a:ahLst/>
            <a:cxnLst/>
            <a:rect l="l" t="t" r="r" b="b"/>
            <a:pathLst>
              <a:path w="7858759" h="12700">
                <a:moveTo>
                  <a:pt x="0" y="12700"/>
                </a:moveTo>
                <a:lnTo>
                  <a:pt x="7858759" y="12700"/>
                </a:lnTo>
                <a:lnTo>
                  <a:pt x="7858759" y="0"/>
                </a:lnTo>
                <a:lnTo>
                  <a:pt x="0" y="0"/>
                </a:lnTo>
                <a:lnTo>
                  <a:pt x="0" y="12700"/>
                </a:lnTo>
                <a:close/>
              </a:path>
            </a:pathLst>
          </a:custGeom>
          <a:solidFill>
            <a:srgbClr val="24742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642619" y="919480"/>
            <a:ext cx="7858759" cy="12700"/>
          </a:xfrm>
          <a:custGeom>
            <a:avLst/>
            <a:gdLst/>
            <a:ahLst/>
            <a:cxnLst/>
            <a:rect l="l" t="t" r="r" b="b"/>
            <a:pathLst>
              <a:path w="7858759" h="12700">
                <a:moveTo>
                  <a:pt x="0" y="12700"/>
                </a:moveTo>
                <a:lnTo>
                  <a:pt x="7858759" y="12700"/>
                </a:lnTo>
                <a:lnTo>
                  <a:pt x="7858759" y="0"/>
                </a:lnTo>
                <a:lnTo>
                  <a:pt x="0" y="0"/>
                </a:lnTo>
                <a:lnTo>
                  <a:pt x="0" y="12700"/>
                </a:lnTo>
                <a:close/>
              </a:path>
            </a:pathLst>
          </a:custGeom>
          <a:solidFill>
            <a:srgbClr val="25752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642619" y="930910"/>
            <a:ext cx="7858759" cy="12700"/>
          </a:xfrm>
          <a:custGeom>
            <a:avLst/>
            <a:gdLst/>
            <a:ahLst/>
            <a:cxnLst/>
            <a:rect l="l" t="t" r="r" b="b"/>
            <a:pathLst>
              <a:path w="7858759" h="12700">
                <a:moveTo>
                  <a:pt x="0" y="12700"/>
                </a:moveTo>
                <a:lnTo>
                  <a:pt x="7858759" y="12700"/>
                </a:lnTo>
                <a:lnTo>
                  <a:pt x="7858759" y="0"/>
                </a:lnTo>
                <a:lnTo>
                  <a:pt x="0" y="0"/>
                </a:lnTo>
                <a:lnTo>
                  <a:pt x="0" y="12700"/>
                </a:lnTo>
                <a:close/>
              </a:path>
            </a:pathLst>
          </a:custGeom>
          <a:solidFill>
            <a:srgbClr val="26762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642619" y="942339"/>
            <a:ext cx="7858759" cy="12700"/>
          </a:xfrm>
          <a:custGeom>
            <a:avLst/>
            <a:gdLst/>
            <a:ahLst/>
            <a:cxnLst/>
            <a:rect l="l" t="t" r="r" b="b"/>
            <a:pathLst>
              <a:path w="7858759" h="12700">
                <a:moveTo>
                  <a:pt x="0" y="12700"/>
                </a:moveTo>
                <a:lnTo>
                  <a:pt x="7858759" y="12700"/>
                </a:lnTo>
                <a:lnTo>
                  <a:pt x="7858759" y="0"/>
                </a:lnTo>
                <a:lnTo>
                  <a:pt x="0" y="0"/>
                </a:lnTo>
                <a:lnTo>
                  <a:pt x="0" y="12700"/>
                </a:lnTo>
                <a:close/>
              </a:path>
            </a:pathLst>
          </a:custGeom>
          <a:solidFill>
            <a:srgbClr val="27762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642619" y="953769"/>
            <a:ext cx="7858759" cy="12700"/>
          </a:xfrm>
          <a:custGeom>
            <a:avLst/>
            <a:gdLst/>
            <a:ahLst/>
            <a:cxnLst/>
            <a:rect l="l" t="t" r="r" b="b"/>
            <a:pathLst>
              <a:path w="7858759" h="12700">
                <a:moveTo>
                  <a:pt x="0" y="12700"/>
                </a:moveTo>
                <a:lnTo>
                  <a:pt x="7858759" y="12700"/>
                </a:lnTo>
                <a:lnTo>
                  <a:pt x="7858759" y="0"/>
                </a:lnTo>
                <a:lnTo>
                  <a:pt x="0" y="0"/>
                </a:lnTo>
                <a:lnTo>
                  <a:pt x="0" y="12700"/>
                </a:lnTo>
                <a:close/>
              </a:path>
            </a:pathLst>
          </a:custGeom>
          <a:solidFill>
            <a:srgbClr val="28772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642619" y="965200"/>
            <a:ext cx="7858759" cy="12700"/>
          </a:xfrm>
          <a:custGeom>
            <a:avLst/>
            <a:gdLst/>
            <a:ahLst/>
            <a:cxnLst/>
            <a:rect l="l" t="t" r="r" b="b"/>
            <a:pathLst>
              <a:path w="7858759" h="12700">
                <a:moveTo>
                  <a:pt x="0" y="12700"/>
                </a:moveTo>
                <a:lnTo>
                  <a:pt x="7858759" y="12700"/>
                </a:lnTo>
                <a:lnTo>
                  <a:pt x="7858759" y="0"/>
                </a:lnTo>
                <a:lnTo>
                  <a:pt x="0" y="0"/>
                </a:lnTo>
                <a:lnTo>
                  <a:pt x="0" y="12700"/>
                </a:lnTo>
                <a:close/>
              </a:path>
            </a:pathLst>
          </a:custGeom>
          <a:solidFill>
            <a:srgbClr val="29782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642619" y="976630"/>
            <a:ext cx="7858759" cy="12700"/>
          </a:xfrm>
          <a:custGeom>
            <a:avLst/>
            <a:gdLst/>
            <a:ahLst/>
            <a:cxnLst/>
            <a:rect l="l" t="t" r="r" b="b"/>
            <a:pathLst>
              <a:path w="7858759" h="12700">
                <a:moveTo>
                  <a:pt x="0" y="12700"/>
                </a:moveTo>
                <a:lnTo>
                  <a:pt x="7858759" y="12700"/>
                </a:lnTo>
                <a:lnTo>
                  <a:pt x="7858759" y="0"/>
                </a:lnTo>
                <a:lnTo>
                  <a:pt x="0" y="0"/>
                </a:lnTo>
                <a:lnTo>
                  <a:pt x="0" y="12700"/>
                </a:lnTo>
                <a:close/>
              </a:path>
            </a:pathLst>
          </a:custGeom>
          <a:solidFill>
            <a:srgbClr val="2A782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642619" y="988060"/>
            <a:ext cx="7858759" cy="12700"/>
          </a:xfrm>
          <a:custGeom>
            <a:avLst/>
            <a:gdLst/>
            <a:ahLst/>
            <a:cxnLst/>
            <a:rect l="l" t="t" r="r" b="b"/>
            <a:pathLst>
              <a:path w="7858759" h="12700">
                <a:moveTo>
                  <a:pt x="0" y="12700"/>
                </a:moveTo>
                <a:lnTo>
                  <a:pt x="7858759" y="12700"/>
                </a:lnTo>
                <a:lnTo>
                  <a:pt x="7858759" y="0"/>
                </a:lnTo>
                <a:lnTo>
                  <a:pt x="0" y="0"/>
                </a:lnTo>
                <a:lnTo>
                  <a:pt x="0" y="12700"/>
                </a:lnTo>
                <a:close/>
              </a:path>
            </a:pathLst>
          </a:custGeom>
          <a:solidFill>
            <a:srgbClr val="2B792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642619" y="999489"/>
            <a:ext cx="7858759" cy="12700"/>
          </a:xfrm>
          <a:custGeom>
            <a:avLst/>
            <a:gdLst/>
            <a:ahLst/>
            <a:cxnLst/>
            <a:rect l="l" t="t" r="r" b="b"/>
            <a:pathLst>
              <a:path w="7858759" h="12700">
                <a:moveTo>
                  <a:pt x="0" y="12700"/>
                </a:moveTo>
                <a:lnTo>
                  <a:pt x="7858759" y="12700"/>
                </a:lnTo>
                <a:lnTo>
                  <a:pt x="7858759" y="0"/>
                </a:lnTo>
                <a:lnTo>
                  <a:pt x="0" y="0"/>
                </a:lnTo>
                <a:lnTo>
                  <a:pt x="0" y="12700"/>
                </a:lnTo>
                <a:close/>
              </a:path>
            </a:pathLst>
          </a:custGeom>
          <a:solidFill>
            <a:srgbClr val="2C792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642619" y="1010919"/>
            <a:ext cx="7858759" cy="12700"/>
          </a:xfrm>
          <a:custGeom>
            <a:avLst/>
            <a:gdLst/>
            <a:ahLst/>
            <a:cxnLst/>
            <a:rect l="l" t="t" r="r" b="b"/>
            <a:pathLst>
              <a:path w="7858759" h="12700">
                <a:moveTo>
                  <a:pt x="0" y="12700"/>
                </a:moveTo>
                <a:lnTo>
                  <a:pt x="7858759" y="12700"/>
                </a:lnTo>
                <a:lnTo>
                  <a:pt x="7858759" y="0"/>
                </a:lnTo>
                <a:lnTo>
                  <a:pt x="0" y="0"/>
                </a:lnTo>
                <a:lnTo>
                  <a:pt x="0" y="12700"/>
                </a:lnTo>
                <a:close/>
              </a:path>
            </a:pathLst>
          </a:custGeom>
          <a:solidFill>
            <a:srgbClr val="2D7A2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642619" y="1022350"/>
            <a:ext cx="7858759" cy="12700"/>
          </a:xfrm>
          <a:custGeom>
            <a:avLst/>
            <a:gdLst/>
            <a:ahLst/>
            <a:cxnLst/>
            <a:rect l="l" t="t" r="r" b="b"/>
            <a:pathLst>
              <a:path w="7858759" h="12700">
                <a:moveTo>
                  <a:pt x="0" y="12700"/>
                </a:moveTo>
                <a:lnTo>
                  <a:pt x="7858759" y="12700"/>
                </a:lnTo>
                <a:lnTo>
                  <a:pt x="7858759" y="0"/>
                </a:lnTo>
                <a:lnTo>
                  <a:pt x="0" y="0"/>
                </a:lnTo>
                <a:lnTo>
                  <a:pt x="0" y="12700"/>
                </a:lnTo>
                <a:close/>
              </a:path>
            </a:pathLst>
          </a:custGeom>
          <a:solidFill>
            <a:srgbClr val="2E7B2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642619" y="1033780"/>
            <a:ext cx="7858759" cy="12700"/>
          </a:xfrm>
          <a:custGeom>
            <a:avLst/>
            <a:gdLst/>
            <a:ahLst/>
            <a:cxnLst/>
            <a:rect l="l" t="t" r="r" b="b"/>
            <a:pathLst>
              <a:path w="7858759" h="12700">
                <a:moveTo>
                  <a:pt x="0" y="12700"/>
                </a:moveTo>
                <a:lnTo>
                  <a:pt x="7858759" y="12700"/>
                </a:lnTo>
                <a:lnTo>
                  <a:pt x="7858759" y="0"/>
                </a:lnTo>
                <a:lnTo>
                  <a:pt x="0" y="0"/>
                </a:lnTo>
                <a:lnTo>
                  <a:pt x="0" y="12700"/>
                </a:lnTo>
                <a:close/>
              </a:path>
            </a:pathLst>
          </a:custGeom>
          <a:solidFill>
            <a:srgbClr val="2F7B2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642619" y="1045210"/>
            <a:ext cx="7858759" cy="12700"/>
          </a:xfrm>
          <a:custGeom>
            <a:avLst/>
            <a:gdLst/>
            <a:ahLst/>
            <a:cxnLst/>
            <a:rect l="l" t="t" r="r" b="b"/>
            <a:pathLst>
              <a:path w="7858759" h="12700">
                <a:moveTo>
                  <a:pt x="0" y="12700"/>
                </a:moveTo>
                <a:lnTo>
                  <a:pt x="7858759" y="12700"/>
                </a:lnTo>
                <a:lnTo>
                  <a:pt x="7858759" y="0"/>
                </a:lnTo>
                <a:lnTo>
                  <a:pt x="0" y="0"/>
                </a:lnTo>
                <a:lnTo>
                  <a:pt x="0" y="12700"/>
                </a:lnTo>
                <a:close/>
              </a:path>
            </a:pathLst>
          </a:custGeom>
          <a:solidFill>
            <a:srgbClr val="307C2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642619" y="1056639"/>
            <a:ext cx="7858759" cy="12700"/>
          </a:xfrm>
          <a:custGeom>
            <a:avLst/>
            <a:gdLst/>
            <a:ahLst/>
            <a:cxnLst/>
            <a:rect l="l" t="t" r="r" b="b"/>
            <a:pathLst>
              <a:path w="7858759" h="12700">
                <a:moveTo>
                  <a:pt x="0" y="12700"/>
                </a:moveTo>
                <a:lnTo>
                  <a:pt x="7858759" y="12700"/>
                </a:lnTo>
                <a:lnTo>
                  <a:pt x="7858759" y="0"/>
                </a:lnTo>
                <a:lnTo>
                  <a:pt x="0" y="0"/>
                </a:lnTo>
                <a:lnTo>
                  <a:pt x="0" y="12700"/>
                </a:lnTo>
                <a:close/>
              </a:path>
            </a:pathLst>
          </a:custGeom>
          <a:solidFill>
            <a:srgbClr val="317D2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642619" y="1068069"/>
            <a:ext cx="7858759" cy="12700"/>
          </a:xfrm>
          <a:custGeom>
            <a:avLst/>
            <a:gdLst/>
            <a:ahLst/>
            <a:cxnLst/>
            <a:rect l="l" t="t" r="r" b="b"/>
            <a:pathLst>
              <a:path w="7858759" h="12700">
                <a:moveTo>
                  <a:pt x="0" y="12700"/>
                </a:moveTo>
                <a:lnTo>
                  <a:pt x="7858759" y="12700"/>
                </a:lnTo>
                <a:lnTo>
                  <a:pt x="7858759" y="0"/>
                </a:lnTo>
                <a:lnTo>
                  <a:pt x="0" y="0"/>
                </a:lnTo>
                <a:lnTo>
                  <a:pt x="0" y="12700"/>
                </a:lnTo>
                <a:close/>
              </a:path>
            </a:pathLst>
          </a:custGeom>
          <a:solidFill>
            <a:srgbClr val="337D2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642619" y="1079500"/>
            <a:ext cx="7858759" cy="12700"/>
          </a:xfrm>
          <a:custGeom>
            <a:avLst/>
            <a:gdLst/>
            <a:ahLst/>
            <a:cxnLst/>
            <a:rect l="l" t="t" r="r" b="b"/>
            <a:pathLst>
              <a:path w="7858759" h="12700">
                <a:moveTo>
                  <a:pt x="0" y="12700"/>
                </a:moveTo>
                <a:lnTo>
                  <a:pt x="7858759" y="12700"/>
                </a:lnTo>
                <a:lnTo>
                  <a:pt x="7858759" y="0"/>
                </a:lnTo>
                <a:lnTo>
                  <a:pt x="0" y="0"/>
                </a:lnTo>
                <a:lnTo>
                  <a:pt x="0" y="12700"/>
                </a:lnTo>
                <a:close/>
              </a:path>
            </a:pathLst>
          </a:custGeom>
          <a:solidFill>
            <a:srgbClr val="337E2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642619" y="1090930"/>
            <a:ext cx="7858759" cy="12700"/>
          </a:xfrm>
          <a:custGeom>
            <a:avLst/>
            <a:gdLst/>
            <a:ahLst/>
            <a:cxnLst/>
            <a:rect l="l" t="t" r="r" b="b"/>
            <a:pathLst>
              <a:path w="7858759" h="12700">
                <a:moveTo>
                  <a:pt x="0" y="12700"/>
                </a:moveTo>
                <a:lnTo>
                  <a:pt x="7858759" y="12700"/>
                </a:lnTo>
                <a:lnTo>
                  <a:pt x="7858759" y="0"/>
                </a:lnTo>
                <a:lnTo>
                  <a:pt x="0" y="0"/>
                </a:lnTo>
                <a:lnTo>
                  <a:pt x="0" y="12700"/>
                </a:lnTo>
                <a:close/>
              </a:path>
            </a:pathLst>
          </a:custGeom>
          <a:solidFill>
            <a:srgbClr val="347F3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642619" y="1102360"/>
            <a:ext cx="7858759" cy="12700"/>
          </a:xfrm>
          <a:custGeom>
            <a:avLst/>
            <a:gdLst/>
            <a:ahLst/>
            <a:cxnLst/>
            <a:rect l="l" t="t" r="r" b="b"/>
            <a:pathLst>
              <a:path w="7858759" h="12700">
                <a:moveTo>
                  <a:pt x="0" y="12700"/>
                </a:moveTo>
                <a:lnTo>
                  <a:pt x="7858759" y="12700"/>
                </a:lnTo>
                <a:lnTo>
                  <a:pt x="7858759" y="0"/>
                </a:lnTo>
                <a:lnTo>
                  <a:pt x="0" y="0"/>
                </a:lnTo>
                <a:lnTo>
                  <a:pt x="0" y="12700"/>
                </a:lnTo>
                <a:close/>
              </a:path>
            </a:pathLst>
          </a:custGeom>
          <a:solidFill>
            <a:srgbClr val="357F3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642619" y="1113789"/>
            <a:ext cx="7858759" cy="12700"/>
          </a:xfrm>
          <a:custGeom>
            <a:avLst/>
            <a:gdLst/>
            <a:ahLst/>
            <a:cxnLst/>
            <a:rect l="l" t="t" r="r" b="b"/>
            <a:pathLst>
              <a:path w="7858759" h="12700">
                <a:moveTo>
                  <a:pt x="0" y="12700"/>
                </a:moveTo>
                <a:lnTo>
                  <a:pt x="7858759" y="12700"/>
                </a:lnTo>
                <a:lnTo>
                  <a:pt x="7858759" y="0"/>
                </a:lnTo>
                <a:lnTo>
                  <a:pt x="0" y="0"/>
                </a:lnTo>
                <a:lnTo>
                  <a:pt x="0" y="12700"/>
                </a:lnTo>
                <a:close/>
              </a:path>
            </a:pathLst>
          </a:custGeom>
          <a:solidFill>
            <a:srgbClr val="36803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642619" y="1125219"/>
            <a:ext cx="7858759" cy="12700"/>
          </a:xfrm>
          <a:custGeom>
            <a:avLst/>
            <a:gdLst/>
            <a:ahLst/>
            <a:cxnLst/>
            <a:rect l="l" t="t" r="r" b="b"/>
            <a:pathLst>
              <a:path w="7858759" h="12700">
                <a:moveTo>
                  <a:pt x="0" y="12700"/>
                </a:moveTo>
                <a:lnTo>
                  <a:pt x="7858759" y="12700"/>
                </a:lnTo>
                <a:lnTo>
                  <a:pt x="7858759" y="0"/>
                </a:lnTo>
                <a:lnTo>
                  <a:pt x="0" y="0"/>
                </a:lnTo>
                <a:lnTo>
                  <a:pt x="0" y="12700"/>
                </a:lnTo>
                <a:close/>
              </a:path>
            </a:pathLst>
          </a:custGeom>
          <a:solidFill>
            <a:srgbClr val="37803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642619" y="1136650"/>
            <a:ext cx="7858759" cy="12700"/>
          </a:xfrm>
          <a:custGeom>
            <a:avLst/>
            <a:gdLst/>
            <a:ahLst/>
            <a:cxnLst/>
            <a:rect l="l" t="t" r="r" b="b"/>
            <a:pathLst>
              <a:path w="7858759" h="12700">
                <a:moveTo>
                  <a:pt x="0" y="12700"/>
                </a:moveTo>
                <a:lnTo>
                  <a:pt x="7858759" y="12700"/>
                </a:lnTo>
                <a:lnTo>
                  <a:pt x="7858759" y="0"/>
                </a:lnTo>
                <a:lnTo>
                  <a:pt x="0" y="0"/>
                </a:lnTo>
                <a:lnTo>
                  <a:pt x="0" y="12700"/>
                </a:lnTo>
                <a:close/>
              </a:path>
            </a:pathLst>
          </a:custGeom>
          <a:solidFill>
            <a:srgbClr val="38813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642619" y="1148080"/>
            <a:ext cx="7858759" cy="12700"/>
          </a:xfrm>
          <a:custGeom>
            <a:avLst/>
            <a:gdLst/>
            <a:ahLst/>
            <a:cxnLst/>
            <a:rect l="l" t="t" r="r" b="b"/>
            <a:pathLst>
              <a:path w="7858759" h="12700">
                <a:moveTo>
                  <a:pt x="0" y="12700"/>
                </a:moveTo>
                <a:lnTo>
                  <a:pt x="7858759" y="12700"/>
                </a:lnTo>
                <a:lnTo>
                  <a:pt x="7858759" y="0"/>
                </a:lnTo>
                <a:lnTo>
                  <a:pt x="0" y="0"/>
                </a:lnTo>
                <a:lnTo>
                  <a:pt x="0" y="12700"/>
                </a:lnTo>
                <a:close/>
              </a:path>
            </a:pathLst>
          </a:custGeom>
          <a:solidFill>
            <a:srgbClr val="39823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642619" y="1159510"/>
            <a:ext cx="7858759" cy="12700"/>
          </a:xfrm>
          <a:custGeom>
            <a:avLst/>
            <a:gdLst/>
            <a:ahLst/>
            <a:cxnLst/>
            <a:rect l="l" t="t" r="r" b="b"/>
            <a:pathLst>
              <a:path w="7858759" h="12700">
                <a:moveTo>
                  <a:pt x="0" y="12700"/>
                </a:moveTo>
                <a:lnTo>
                  <a:pt x="7858759" y="12700"/>
                </a:lnTo>
                <a:lnTo>
                  <a:pt x="7858759" y="0"/>
                </a:lnTo>
                <a:lnTo>
                  <a:pt x="0" y="0"/>
                </a:lnTo>
                <a:lnTo>
                  <a:pt x="0" y="12700"/>
                </a:lnTo>
                <a:close/>
              </a:path>
            </a:pathLst>
          </a:custGeom>
          <a:solidFill>
            <a:srgbClr val="3A823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642619" y="1170939"/>
            <a:ext cx="7858759" cy="12700"/>
          </a:xfrm>
          <a:custGeom>
            <a:avLst/>
            <a:gdLst/>
            <a:ahLst/>
            <a:cxnLst/>
            <a:rect l="l" t="t" r="r" b="b"/>
            <a:pathLst>
              <a:path w="7858759" h="12700">
                <a:moveTo>
                  <a:pt x="0" y="12700"/>
                </a:moveTo>
                <a:lnTo>
                  <a:pt x="7858759" y="12700"/>
                </a:lnTo>
                <a:lnTo>
                  <a:pt x="7858759" y="0"/>
                </a:lnTo>
                <a:lnTo>
                  <a:pt x="0" y="0"/>
                </a:lnTo>
                <a:lnTo>
                  <a:pt x="0" y="12700"/>
                </a:lnTo>
                <a:close/>
              </a:path>
            </a:pathLst>
          </a:custGeom>
          <a:solidFill>
            <a:srgbClr val="3B833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" name="object 44"/>
          <p:cNvSpPr/>
          <p:nvPr/>
        </p:nvSpPr>
        <p:spPr>
          <a:xfrm>
            <a:off x="642619" y="1182369"/>
            <a:ext cx="7858759" cy="12700"/>
          </a:xfrm>
          <a:custGeom>
            <a:avLst/>
            <a:gdLst/>
            <a:ahLst/>
            <a:cxnLst/>
            <a:rect l="l" t="t" r="r" b="b"/>
            <a:pathLst>
              <a:path w="7858759" h="12700">
                <a:moveTo>
                  <a:pt x="0" y="12700"/>
                </a:moveTo>
                <a:lnTo>
                  <a:pt x="7858759" y="12700"/>
                </a:lnTo>
                <a:lnTo>
                  <a:pt x="7858759" y="0"/>
                </a:lnTo>
                <a:lnTo>
                  <a:pt x="0" y="0"/>
                </a:lnTo>
                <a:lnTo>
                  <a:pt x="0" y="12700"/>
                </a:lnTo>
                <a:close/>
              </a:path>
            </a:pathLst>
          </a:custGeom>
          <a:solidFill>
            <a:srgbClr val="3C843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642619" y="1193800"/>
            <a:ext cx="7858759" cy="12700"/>
          </a:xfrm>
          <a:custGeom>
            <a:avLst/>
            <a:gdLst/>
            <a:ahLst/>
            <a:cxnLst/>
            <a:rect l="l" t="t" r="r" b="b"/>
            <a:pathLst>
              <a:path w="7858759" h="12700">
                <a:moveTo>
                  <a:pt x="0" y="12700"/>
                </a:moveTo>
                <a:lnTo>
                  <a:pt x="7858759" y="12700"/>
                </a:lnTo>
                <a:lnTo>
                  <a:pt x="7858759" y="0"/>
                </a:lnTo>
                <a:lnTo>
                  <a:pt x="0" y="0"/>
                </a:lnTo>
                <a:lnTo>
                  <a:pt x="0" y="12700"/>
                </a:lnTo>
                <a:close/>
              </a:path>
            </a:pathLst>
          </a:custGeom>
          <a:solidFill>
            <a:srgbClr val="3D843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642619" y="1205230"/>
            <a:ext cx="7858759" cy="12700"/>
          </a:xfrm>
          <a:custGeom>
            <a:avLst/>
            <a:gdLst/>
            <a:ahLst/>
            <a:cxnLst/>
            <a:rect l="l" t="t" r="r" b="b"/>
            <a:pathLst>
              <a:path w="7858759" h="12700">
                <a:moveTo>
                  <a:pt x="0" y="12700"/>
                </a:moveTo>
                <a:lnTo>
                  <a:pt x="7858759" y="12700"/>
                </a:lnTo>
                <a:lnTo>
                  <a:pt x="7858759" y="0"/>
                </a:lnTo>
                <a:lnTo>
                  <a:pt x="0" y="0"/>
                </a:lnTo>
                <a:lnTo>
                  <a:pt x="0" y="12700"/>
                </a:lnTo>
                <a:close/>
              </a:path>
            </a:pathLst>
          </a:custGeom>
          <a:solidFill>
            <a:srgbClr val="3E85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642619" y="1216660"/>
            <a:ext cx="7858759" cy="12700"/>
          </a:xfrm>
          <a:custGeom>
            <a:avLst/>
            <a:gdLst/>
            <a:ahLst/>
            <a:cxnLst/>
            <a:rect l="l" t="t" r="r" b="b"/>
            <a:pathLst>
              <a:path w="7858759" h="12700">
                <a:moveTo>
                  <a:pt x="0" y="12700"/>
                </a:moveTo>
                <a:lnTo>
                  <a:pt x="7858759" y="12700"/>
                </a:lnTo>
                <a:lnTo>
                  <a:pt x="7858759" y="0"/>
                </a:lnTo>
                <a:lnTo>
                  <a:pt x="0" y="0"/>
                </a:lnTo>
                <a:lnTo>
                  <a:pt x="0" y="12700"/>
                </a:lnTo>
                <a:close/>
              </a:path>
            </a:pathLst>
          </a:custGeom>
          <a:solidFill>
            <a:srgbClr val="3F863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642619" y="1228089"/>
            <a:ext cx="7858759" cy="12700"/>
          </a:xfrm>
          <a:custGeom>
            <a:avLst/>
            <a:gdLst/>
            <a:ahLst/>
            <a:cxnLst/>
            <a:rect l="l" t="t" r="r" b="b"/>
            <a:pathLst>
              <a:path w="7858759" h="12700">
                <a:moveTo>
                  <a:pt x="0" y="12700"/>
                </a:moveTo>
                <a:lnTo>
                  <a:pt x="7858759" y="12700"/>
                </a:lnTo>
                <a:lnTo>
                  <a:pt x="7858759" y="0"/>
                </a:lnTo>
                <a:lnTo>
                  <a:pt x="0" y="0"/>
                </a:lnTo>
                <a:lnTo>
                  <a:pt x="0" y="12700"/>
                </a:lnTo>
                <a:close/>
              </a:path>
            </a:pathLst>
          </a:custGeom>
          <a:solidFill>
            <a:srgbClr val="40863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" name="object 49"/>
          <p:cNvSpPr/>
          <p:nvPr/>
        </p:nvSpPr>
        <p:spPr>
          <a:xfrm>
            <a:off x="642619" y="1239519"/>
            <a:ext cx="7858759" cy="12700"/>
          </a:xfrm>
          <a:custGeom>
            <a:avLst/>
            <a:gdLst/>
            <a:ahLst/>
            <a:cxnLst/>
            <a:rect l="l" t="t" r="r" b="b"/>
            <a:pathLst>
              <a:path w="7858759" h="12700">
                <a:moveTo>
                  <a:pt x="0" y="12700"/>
                </a:moveTo>
                <a:lnTo>
                  <a:pt x="7858759" y="12700"/>
                </a:lnTo>
                <a:lnTo>
                  <a:pt x="7858759" y="0"/>
                </a:lnTo>
                <a:lnTo>
                  <a:pt x="0" y="0"/>
                </a:lnTo>
                <a:lnTo>
                  <a:pt x="0" y="12700"/>
                </a:lnTo>
                <a:close/>
              </a:path>
            </a:pathLst>
          </a:custGeom>
          <a:solidFill>
            <a:srgbClr val="41873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" name="object 50"/>
          <p:cNvSpPr/>
          <p:nvPr/>
        </p:nvSpPr>
        <p:spPr>
          <a:xfrm>
            <a:off x="642619" y="1250950"/>
            <a:ext cx="7858759" cy="12700"/>
          </a:xfrm>
          <a:custGeom>
            <a:avLst/>
            <a:gdLst/>
            <a:ahLst/>
            <a:cxnLst/>
            <a:rect l="l" t="t" r="r" b="b"/>
            <a:pathLst>
              <a:path w="7858759" h="12700">
                <a:moveTo>
                  <a:pt x="0" y="12700"/>
                </a:moveTo>
                <a:lnTo>
                  <a:pt x="7858759" y="12700"/>
                </a:lnTo>
                <a:lnTo>
                  <a:pt x="7858759" y="0"/>
                </a:lnTo>
                <a:lnTo>
                  <a:pt x="0" y="0"/>
                </a:lnTo>
                <a:lnTo>
                  <a:pt x="0" y="12700"/>
                </a:lnTo>
                <a:close/>
              </a:path>
            </a:pathLst>
          </a:custGeom>
          <a:solidFill>
            <a:srgbClr val="42873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" name="object 51"/>
          <p:cNvSpPr/>
          <p:nvPr/>
        </p:nvSpPr>
        <p:spPr>
          <a:xfrm>
            <a:off x="642619" y="1262380"/>
            <a:ext cx="7858759" cy="12700"/>
          </a:xfrm>
          <a:custGeom>
            <a:avLst/>
            <a:gdLst/>
            <a:ahLst/>
            <a:cxnLst/>
            <a:rect l="l" t="t" r="r" b="b"/>
            <a:pathLst>
              <a:path w="7858759" h="12700">
                <a:moveTo>
                  <a:pt x="0" y="12700"/>
                </a:moveTo>
                <a:lnTo>
                  <a:pt x="7858759" y="12700"/>
                </a:lnTo>
                <a:lnTo>
                  <a:pt x="7858759" y="0"/>
                </a:lnTo>
                <a:lnTo>
                  <a:pt x="0" y="0"/>
                </a:lnTo>
                <a:lnTo>
                  <a:pt x="0" y="12700"/>
                </a:lnTo>
                <a:close/>
              </a:path>
            </a:pathLst>
          </a:custGeom>
          <a:solidFill>
            <a:srgbClr val="43883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" name="object 52"/>
          <p:cNvSpPr/>
          <p:nvPr/>
        </p:nvSpPr>
        <p:spPr>
          <a:xfrm>
            <a:off x="642619" y="1273810"/>
            <a:ext cx="7858759" cy="12700"/>
          </a:xfrm>
          <a:custGeom>
            <a:avLst/>
            <a:gdLst/>
            <a:ahLst/>
            <a:cxnLst/>
            <a:rect l="l" t="t" r="r" b="b"/>
            <a:pathLst>
              <a:path w="7858759" h="12700">
                <a:moveTo>
                  <a:pt x="0" y="12700"/>
                </a:moveTo>
                <a:lnTo>
                  <a:pt x="7858759" y="12700"/>
                </a:lnTo>
                <a:lnTo>
                  <a:pt x="7858759" y="0"/>
                </a:lnTo>
                <a:lnTo>
                  <a:pt x="0" y="0"/>
                </a:lnTo>
                <a:lnTo>
                  <a:pt x="0" y="12700"/>
                </a:lnTo>
                <a:close/>
              </a:path>
            </a:pathLst>
          </a:custGeom>
          <a:solidFill>
            <a:srgbClr val="44893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" name="object 53"/>
          <p:cNvSpPr/>
          <p:nvPr/>
        </p:nvSpPr>
        <p:spPr>
          <a:xfrm>
            <a:off x="642619" y="1285239"/>
            <a:ext cx="7858759" cy="12700"/>
          </a:xfrm>
          <a:custGeom>
            <a:avLst/>
            <a:gdLst/>
            <a:ahLst/>
            <a:cxnLst/>
            <a:rect l="l" t="t" r="r" b="b"/>
            <a:pathLst>
              <a:path w="7858759" h="12700">
                <a:moveTo>
                  <a:pt x="0" y="12700"/>
                </a:moveTo>
                <a:lnTo>
                  <a:pt x="7858759" y="12700"/>
                </a:lnTo>
                <a:lnTo>
                  <a:pt x="7858759" y="0"/>
                </a:lnTo>
                <a:lnTo>
                  <a:pt x="0" y="0"/>
                </a:lnTo>
                <a:lnTo>
                  <a:pt x="0" y="12700"/>
                </a:lnTo>
                <a:close/>
              </a:path>
            </a:pathLst>
          </a:custGeom>
          <a:solidFill>
            <a:srgbClr val="45894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" name="object 54"/>
          <p:cNvSpPr/>
          <p:nvPr/>
        </p:nvSpPr>
        <p:spPr>
          <a:xfrm>
            <a:off x="642619" y="1296669"/>
            <a:ext cx="7858759" cy="12700"/>
          </a:xfrm>
          <a:custGeom>
            <a:avLst/>
            <a:gdLst/>
            <a:ahLst/>
            <a:cxnLst/>
            <a:rect l="l" t="t" r="r" b="b"/>
            <a:pathLst>
              <a:path w="7858759" h="12700">
                <a:moveTo>
                  <a:pt x="0" y="12700"/>
                </a:moveTo>
                <a:lnTo>
                  <a:pt x="7858759" y="12700"/>
                </a:lnTo>
                <a:lnTo>
                  <a:pt x="7858759" y="0"/>
                </a:lnTo>
                <a:lnTo>
                  <a:pt x="0" y="0"/>
                </a:lnTo>
                <a:lnTo>
                  <a:pt x="0" y="12700"/>
                </a:lnTo>
                <a:close/>
              </a:path>
            </a:pathLst>
          </a:custGeom>
          <a:solidFill>
            <a:srgbClr val="468A4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" name="object 55"/>
          <p:cNvSpPr/>
          <p:nvPr/>
        </p:nvSpPr>
        <p:spPr>
          <a:xfrm>
            <a:off x="642619" y="1308100"/>
            <a:ext cx="7858759" cy="12700"/>
          </a:xfrm>
          <a:custGeom>
            <a:avLst/>
            <a:gdLst/>
            <a:ahLst/>
            <a:cxnLst/>
            <a:rect l="l" t="t" r="r" b="b"/>
            <a:pathLst>
              <a:path w="7858759" h="12700">
                <a:moveTo>
                  <a:pt x="0" y="12700"/>
                </a:moveTo>
                <a:lnTo>
                  <a:pt x="7858759" y="12700"/>
                </a:lnTo>
                <a:lnTo>
                  <a:pt x="7858759" y="0"/>
                </a:lnTo>
                <a:lnTo>
                  <a:pt x="0" y="0"/>
                </a:lnTo>
                <a:lnTo>
                  <a:pt x="0" y="12700"/>
                </a:lnTo>
                <a:close/>
              </a:path>
            </a:pathLst>
          </a:custGeom>
          <a:solidFill>
            <a:srgbClr val="478B4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" name="object 56"/>
          <p:cNvSpPr/>
          <p:nvPr/>
        </p:nvSpPr>
        <p:spPr>
          <a:xfrm>
            <a:off x="642619" y="1319530"/>
            <a:ext cx="7858759" cy="12700"/>
          </a:xfrm>
          <a:custGeom>
            <a:avLst/>
            <a:gdLst/>
            <a:ahLst/>
            <a:cxnLst/>
            <a:rect l="l" t="t" r="r" b="b"/>
            <a:pathLst>
              <a:path w="7858759" h="12700">
                <a:moveTo>
                  <a:pt x="0" y="12700"/>
                </a:moveTo>
                <a:lnTo>
                  <a:pt x="7858759" y="12700"/>
                </a:lnTo>
                <a:lnTo>
                  <a:pt x="7858759" y="0"/>
                </a:lnTo>
                <a:lnTo>
                  <a:pt x="0" y="0"/>
                </a:lnTo>
                <a:lnTo>
                  <a:pt x="0" y="12700"/>
                </a:lnTo>
                <a:close/>
              </a:path>
            </a:pathLst>
          </a:custGeom>
          <a:solidFill>
            <a:srgbClr val="488B4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" name="object 57"/>
          <p:cNvSpPr/>
          <p:nvPr/>
        </p:nvSpPr>
        <p:spPr>
          <a:xfrm>
            <a:off x="642619" y="1330960"/>
            <a:ext cx="7858759" cy="12700"/>
          </a:xfrm>
          <a:custGeom>
            <a:avLst/>
            <a:gdLst/>
            <a:ahLst/>
            <a:cxnLst/>
            <a:rect l="l" t="t" r="r" b="b"/>
            <a:pathLst>
              <a:path w="7858759" h="12700">
                <a:moveTo>
                  <a:pt x="0" y="12700"/>
                </a:moveTo>
                <a:lnTo>
                  <a:pt x="7858759" y="12700"/>
                </a:lnTo>
                <a:lnTo>
                  <a:pt x="7858759" y="0"/>
                </a:lnTo>
                <a:lnTo>
                  <a:pt x="0" y="0"/>
                </a:lnTo>
                <a:lnTo>
                  <a:pt x="0" y="12700"/>
                </a:lnTo>
                <a:close/>
              </a:path>
            </a:pathLst>
          </a:custGeom>
          <a:solidFill>
            <a:srgbClr val="498C4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" name="object 58"/>
          <p:cNvSpPr/>
          <p:nvPr/>
        </p:nvSpPr>
        <p:spPr>
          <a:xfrm>
            <a:off x="642619" y="1342389"/>
            <a:ext cx="7858759" cy="12700"/>
          </a:xfrm>
          <a:custGeom>
            <a:avLst/>
            <a:gdLst/>
            <a:ahLst/>
            <a:cxnLst/>
            <a:rect l="l" t="t" r="r" b="b"/>
            <a:pathLst>
              <a:path w="7858759" h="12700">
                <a:moveTo>
                  <a:pt x="0" y="12700"/>
                </a:moveTo>
                <a:lnTo>
                  <a:pt x="7858759" y="12700"/>
                </a:lnTo>
                <a:lnTo>
                  <a:pt x="7858759" y="0"/>
                </a:lnTo>
                <a:lnTo>
                  <a:pt x="0" y="0"/>
                </a:lnTo>
                <a:lnTo>
                  <a:pt x="0" y="12700"/>
                </a:lnTo>
                <a:close/>
              </a:path>
            </a:pathLst>
          </a:custGeom>
          <a:solidFill>
            <a:srgbClr val="4A8D4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" name="object 59"/>
          <p:cNvSpPr/>
          <p:nvPr/>
        </p:nvSpPr>
        <p:spPr>
          <a:xfrm>
            <a:off x="642619" y="1353819"/>
            <a:ext cx="7858759" cy="12700"/>
          </a:xfrm>
          <a:custGeom>
            <a:avLst/>
            <a:gdLst/>
            <a:ahLst/>
            <a:cxnLst/>
            <a:rect l="l" t="t" r="r" b="b"/>
            <a:pathLst>
              <a:path w="7858759" h="12700">
                <a:moveTo>
                  <a:pt x="0" y="12700"/>
                </a:moveTo>
                <a:lnTo>
                  <a:pt x="7858759" y="12700"/>
                </a:lnTo>
                <a:lnTo>
                  <a:pt x="7858759" y="0"/>
                </a:lnTo>
                <a:lnTo>
                  <a:pt x="0" y="0"/>
                </a:lnTo>
                <a:lnTo>
                  <a:pt x="0" y="12700"/>
                </a:lnTo>
                <a:close/>
              </a:path>
            </a:pathLst>
          </a:custGeom>
          <a:solidFill>
            <a:srgbClr val="4B8D4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" name="object 60"/>
          <p:cNvSpPr/>
          <p:nvPr/>
        </p:nvSpPr>
        <p:spPr>
          <a:xfrm>
            <a:off x="642619" y="1365250"/>
            <a:ext cx="7858759" cy="12700"/>
          </a:xfrm>
          <a:custGeom>
            <a:avLst/>
            <a:gdLst/>
            <a:ahLst/>
            <a:cxnLst/>
            <a:rect l="l" t="t" r="r" b="b"/>
            <a:pathLst>
              <a:path w="7858759" h="12700">
                <a:moveTo>
                  <a:pt x="0" y="12700"/>
                </a:moveTo>
                <a:lnTo>
                  <a:pt x="7858759" y="12700"/>
                </a:lnTo>
                <a:lnTo>
                  <a:pt x="7858759" y="0"/>
                </a:lnTo>
                <a:lnTo>
                  <a:pt x="0" y="0"/>
                </a:lnTo>
                <a:lnTo>
                  <a:pt x="0" y="12700"/>
                </a:lnTo>
                <a:close/>
              </a:path>
            </a:pathLst>
          </a:custGeom>
          <a:solidFill>
            <a:srgbClr val="4C8E4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" name="object 61"/>
          <p:cNvSpPr/>
          <p:nvPr/>
        </p:nvSpPr>
        <p:spPr>
          <a:xfrm>
            <a:off x="642619" y="1376680"/>
            <a:ext cx="7858759" cy="12700"/>
          </a:xfrm>
          <a:custGeom>
            <a:avLst/>
            <a:gdLst/>
            <a:ahLst/>
            <a:cxnLst/>
            <a:rect l="l" t="t" r="r" b="b"/>
            <a:pathLst>
              <a:path w="7858759" h="12700">
                <a:moveTo>
                  <a:pt x="0" y="12700"/>
                </a:moveTo>
                <a:lnTo>
                  <a:pt x="7858759" y="12700"/>
                </a:lnTo>
                <a:lnTo>
                  <a:pt x="7858759" y="0"/>
                </a:lnTo>
                <a:lnTo>
                  <a:pt x="0" y="0"/>
                </a:lnTo>
                <a:lnTo>
                  <a:pt x="0" y="12700"/>
                </a:lnTo>
                <a:close/>
              </a:path>
            </a:pathLst>
          </a:custGeom>
          <a:solidFill>
            <a:srgbClr val="4D8E4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" name="object 62"/>
          <p:cNvSpPr/>
          <p:nvPr/>
        </p:nvSpPr>
        <p:spPr>
          <a:xfrm>
            <a:off x="642619" y="1388110"/>
            <a:ext cx="7858759" cy="12700"/>
          </a:xfrm>
          <a:custGeom>
            <a:avLst/>
            <a:gdLst/>
            <a:ahLst/>
            <a:cxnLst/>
            <a:rect l="l" t="t" r="r" b="b"/>
            <a:pathLst>
              <a:path w="7858759" h="12700">
                <a:moveTo>
                  <a:pt x="0" y="12700"/>
                </a:moveTo>
                <a:lnTo>
                  <a:pt x="7858759" y="12700"/>
                </a:lnTo>
                <a:lnTo>
                  <a:pt x="7858759" y="0"/>
                </a:lnTo>
                <a:lnTo>
                  <a:pt x="0" y="0"/>
                </a:lnTo>
                <a:lnTo>
                  <a:pt x="0" y="12700"/>
                </a:lnTo>
                <a:close/>
              </a:path>
            </a:pathLst>
          </a:custGeom>
          <a:solidFill>
            <a:srgbClr val="4E8F4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" name="object 63"/>
          <p:cNvSpPr/>
          <p:nvPr/>
        </p:nvSpPr>
        <p:spPr>
          <a:xfrm>
            <a:off x="642619" y="1399539"/>
            <a:ext cx="7858759" cy="12700"/>
          </a:xfrm>
          <a:custGeom>
            <a:avLst/>
            <a:gdLst/>
            <a:ahLst/>
            <a:cxnLst/>
            <a:rect l="l" t="t" r="r" b="b"/>
            <a:pathLst>
              <a:path w="7858759" h="12700">
                <a:moveTo>
                  <a:pt x="0" y="12700"/>
                </a:moveTo>
                <a:lnTo>
                  <a:pt x="7858759" y="12700"/>
                </a:lnTo>
                <a:lnTo>
                  <a:pt x="7858759" y="0"/>
                </a:lnTo>
                <a:lnTo>
                  <a:pt x="0" y="0"/>
                </a:lnTo>
                <a:lnTo>
                  <a:pt x="0" y="12700"/>
                </a:lnTo>
                <a:close/>
              </a:path>
            </a:pathLst>
          </a:custGeom>
          <a:solidFill>
            <a:srgbClr val="4F904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" name="object 64"/>
          <p:cNvSpPr/>
          <p:nvPr/>
        </p:nvSpPr>
        <p:spPr>
          <a:xfrm>
            <a:off x="642619" y="1410969"/>
            <a:ext cx="7858759" cy="12700"/>
          </a:xfrm>
          <a:custGeom>
            <a:avLst/>
            <a:gdLst/>
            <a:ahLst/>
            <a:cxnLst/>
            <a:rect l="l" t="t" r="r" b="b"/>
            <a:pathLst>
              <a:path w="7858759" h="12700">
                <a:moveTo>
                  <a:pt x="0" y="12700"/>
                </a:moveTo>
                <a:lnTo>
                  <a:pt x="7858759" y="12700"/>
                </a:lnTo>
                <a:lnTo>
                  <a:pt x="7858759" y="0"/>
                </a:lnTo>
                <a:lnTo>
                  <a:pt x="0" y="0"/>
                </a:lnTo>
                <a:lnTo>
                  <a:pt x="0" y="12700"/>
                </a:lnTo>
                <a:close/>
              </a:path>
            </a:pathLst>
          </a:custGeom>
          <a:solidFill>
            <a:srgbClr val="50904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" name="object 65"/>
          <p:cNvSpPr/>
          <p:nvPr/>
        </p:nvSpPr>
        <p:spPr>
          <a:xfrm>
            <a:off x="642619" y="1429385"/>
            <a:ext cx="7858759" cy="0"/>
          </a:xfrm>
          <a:custGeom>
            <a:avLst/>
            <a:gdLst/>
            <a:ahLst/>
            <a:cxnLst/>
            <a:rect l="l" t="t" r="r" b="b"/>
            <a:pathLst>
              <a:path w="7858759">
                <a:moveTo>
                  <a:pt x="0" y="0"/>
                </a:moveTo>
                <a:lnTo>
                  <a:pt x="7858759" y="0"/>
                </a:lnTo>
              </a:path>
            </a:pathLst>
          </a:custGeom>
          <a:ln w="11429">
            <a:solidFill>
              <a:srgbClr val="51914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" name="object 66"/>
          <p:cNvSpPr/>
          <p:nvPr/>
        </p:nvSpPr>
        <p:spPr>
          <a:xfrm>
            <a:off x="642619" y="1440814"/>
            <a:ext cx="7858759" cy="0"/>
          </a:xfrm>
          <a:custGeom>
            <a:avLst/>
            <a:gdLst/>
            <a:ahLst/>
            <a:cxnLst/>
            <a:rect l="l" t="t" r="r" b="b"/>
            <a:pathLst>
              <a:path w="7858759">
                <a:moveTo>
                  <a:pt x="0" y="0"/>
                </a:moveTo>
                <a:lnTo>
                  <a:pt x="7858759" y="0"/>
                </a:lnTo>
              </a:path>
            </a:pathLst>
          </a:custGeom>
          <a:ln w="11429">
            <a:solidFill>
              <a:srgbClr val="52924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7" name="object 67"/>
          <p:cNvSpPr/>
          <p:nvPr/>
        </p:nvSpPr>
        <p:spPr>
          <a:xfrm>
            <a:off x="642619" y="1445260"/>
            <a:ext cx="7858759" cy="12700"/>
          </a:xfrm>
          <a:custGeom>
            <a:avLst/>
            <a:gdLst/>
            <a:ahLst/>
            <a:cxnLst/>
            <a:rect l="l" t="t" r="r" b="b"/>
            <a:pathLst>
              <a:path w="7858759" h="12700">
                <a:moveTo>
                  <a:pt x="0" y="12700"/>
                </a:moveTo>
                <a:lnTo>
                  <a:pt x="7858759" y="12700"/>
                </a:lnTo>
                <a:lnTo>
                  <a:pt x="7858759" y="0"/>
                </a:lnTo>
                <a:lnTo>
                  <a:pt x="0" y="0"/>
                </a:lnTo>
                <a:lnTo>
                  <a:pt x="0" y="12700"/>
                </a:lnTo>
                <a:close/>
              </a:path>
            </a:pathLst>
          </a:custGeom>
          <a:solidFill>
            <a:srgbClr val="53924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8" name="object 68"/>
          <p:cNvSpPr/>
          <p:nvPr/>
        </p:nvSpPr>
        <p:spPr>
          <a:xfrm>
            <a:off x="642619" y="1456689"/>
            <a:ext cx="7858759" cy="12700"/>
          </a:xfrm>
          <a:custGeom>
            <a:avLst/>
            <a:gdLst/>
            <a:ahLst/>
            <a:cxnLst/>
            <a:rect l="l" t="t" r="r" b="b"/>
            <a:pathLst>
              <a:path w="7858759" h="12700">
                <a:moveTo>
                  <a:pt x="0" y="12700"/>
                </a:moveTo>
                <a:lnTo>
                  <a:pt x="7858759" y="12700"/>
                </a:lnTo>
                <a:lnTo>
                  <a:pt x="7858759" y="0"/>
                </a:lnTo>
                <a:lnTo>
                  <a:pt x="0" y="0"/>
                </a:lnTo>
                <a:lnTo>
                  <a:pt x="0" y="12700"/>
                </a:lnTo>
                <a:close/>
              </a:path>
            </a:pathLst>
          </a:custGeom>
          <a:solidFill>
            <a:srgbClr val="54934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9" name="object 69"/>
          <p:cNvSpPr/>
          <p:nvPr/>
        </p:nvSpPr>
        <p:spPr>
          <a:xfrm>
            <a:off x="642619" y="1469389"/>
            <a:ext cx="7858759" cy="11430"/>
          </a:xfrm>
          <a:custGeom>
            <a:avLst/>
            <a:gdLst/>
            <a:ahLst/>
            <a:cxnLst/>
            <a:rect l="l" t="t" r="r" b="b"/>
            <a:pathLst>
              <a:path w="7858759" h="11430">
                <a:moveTo>
                  <a:pt x="0" y="11430"/>
                </a:moveTo>
                <a:lnTo>
                  <a:pt x="7858759" y="11430"/>
                </a:lnTo>
                <a:lnTo>
                  <a:pt x="7858759" y="0"/>
                </a:lnTo>
                <a:lnTo>
                  <a:pt x="0" y="0"/>
                </a:lnTo>
                <a:lnTo>
                  <a:pt x="0" y="11430"/>
                </a:lnTo>
                <a:close/>
              </a:path>
            </a:pathLst>
          </a:custGeom>
          <a:solidFill>
            <a:srgbClr val="55944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0" name="object 70"/>
          <p:cNvSpPr/>
          <p:nvPr/>
        </p:nvSpPr>
        <p:spPr>
          <a:xfrm>
            <a:off x="642619" y="1480819"/>
            <a:ext cx="7858759" cy="12700"/>
          </a:xfrm>
          <a:custGeom>
            <a:avLst/>
            <a:gdLst/>
            <a:ahLst/>
            <a:cxnLst/>
            <a:rect l="l" t="t" r="r" b="b"/>
            <a:pathLst>
              <a:path w="7858759" h="12700">
                <a:moveTo>
                  <a:pt x="0" y="12700"/>
                </a:moveTo>
                <a:lnTo>
                  <a:pt x="7858759" y="12700"/>
                </a:lnTo>
                <a:lnTo>
                  <a:pt x="7858759" y="0"/>
                </a:lnTo>
                <a:lnTo>
                  <a:pt x="0" y="0"/>
                </a:lnTo>
                <a:lnTo>
                  <a:pt x="0" y="12700"/>
                </a:lnTo>
                <a:close/>
              </a:path>
            </a:pathLst>
          </a:custGeom>
          <a:solidFill>
            <a:srgbClr val="56945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1" name="object 71"/>
          <p:cNvSpPr/>
          <p:nvPr/>
        </p:nvSpPr>
        <p:spPr>
          <a:xfrm>
            <a:off x="642619" y="1497964"/>
            <a:ext cx="7858759" cy="0"/>
          </a:xfrm>
          <a:custGeom>
            <a:avLst/>
            <a:gdLst/>
            <a:ahLst/>
            <a:cxnLst/>
            <a:rect l="l" t="t" r="r" b="b"/>
            <a:pathLst>
              <a:path w="7858759">
                <a:moveTo>
                  <a:pt x="0" y="0"/>
                </a:moveTo>
                <a:lnTo>
                  <a:pt x="7858759" y="0"/>
                </a:lnTo>
              </a:path>
            </a:pathLst>
          </a:custGeom>
          <a:ln w="11429">
            <a:solidFill>
              <a:srgbClr val="57955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2" name="object 72"/>
          <p:cNvSpPr/>
          <p:nvPr/>
        </p:nvSpPr>
        <p:spPr>
          <a:xfrm>
            <a:off x="642619" y="1508760"/>
            <a:ext cx="7858759" cy="0"/>
          </a:xfrm>
          <a:custGeom>
            <a:avLst/>
            <a:gdLst/>
            <a:ahLst/>
            <a:cxnLst/>
            <a:rect l="l" t="t" r="r" b="b"/>
            <a:pathLst>
              <a:path w="7858759">
                <a:moveTo>
                  <a:pt x="0" y="0"/>
                </a:moveTo>
                <a:lnTo>
                  <a:pt x="7858759" y="0"/>
                </a:lnTo>
              </a:path>
            </a:pathLst>
          </a:custGeom>
          <a:ln w="12700">
            <a:solidFill>
              <a:srgbClr val="58955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3" name="object 73"/>
          <p:cNvSpPr/>
          <p:nvPr/>
        </p:nvSpPr>
        <p:spPr>
          <a:xfrm>
            <a:off x="642619" y="1520825"/>
            <a:ext cx="7858759" cy="0"/>
          </a:xfrm>
          <a:custGeom>
            <a:avLst/>
            <a:gdLst/>
            <a:ahLst/>
            <a:cxnLst/>
            <a:rect l="l" t="t" r="r" b="b"/>
            <a:pathLst>
              <a:path w="7858759">
                <a:moveTo>
                  <a:pt x="0" y="0"/>
                </a:moveTo>
                <a:lnTo>
                  <a:pt x="7858759" y="0"/>
                </a:lnTo>
              </a:path>
            </a:pathLst>
          </a:custGeom>
          <a:ln w="11429">
            <a:solidFill>
              <a:srgbClr val="59965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4" name="object 74"/>
          <p:cNvSpPr/>
          <p:nvPr/>
        </p:nvSpPr>
        <p:spPr>
          <a:xfrm>
            <a:off x="642619" y="1526539"/>
            <a:ext cx="7858759" cy="12700"/>
          </a:xfrm>
          <a:custGeom>
            <a:avLst/>
            <a:gdLst/>
            <a:ahLst/>
            <a:cxnLst/>
            <a:rect l="l" t="t" r="r" b="b"/>
            <a:pathLst>
              <a:path w="7858759" h="12700">
                <a:moveTo>
                  <a:pt x="0" y="12700"/>
                </a:moveTo>
                <a:lnTo>
                  <a:pt x="7858759" y="12700"/>
                </a:lnTo>
                <a:lnTo>
                  <a:pt x="7858759" y="0"/>
                </a:lnTo>
                <a:lnTo>
                  <a:pt x="0" y="0"/>
                </a:lnTo>
                <a:lnTo>
                  <a:pt x="0" y="12700"/>
                </a:lnTo>
                <a:close/>
              </a:path>
            </a:pathLst>
          </a:custGeom>
          <a:solidFill>
            <a:srgbClr val="5A975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5" name="object 75"/>
          <p:cNvSpPr/>
          <p:nvPr/>
        </p:nvSpPr>
        <p:spPr>
          <a:xfrm>
            <a:off x="642619" y="1537969"/>
            <a:ext cx="7858759" cy="12700"/>
          </a:xfrm>
          <a:custGeom>
            <a:avLst/>
            <a:gdLst/>
            <a:ahLst/>
            <a:cxnLst/>
            <a:rect l="l" t="t" r="r" b="b"/>
            <a:pathLst>
              <a:path w="7858759" h="12700">
                <a:moveTo>
                  <a:pt x="0" y="12700"/>
                </a:moveTo>
                <a:lnTo>
                  <a:pt x="7858759" y="12700"/>
                </a:lnTo>
                <a:lnTo>
                  <a:pt x="7858759" y="0"/>
                </a:lnTo>
                <a:lnTo>
                  <a:pt x="0" y="0"/>
                </a:lnTo>
                <a:lnTo>
                  <a:pt x="0" y="12700"/>
                </a:lnTo>
                <a:close/>
              </a:path>
            </a:pathLst>
          </a:custGeom>
          <a:solidFill>
            <a:srgbClr val="5B975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6" name="object 76"/>
          <p:cNvSpPr/>
          <p:nvPr/>
        </p:nvSpPr>
        <p:spPr>
          <a:xfrm>
            <a:off x="642619" y="1555114"/>
            <a:ext cx="7858759" cy="0"/>
          </a:xfrm>
          <a:custGeom>
            <a:avLst/>
            <a:gdLst/>
            <a:ahLst/>
            <a:cxnLst/>
            <a:rect l="l" t="t" r="r" b="b"/>
            <a:pathLst>
              <a:path w="7858759">
                <a:moveTo>
                  <a:pt x="0" y="0"/>
                </a:moveTo>
                <a:lnTo>
                  <a:pt x="7858759" y="0"/>
                </a:lnTo>
              </a:path>
            </a:pathLst>
          </a:custGeom>
          <a:ln w="11429">
            <a:solidFill>
              <a:srgbClr val="5C995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7" name="object 77"/>
          <p:cNvSpPr/>
          <p:nvPr/>
        </p:nvSpPr>
        <p:spPr>
          <a:xfrm>
            <a:off x="642619" y="1560830"/>
            <a:ext cx="7858759" cy="11430"/>
          </a:xfrm>
          <a:custGeom>
            <a:avLst/>
            <a:gdLst/>
            <a:ahLst/>
            <a:cxnLst/>
            <a:rect l="l" t="t" r="r" b="b"/>
            <a:pathLst>
              <a:path w="7858759" h="11430">
                <a:moveTo>
                  <a:pt x="0" y="11430"/>
                </a:moveTo>
                <a:lnTo>
                  <a:pt x="7858759" y="11430"/>
                </a:lnTo>
                <a:lnTo>
                  <a:pt x="7858759" y="0"/>
                </a:lnTo>
                <a:lnTo>
                  <a:pt x="0" y="0"/>
                </a:lnTo>
                <a:lnTo>
                  <a:pt x="0" y="11430"/>
                </a:lnTo>
                <a:close/>
              </a:path>
            </a:pathLst>
          </a:custGeom>
          <a:solidFill>
            <a:srgbClr val="5D995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8" name="object 78"/>
          <p:cNvSpPr/>
          <p:nvPr/>
        </p:nvSpPr>
        <p:spPr>
          <a:xfrm>
            <a:off x="642619" y="1572260"/>
            <a:ext cx="7858759" cy="12700"/>
          </a:xfrm>
          <a:custGeom>
            <a:avLst/>
            <a:gdLst/>
            <a:ahLst/>
            <a:cxnLst/>
            <a:rect l="l" t="t" r="r" b="b"/>
            <a:pathLst>
              <a:path w="7858759" h="12700">
                <a:moveTo>
                  <a:pt x="0" y="12700"/>
                </a:moveTo>
                <a:lnTo>
                  <a:pt x="7858759" y="12700"/>
                </a:lnTo>
                <a:lnTo>
                  <a:pt x="7858759" y="0"/>
                </a:lnTo>
                <a:lnTo>
                  <a:pt x="0" y="0"/>
                </a:lnTo>
                <a:lnTo>
                  <a:pt x="0" y="12700"/>
                </a:lnTo>
                <a:close/>
              </a:path>
            </a:pathLst>
          </a:custGeom>
          <a:solidFill>
            <a:srgbClr val="5E995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9" name="object 79"/>
          <p:cNvSpPr/>
          <p:nvPr/>
        </p:nvSpPr>
        <p:spPr>
          <a:xfrm>
            <a:off x="642619" y="1583689"/>
            <a:ext cx="7858759" cy="12700"/>
          </a:xfrm>
          <a:custGeom>
            <a:avLst/>
            <a:gdLst/>
            <a:ahLst/>
            <a:cxnLst/>
            <a:rect l="l" t="t" r="r" b="b"/>
            <a:pathLst>
              <a:path w="7858759" h="12700">
                <a:moveTo>
                  <a:pt x="0" y="12700"/>
                </a:moveTo>
                <a:lnTo>
                  <a:pt x="7858759" y="12700"/>
                </a:lnTo>
                <a:lnTo>
                  <a:pt x="7858759" y="0"/>
                </a:lnTo>
                <a:lnTo>
                  <a:pt x="0" y="0"/>
                </a:lnTo>
                <a:lnTo>
                  <a:pt x="0" y="12700"/>
                </a:lnTo>
                <a:close/>
              </a:path>
            </a:pathLst>
          </a:custGeom>
          <a:solidFill>
            <a:srgbClr val="5F9A5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0" name="object 80"/>
          <p:cNvSpPr/>
          <p:nvPr/>
        </p:nvSpPr>
        <p:spPr>
          <a:xfrm>
            <a:off x="642619" y="1595119"/>
            <a:ext cx="7858759" cy="12700"/>
          </a:xfrm>
          <a:custGeom>
            <a:avLst/>
            <a:gdLst/>
            <a:ahLst/>
            <a:cxnLst/>
            <a:rect l="l" t="t" r="r" b="b"/>
            <a:pathLst>
              <a:path w="7858759" h="12700">
                <a:moveTo>
                  <a:pt x="0" y="12700"/>
                </a:moveTo>
                <a:lnTo>
                  <a:pt x="7858759" y="12700"/>
                </a:lnTo>
                <a:lnTo>
                  <a:pt x="7858759" y="0"/>
                </a:lnTo>
                <a:lnTo>
                  <a:pt x="0" y="0"/>
                </a:lnTo>
                <a:lnTo>
                  <a:pt x="0" y="12700"/>
                </a:lnTo>
                <a:close/>
              </a:path>
            </a:pathLst>
          </a:custGeom>
          <a:solidFill>
            <a:srgbClr val="609B5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1" name="object 81"/>
          <p:cNvSpPr/>
          <p:nvPr/>
        </p:nvSpPr>
        <p:spPr>
          <a:xfrm>
            <a:off x="642619" y="1612264"/>
            <a:ext cx="7858759" cy="0"/>
          </a:xfrm>
          <a:custGeom>
            <a:avLst/>
            <a:gdLst/>
            <a:ahLst/>
            <a:cxnLst/>
            <a:rect l="l" t="t" r="r" b="b"/>
            <a:pathLst>
              <a:path w="7858759">
                <a:moveTo>
                  <a:pt x="0" y="0"/>
                </a:moveTo>
                <a:lnTo>
                  <a:pt x="7858759" y="0"/>
                </a:lnTo>
              </a:path>
            </a:pathLst>
          </a:custGeom>
          <a:ln w="11429">
            <a:solidFill>
              <a:srgbClr val="619B5A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2" name="object 82"/>
          <p:cNvSpPr/>
          <p:nvPr/>
        </p:nvSpPr>
        <p:spPr>
          <a:xfrm>
            <a:off x="642619" y="1617980"/>
            <a:ext cx="7858759" cy="12700"/>
          </a:xfrm>
          <a:custGeom>
            <a:avLst/>
            <a:gdLst/>
            <a:ahLst/>
            <a:cxnLst/>
            <a:rect l="l" t="t" r="r" b="b"/>
            <a:pathLst>
              <a:path w="7858759" h="12700">
                <a:moveTo>
                  <a:pt x="0" y="12700"/>
                </a:moveTo>
                <a:lnTo>
                  <a:pt x="7858759" y="12700"/>
                </a:lnTo>
                <a:lnTo>
                  <a:pt x="7858759" y="0"/>
                </a:lnTo>
                <a:lnTo>
                  <a:pt x="0" y="0"/>
                </a:lnTo>
                <a:lnTo>
                  <a:pt x="0" y="12700"/>
                </a:lnTo>
                <a:close/>
              </a:path>
            </a:pathLst>
          </a:custGeom>
          <a:solidFill>
            <a:srgbClr val="629C5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3" name="object 83"/>
          <p:cNvSpPr/>
          <p:nvPr/>
        </p:nvSpPr>
        <p:spPr>
          <a:xfrm>
            <a:off x="642619" y="1629410"/>
            <a:ext cx="7858759" cy="12700"/>
          </a:xfrm>
          <a:custGeom>
            <a:avLst/>
            <a:gdLst/>
            <a:ahLst/>
            <a:cxnLst/>
            <a:rect l="l" t="t" r="r" b="b"/>
            <a:pathLst>
              <a:path w="7858759" h="12700">
                <a:moveTo>
                  <a:pt x="0" y="12700"/>
                </a:moveTo>
                <a:lnTo>
                  <a:pt x="7858759" y="12700"/>
                </a:lnTo>
                <a:lnTo>
                  <a:pt x="7858759" y="0"/>
                </a:lnTo>
                <a:lnTo>
                  <a:pt x="0" y="0"/>
                </a:lnTo>
                <a:lnTo>
                  <a:pt x="0" y="12700"/>
                </a:lnTo>
                <a:close/>
              </a:path>
            </a:pathLst>
          </a:custGeom>
          <a:solidFill>
            <a:srgbClr val="639C5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4" name="object 84"/>
          <p:cNvSpPr/>
          <p:nvPr/>
        </p:nvSpPr>
        <p:spPr>
          <a:xfrm>
            <a:off x="642619" y="1640839"/>
            <a:ext cx="7858759" cy="12700"/>
          </a:xfrm>
          <a:custGeom>
            <a:avLst/>
            <a:gdLst/>
            <a:ahLst/>
            <a:cxnLst/>
            <a:rect l="l" t="t" r="r" b="b"/>
            <a:pathLst>
              <a:path w="7858759" h="12700">
                <a:moveTo>
                  <a:pt x="0" y="12700"/>
                </a:moveTo>
                <a:lnTo>
                  <a:pt x="7858759" y="12700"/>
                </a:lnTo>
                <a:lnTo>
                  <a:pt x="7858759" y="0"/>
                </a:lnTo>
                <a:lnTo>
                  <a:pt x="0" y="0"/>
                </a:lnTo>
                <a:lnTo>
                  <a:pt x="0" y="12700"/>
                </a:lnTo>
                <a:close/>
              </a:path>
            </a:pathLst>
          </a:custGeom>
          <a:solidFill>
            <a:srgbClr val="649D5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5" name="object 85"/>
          <p:cNvSpPr/>
          <p:nvPr/>
        </p:nvSpPr>
        <p:spPr>
          <a:xfrm>
            <a:off x="642619" y="1652270"/>
            <a:ext cx="7858759" cy="12700"/>
          </a:xfrm>
          <a:custGeom>
            <a:avLst/>
            <a:gdLst/>
            <a:ahLst/>
            <a:cxnLst/>
            <a:rect l="l" t="t" r="r" b="b"/>
            <a:pathLst>
              <a:path w="7858759" h="12700">
                <a:moveTo>
                  <a:pt x="0" y="12700"/>
                </a:moveTo>
                <a:lnTo>
                  <a:pt x="7858759" y="12700"/>
                </a:lnTo>
                <a:lnTo>
                  <a:pt x="7858759" y="0"/>
                </a:lnTo>
                <a:lnTo>
                  <a:pt x="0" y="0"/>
                </a:lnTo>
                <a:lnTo>
                  <a:pt x="0" y="12700"/>
                </a:lnTo>
                <a:close/>
              </a:path>
            </a:pathLst>
          </a:custGeom>
          <a:solidFill>
            <a:srgbClr val="669E5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6" name="object 86"/>
          <p:cNvSpPr/>
          <p:nvPr/>
        </p:nvSpPr>
        <p:spPr>
          <a:xfrm>
            <a:off x="642619" y="1663700"/>
            <a:ext cx="7858759" cy="12700"/>
          </a:xfrm>
          <a:custGeom>
            <a:avLst/>
            <a:gdLst/>
            <a:ahLst/>
            <a:cxnLst/>
            <a:rect l="l" t="t" r="r" b="b"/>
            <a:pathLst>
              <a:path w="7858759" h="12700">
                <a:moveTo>
                  <a:pt x="0" y="12700"/>
                </a:moveTo>
                <a:lnTo>
                  <a:pt x="7858759" y="12700"/>
                </a:lnTo>
                <a:lnTo>
                  <a:pt x="7858759" y="0"/>
                </a:lnTo>
                <a:lnTo>
                  <a:pt x="0" y="0"/>
                </a:lnTo>
                <a:lnTo>
                  <a:pt x="0" y="12700"/>
                </a:lnTo>
                <a:close/>
              </a:path>
            </a:pathLst>
          </a:custGeom>
          <a:solidFill>
            <a:srgbClr val="669E5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7" name="object 87"/>
          <p:cNvSpPr/>
          <p:nvPr/>
        </p:nvSpPr>
        <p:spPr>
          <a:xfrm>
            <a:off x="642619" y="1675129"/>
            <a:ext cx="7858759" cy="12700"/>
          </a:xfrm>
          <a:custGeom>
            <a:avLst/>
            <a:gdLst/>
            <a:ahLst/>
            <a:cxnLst/>
            <a:rect l="l" t="t" r="r" b="b"/>
            <a:pathLst>
              <a:path w="7858759" h="12700">
                <a:moveTo>
                  <a:pt x="0" y="12700"/>
                </a:moveTo>
                <a:lnTo>
                  <a:pt x="7858759" y="12700"/>
                </a:lnTo>
                <a:lnTo>
                  <a:pt x="7858759" y="0"/>
                </a:lnTo>
                <a:lnTo>
                  <a:pt x="0" y="0"/>
                </a:lnTo>
                <a:lnTo>
                  <a:pt x="0" y="12700"/>
                </a:lnTo>
                <a:close/>
              </a:path>
            </a:pathLst>
          </a:custGeom>
          <a:solidFill>
            <a:srgbClr val="679F6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8" name="object 88"/>
          <p:cNvSpPr/>
          <p:nvPr/>
        </p:nvSpPr>
        <p:spPr>
          <a:xfrm>
            <a:off x="642619" y="1686560"/>
            <a:ext cx="7858759" cy="12700"/>
          </a:xfrm>
          <a:custGeom>
            <a:avLst/>
            <a:gdLst/>
            <a:ahLst/>
            <a:cxnLst/>
            <a:rect l="l" t="t" r="r" b="b"/>
            <a:pathLst>
              <a:path w="7858759" h="12700">
                <a:moveTo>
                  <a:pt x="0" y="12700"/>
                </a:moveTo>
                <a:lnTo>
                  <a:pt x="7858759" y="12700"/>
                </a:lnTo>
                <a:lnTo>
                  <a:pt x="7858759" y="0"/>
                </a:lnTo>
                <a:lnTo>
                  <a:pt x="0" y="0"/>
                </a:lnTo>
                <a:lnTo>
                  <a:pt x="0" y="12700"/>
                </a:lnTo>
                <a:close/>
              </a:path>
            </a:pathLst>
          </a:custGeom>
          <a:solidFill>
            <a:srgbClr val="68A06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9" name="object 89"/>
          <p:cNvSpPr/>
          <p:nvPr/>
        </p:nvSpPr>
        <p:spPr>
          <a:xfrm>
            <a:off x="642619" y="1697989"/>
            <a:ext cx="7858759" cy="12700"/>
          </a:xfrm>
          <a:custGeom>
            <a:avLst/>
            <a:gdLst/>
            <a:ahLst/>
            <a:cxnLst/>
            <a:rect l="l" t="t" r="r" b="b"/>
            <a:pathLst>
              <a:path w="7858759" h="12700">
                <a:moveTo>
                  <a:pt x="0" y="12700"/>
                </a:moveTo>
                <a:lnTo>
                  <a:pt x="7858759" y="12700"/>
                </a:lnTo>
                <a:lnTo>
                  <a:pt x="7858759" y="0"/>
                </a:lnTo>
                <a:lnTo>
                  <a:pt x="0" y="0"/>
                </a:lnTo>
                <a:lnTo>
                  <a:pt x="0" y="12700"/>
                </a:lnTo>
                <a:close/>
              </a:path>
            </a:pathLst>
          </a:custGeom>
          <a:solidFill>
            <a:srgbClr val="69A06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0" name="object 90"/>
          <p:cNvSpPr/>
          <p:nvPr/>
        </p:nvSpPr>
        <p:spPr>
          <a:xfrm>
            <a:off x="642619" y="1709420"/>
            <a:ext cx="7858759" cy="12700"/>
          </a:xfrm>
          <a:custGeom>
            <a:avLst/>
            <a:gdLst/>
            <a:ahLst/>
            <a:cxnLst/>
            <a:rect l="l" t="t" r="r" b="b"/>
            <a:pathLst>
              <a:path w="7858759" h="12700">
                <a:moveTo>
                  <a:pt x="0" y="12700"/>
                </a:moveTo>
                <a:lnTo>
                  <a:pt x="7858759" y="12700"/>
                </a:lnTo>
                <a:lnTo>
                  <a:pt x="7858759" y="0"/>
                </a:lnTo>
                <a:lnTo>
                  <a:pt x="0" y="0"/>
                </a:lnTo>
                <a:lnTo>
                  <a:pt x="0" y="12700"/>
                </a:lnTo>
                <a:close/>
              </a:path>
            </a:pathLst>
          </a:custGeom>
          <a:solidFill>
            <a:srgbClr val="6AA16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1" name="object 91"/>
          <p:cNvSpPr/>
          <p:nvPr/>
        </p:nvSpPr>
        <p:spPr>
          <a:xfrm>
            <a:off x="642619" y="1720850"/>
            <a:ext cx="7858759" cy="12700"/>
          </a:xfrm>
          <a:custGeom>
            <a:avLst/>
            <a:gdLst/>
            <a:ahLst/>
            <a:cxnLst/>
            <a:rect l="l" t="t" r="r" b="b"/>
            <a:pathLst>
              <a:path w="7858759" h="12700">
                <a:moveTo>
                  <a:pt x="0" y="12700"/>
                </a:moveTo>
                <a:lnTo>
                  <a:pt x="7858759" y="12700"/>
                </a:lnTo>
                <a:lnTo>
                  <a:pt x="7858759" y="0"/>
                </a:lnTo>
                <a:lnTo>
                  <a:pt x="0" y="0"/>
                </a:lnTo>
                <a:lnTo>
                  <a:pt x="0" y="12700"/>
                </a:lnTo>
                <a:close/>
              </a:path>
            </a:pathLst>
          </a:custGeom>
          <a:solidFill>
            <a:srgbClr val="6BA26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2" name="object 92"/>
          <p:cNvSpPr/>
          <p:nvPr/>
        </p:nvSpPr>
        <p:spPr>
          <a:xfrm>
            <a:off x="642619" y="1732279"/>
            <a:ext cx="7858759" cy="12700"/>
          </a:xfrm>
          <a:custGeom>
            <a:avLst/>
            <a:gdLst/>
            <a:ahLst/>
            <a:cxnLst/>
            <a:rect l="l" t="t" r="r" b="b"/>
            <a:pathLst>
              <a:path w="7858759" h="12700">
                <a:moveTo>
                  <a:pt x="0" y="12700"/>
                </a:moveTo>
                <a:lnTo>
                  <a:pt x="7858759" y="12700"/>
                </a:lnTo>
                <a:lnTo>
                  <a:pt x="7858759" y="0"/>
                </a:lnTo>
                <a:lnTo>
                  <a:pt x="0" y="0"/>
                </a:lnTo>
                <a:lnTo>
                  <a:pt x="0" y="12700"/>
                </a:lnTo>
                <a:close/>
              </a:path>
            </a:pathLst>
          </a:custGeom>
          <a:solidFill>
            <a:srgbClr val="6CA26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3" name="object 93"/>
          <p:cNvSpPr/>
          <p:nvPr/>
        </p:nvSpPr>
        <p:spPr>
          <a:xfrm>
            <a:off x="642619" y="1743710"/>
            <a:ext cx="7858759" cy="12700"/>
          </a:xfrm>
          <a:custGeom>
            <a:avLst/>
            <a:gdLst/>
            <a:ahLst/>
            <a:cxnLst/>
            <a:rect l="l" t="t" r="r" b="b"/>
            <a:pathLst>
              <a:path w="7858759" h="12700">
                <a:moveTo>
                  <a:pt x="0" y="12700"/>
                </a:moveTo>
                <a:lnTo>
                  <a:pt x="7858759" y="12700"/>
                </a:lnTo>
                <a:lnTo>
                  <a:pt x="7858759" y="0"/>
                </a:lnTo>
                <a:lnTo>
                  <a:pt x="0" y="0"/>
                </a:lnTo>
                <a:lnTo>
                  <a:pt x="0" y="12700"/>
                </a:lnTo>
                <a:close/>
              </a:path>
            </a:pathLst>
          </a:custGeom>
          <a:solidFill>
            <a:srgbClr val="6DA36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4" name="object 94"/>
          <p:cNvSpPr/>
          <p:nvPr/>
        </p:nvSpPr>
        <p:spPr>
          <a:xfrm>
            <a:off x="642619" y="1755139"/>
            <a:ext cx="7858759" cy="12700"/>
          </a:xfrm>
          <a:custGeom>
            <a:avLst/>
            <a:gdLst/>
            <a:ahLst/>
            <a:cxnLst/>
            <a:rect l="l" t="t" r="r" b="b"/>
            <a:pathLst>
              <a:path w="7858759" h="12700">
                <a:moveTo>
                  <a:pt x="0" y="12700"/>
                </a:moveTo>
                <a:lnTo>
                  <a:pt x="7858759" y="12700"/>
                </a:lnTo>
                <a:lnTo>
                  <a:pt x="7858759" y="0"/>
                </a:lnTo>
                <a:lnTo>
                  <a:pt x="0" y="0"/>
                </a:lnTo>
                <a:lnTo>
                  <a:pt x="0" y="12700"/>
                </a:lnTo>
                <a:close/>
              </a:path>
            </a:pathLst>
          </a:custGeom>
          <a:solidFill>
            <a:srgbClr val="6EA36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5" name="object 95"/>
          <p:cNvSpPr/>
          <p:nvPr/>
        </p:nvSpPr>
        <p:spPr>
          <a:xfrm>
            <a:off x="642619" y="1766570"/>
            <a:ext cx="7858759" cy="12700"/>
          </a:xfrm>
          <a:custGeom>
            <a:avLst/>
            <a:gdLst/>
            <a:ahLst/>
            <a:cxnLst/>
            <a:rect l="l" t="t" r="r" b="b"/>
            <a:pathLst>
              <a:path w="7858759" h="12700">
                <a:moveTo>
                  <a:pt x="0" y="12700"/>
                </a:moveTo>
                <a:lnTo>
                  <a:pt x="7858759" y="12700"/>
                </a:lnTo>
                <a:lnTo>
                  <a:pt x="7858759" y="0"/>
                </a:lnTo>
                <a:lnTo>
                  <a:pt x="0" y="0"/>
                </a:lnTo>
                <a:lnTo>
                  <a:pt x="0" y="12700"/>
                </a:lnTo>
                <a:close/>
              </a:path>
            </a:pathLst>
          </a:custGeom>
          <a:solidFill>
            <a:srgbClr val="6FA46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6" name="object 96"/>
          <p:cNvSpPr/>
          <p:nvPr/>
        </p:nvSpPr>
        <p:spPr>
          <a:xfrm>
            <a:off x="642619" y="1778000"/>
            <a:ext cx="7858759" cy="12700"/>
          </a:xfrm>
          <a:custGeom>
            <a:avLst/>
            <a:gdLst/>
            <a:ahLst/>
            <a:cxnLst/>
            <a:rect l="l" t="t" r="r" b="b"/>
            <a:pathLst>
              <a:path w="7858759" h="12700">
                <a:moveTo>
                  <a:pt x="0" y="12700"/>
                </a:moveTo>
                <a:lnTo>
                  <a:pt x="7858759" y="12700"/>
                </a:lnTo>
                <a:lnTo>
                  <a:pt x="7858759" y="0"/>
                </a:lnTo>
                <a:lnTo>
                  <a:pt x="0" y="0"/>
                </a:lnTo>
                <a:lnTo>
                  <a:pt x="0" y="12700"/>
                </a:lnTo>
                <a:close/>
              </a:path>
            </a:pathLst>
          </a:custGeom>
          <a:solidFill>
            <a:srgbClr val="70A56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7" name="object 97"/>
          <p:cNvSpPr/>
          <p:nvPr/>
        </p:nvSpPr>
        <p:spPr>
          <a:xfrm>
            <a:off x="642619" y="1789429"/>
            <a:ext cx="7858759" cy="12700"/>
          </a:xfrm>
          <a:custGeom>
            <a:avLst/>
            <a:gdLst/>
            <a:ahLst/>
            <a:cxnLst/>
            <a:rect l="l" t="t" r="r" b="b"/>
            <a:pathLst>
              <a:path w="7858759" h="12700">
                <a:moveTo>
                  <a:pt x="0" y="12700"/>
                </a:moveTo>
                <a:lnTo>
                  <a:pt x="7858759" y="12700"/>
                </a:lnTo>
                <a:lnTo>
                  <a:pt x="7858759" y="0"/>
                </a:lnTo>
                <a:lnTo>
                  <a:pt x="0" y="0"/>
                </a:lnTo>
                <a:lnTo>
                  <a:pt x="0" y="12700"/>
                </a:lnTo>
                <a:close/>
              </a:path>
            </a:pathLst>
          </a:custGeom>
          <a:solidFill>
            <a:srgbClr val="71A56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8" name="object 98"/>
          <p:cNvSpPr/>
          <p:nvPr/>
        </p:nvSpPr>
        <p:spPr>
          <a:xfrm>
            <a:off x="642619" y="1800860"/>
            <a:ext cx="7858759" cy="12700"/>
          </a:xfrm>
          <a:custGeom>
            <a:avLst/>
            <a:gdLst/>
            <a:ahLst/>
            <a:cxnLst/>
            <a:rect l="l" t="t" r="r" b="b"/>
            <a:pathLst>
              <a:path w="7858759" h="12700">
                <a:moveTo>
                  <a:pt x="0" y="12700"/>
                </a:moveTo>
                <a:lnTo>
                  <a:pt x="7858759" y="12700"/>
                </a:lnTo>
                <a:lnTo>
                  <a:pt x="7858759" y="0"/>
                </a:lnTo>
                <a:lnTo>
                  <a:pt x="0" y="0"/>
                </a:lnTo>
                <a:lnTo>
                  <a:pt x="0" y="12700"/>
                </a:lnTo>
                <a:close/>
              </a:path>
            </a:pathLst>
          </a:custGeom>
          <a:solidFill>
            <a:srgbClr val="72A66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9" name="object 99"/>
          <p:cNvSpPr/>
          <p:nvPr/>
        </p:nvSpPr>
        <p:spPr>
          <a:xfrm>
            <a:off x="642619" y="1812289"/>
            <a:ext cx="7858759" cy="12700"/>
          </a:xfrm>
          <a:custGeom>
            <a:avLst/>
            <a:gdLst/>
            <a:ahLst/>
            <a:cxnLst/>
            <a:rect l="l" t="t" r="r" b="b"/>
            <a:pathLst>
              <a:path w="7858759" h="12700">
                <a:moveTo>
                  <a:pt x="0" y="12700"/>
                </a:moveTo>
                <a:lnTo>
                  <a:pt x="7858759" y="12700"/>
                </a:lnTo>
                <a:lnTo>
                  <a:pt x="7858759" y="0"/>
                </a:lnTo>
                <a:lnTo>
                  <a:pt x="0" y="0"/>
                </a:lnTo>
                <a:lnTo>
                  <a:pt x="0" y="12700"/>
                </a:lnTo>
                <a:close/>
              </a:path>
            </a:pathLst>
          </a:custGeom>
          <a:solidFill>
            <a:srgbClr val="73A76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0" name="object 100"/>
          <p:cNvSpPr/>
          <p:nvPr/>
        </p:nvSpPr>
        <p:spPr>
          <a:xfrm>
            <a:off x="642619" y="1823720"/>
            <a:ext cx="7858759" cy="12700"/>
          </a:xfrm>
          <a:custGeom>
            <a:avLst/>
            <a:gdLst/>
            <a:ahLst/>
            <a:cxnLst/>
            <a:rect l="l" t="t" r="r" b="b"/>
            <a:pathLst>
              <a:path w="7858759" h="12700">
                <a:moveTo>
                  <a:pt x="0" y="12700"/>
                </a:moveTo>
                <a:lnTo>
                  <a:pt x="7858759" y="12700"/>
                </a:lnTo>
                <a:lnTo>
                  <a:pt x="7858759" y="0"/>
                </a:lnTo>
                <a:lnTo>
                  <a:pt x="0" y="0"/>
                </a:lnTo>
                <a:lnTo>
                  <a:pt x="0" y="12700"/>
                </a:lnTo>
                <a:close/>
              </a:path>
            </a:pathLst>
          </a:custGeom>
          <a:solidFill>
            <a:srgbClr val="74A76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1" name="object 101"/>
          <p:cNvSpPr/>
          <p:nvPr/>
        </p:nvSpPr>
        <p:spPr>
          <a:xfrm>
            <a:off x="642619" y="1835150"/>
            <a:ext cx="7858759" cy="12700"/>
          </a:xfrm>
          <a:custGeom>
            <a:avLst/>
            <a:gdLst/>
            <a:ahLst/>
            <a:cxnLst/>
            <a:rect l="l" t="t" r="r" b="b"/>
            <a:pathLst>
              <a:path w="7858759" h="12700">
                <a:moveTo>
                  <a:pt x="0" y="12700"/>
                </a:moveTo>
                <a:lnTo>
                  <a:pt x="7858759" y="12700"/>
                </a:lnTo>
                <a:lnTo>
                  <a:pt x="7858759" y="0"/>
                </a:lnTo>
                <a:lnTo>
                  <a:pt x="0" y="0"/>
                </a:lnTo>
                <a:lnTo>
                  <a:pt x="0" y="12700"/>
                </a:lnTo>
                <a:close/>
              </a:path>
            </a:pathLst>
          </a:custGeom>
          <a:solidFill>
            <a:srgbClr val="75A86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2" name="object 102"/>
          <p:cNvSpPr/>
          <p:nvPr/>
        </p:nvSpPr>
        <p:spPr>
          <a:xfrm>
            <a:off x="642619" y="1846579"/>
            <a:ext cx="7858759" cy="12700"/>
          </a:xfrm>
          <a:custGeom>
            <a:avLst/>
            <a:gdLst/>
            <a:ahLst/>
            <a:cxnLst/>
            <a:rect l="l" t="t" r="r" b="b"/>
            <a:pathLst>
              <a:path w="7858759" h="12700">
                <a:moveTo>
                  <a:pt x="0" y="12700"/>
                </a:moveTo>
                <a:lnTo>
                  <a:pt x="7858759" y="12700"/>
                </a:lnTo>
                <a:lnTo>
                  <a:pt x="7858759" y="0"/>
                </a:lnTo>
                <a:lnTo>
                  <a:pt x="0" y="0"/>
                </a:lnTo>
                <a:lnTo>
                  <a:pt x="0" y="12700"/>
                </a:lnTo>
                <a:close/>
              </a:path>
            </a:pathLst>
          </a:custGeom>
          <a:solidFill>
            <a:srgbClr val="76A96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3" name="object 103"/>
          <p:cNvSpPr/>
          <p:nvPr/>
        </p:nvSpPr>
        <p:spPr>
          <a:xfrm>
            <a:off x="642619" y="1858010"/>
            <a:ext cx="7858759" cy="12700"/>
          </a:xfrm>
          <a:custGeom>
            <a:avLst/>
            <a:gdLst/>
            <a:ahLst/>
            <a:cxnLst/>
            <a:rect l="l" t="t" r="r" b="b"/>
            <a:pathLst>
              <a:path w="7858759" h="12700">
                <a:moveTo>
                  <a:pt x="0" y="12700"/>
                </a:moveTo>
                <a:lnTo>
                  <a:pt x="7858759" y="12700"/>
                </a:lnTo>
                <a:lnTo>
                  <a:pt x="7858759" y="0"/>
                </a:lnTo>
                <a:lnTo>
                  <a:pt x="0" y="0"/>
                </a:lnTo>
                <a:lnTo>
                  <a:pt x="0" y="12700"/>
                </a:lnTo>
                <a:close/>
              </a:path>
            </a:pathLst>
          </a:custGeom>
          <a:solidFill>
            <a:srgbClr val="77A96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4" name="object 104"/>
          <p:cNvSpPr/>
          <p:nvPr/>
        </p:nvSpPr>
        <p:spPr>
          <a:xfrm>
            <a:off x="642619" y="1869439"/>
            <a:ext cx="7858759" cy="12700"/>
          </a:xfrm>
          <a:custGeom>
            <a:avLst/>
            <a:gdLst/>
            <a:ahLst/>
            <a:cxnLst/>
            <a:rect l="l" t="t" r="r" b="b"/>
            <a:pathLst>
              <a:path w="7858759" h="12700">
                <a:moveTo>
                  <a:pt x="0" y="12700"/>
                </a:moveTo>
                <a:lnTo>
                  <a:pt x="7858759" y="12700"/>
                </a:lnTo>
                <a:lnTo>
                  <a:pt x="7858759" y="0"/>
                </a:lnTo>
                <a:lnTo>
                  <a:pt x="0" y="0"/>
                </a:lnTo>
                <a:lnTo>
                  <a:pt x="0" y="12700"/>
                </a:lnTo>
                <a:close/>
              </a:path>
            </a:pathLst>
          </a:custGeom>
          <a:solidFill>
            <a:srgbClr val="78AA7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5" name="object 105"/>
          <p:cNvSpPr/>
          <p:nvPr/>
        </p:nvSpPr>
        <p:spPr>
          <a:xfrm>
            <a:off x="642619" y="1880870"/>
            <a:ext cx="7858759" cy="12700"/>
          </a:xfrm>
          <a:custGeom>
            <a:avLst/>
            <a:gdLst/>
            <a:ahLst/>
            <a:cxnLst/>
            <a:rect l="l" t="t" r="r" b="b"/>
            <a:pathLst>
              <a:path w="7858759" h="12700">
                <a:moveTo>
                  <a:pt x="0" y="12700"/>
                </a:moveTo>
                <a:lnTo>
                  <a:pt x="7858759" y="12700"/>
                </a:lnTo>
                <a:lnTo>
                  <a:pt x="7858759" y="0"/>
                </a:lnTo>
                <a:lnTo>
                  <a:pt x="0" y="0"/>
                </a:lnTo>
                <a:lnTo>
                  <a:pt x="0" y="12700"/>
                </a:lnTo>
                <a:close/>
              </a:path>
            </a:pathLst>
          </a:custGeom>
          <a:solidFill>
            <a:srgbClr val="79AA7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6" name="object 106"/>
          <p:cNvSpPr/>
          <p:nvPr/>
        </p:nvSpPr>
        <p:spPr>
          <a:xfrm>
            <a:off x="642619" y="1892300"/>
            <a:ext cx="7858759" cy="12700"/>
          </a:xfrm>
          <a:custGeom>
            <a:avLst/>
            <a:gdLst/>
            <a:ahLst/>
            <a:cxnLst/>
            <a:rect l="l" t="t" r="r" b="b"/>
            <a:pathLst>
              <a:path w="7858759" h="12700">
                <a:moveTo>
                  <a:pt x="0" y="12700"/>
                </a:moveTo>
                <a:lnTo>
                  <a:pt x="7858759" y="12700"/>
                </a:lnTo>
                <a:lnTo>
                  <a:pt x="7858759" y="0"/>
                </a:lnTo>
                <a:lnTo>
                  <a:pt x="0" y="0"/>
                </a:lnTo>
                <a:lnTo>
                  <a:pt x="0" y="12700"/>
                </a:lnTo>
                <a:close/>
              </a:path>
            </a:pathLst>
          </a:custGeom>
          <a:solidFill>
            <a:srgbClr val="7AAB7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7" name="object 107"/>
          <p:cNvSpPr/>
          <p:nvPr/>
        </p:nvSpPr>
        <p:spPr>
          <a:xfrm>
            <a:off x="642619" y="1903729"/>
            <a:ext cx="7858759" cy="12700"/>
          </a:xfrm>
          <a:custGeom>
            <a:avLst/>
            <a:gdLst/>
            <a:ahLst/>
            <a:cxnLst/>
            <a:rect l="l" t="t" r="r" b="b"/>
            <a:pathLst>
              <a:path w="7858759" h="12700">
                <a:moveTo>
                  <a:pt x="0" y="12700"/>
                </a:moveTo>
                <a:lnTo>
                  <a:pt x="7858759" y="12700"/>
                </a:lnTo>
                <a:lnTo>
                  <a:pt x="7858759" y="0"/>
                </a:lnTo>
                <a:lnTo>
                  <a:pt x="0" y="0"/>
                </a:lnTo>
                <a:lnTo>
                  <a:pt x="0" y="12700"/>
                </a:lnTo>
                <a:close/>
              </a:path>
            </a:pathLst>
          </a:custGeom>
          <a:solidFill>
            <a:srgbClr val="7BAC7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8" name="object 108"/>
          <p:cNvSpPr/>
          <p:nvPr/>
        </p:nvSpPr>
        <p:spPr>
          <a:xfrm>
            <a:off x="642619" y="1915160"/>
            <a:ext cx="7858759" cy="12700"/>
          </a:xfrm>
          <a:custGeom>
            <a:avLst/>
            <a:gdLst/>
            <a:ahLst/>
            <a:cxnLst/>
            <a:rect l="l" t="t" r="r" b="b"/>
            <a:pathLst>
              <a:path w="7858759" h="12700">
                <a:moveTo>
                  <a:pt x="0" y="12700"/>
                </a:moveTo>
                <a:lnTo>
                  <a:pt x="7858759" y="12700"/>
                </a:lnTo>
                <a:lnTo>
                  <a:pt x="7858759" y="0"/>
                </a:lnTo>
                <a:lnTo>
                  <a:pt x="0" y="0"/>
                </a:lnTo>
                <a:lnTo>
                  <a:pt x="0" y="12700"/>
                </a:lnTo>
                <a:close/>
              </a:path>
            </a:pathLst>
          </a:custGeom>
          <a:solidFill>
            <a:srgbClr val="7CAC7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9" name="object 109"/>
          <p:cNvSpPr/>
          <p:nvPr/>
        </p:nvSpPr>
        <p:spPr>
          <a:xfrm>
            <a:off x="642619" y="1926589"/>
            <a:ext cx="7858759" cy="12700"/>
          </a:xfrm>
          <a:custGeom>
            <a:avLst/>
            <a:gdLst/>
            <a:ahLst/>
            <a:cxnLst/>
            <a:rect l="l" t="t" r="r" b="b"/>
            <a:pathLst>
              <a:path w="7858759" h="12700">
                <a:moveTo>
                  <a:pt x="0" y="12700"/>
                </a:moveTo>
                <a:lnTo>
                  <a:pt x="7858759" y="12700"/>
                </a:lnTo>
                <a:lnTo>
                  <a:pt x="7858759" y="0"/>
                </a:lnTo>
                <a:lnTo>
                  <a:pt x="0" y="0"/>
                </a:lnTo>
                <a:lnTo>
                  <a:pt x="0" y="12700"/>
                </a:lnTo>
                <a:close/>
              </a:path>
            </a:pathLst>
          </a:custGeom>
          <a:solidFill>
            <a:srgbClr val="7DAD7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0" name="object 110"/>
          <p:cNvSpPr/>
          <p:nvPr/>
        </p:nvSpPr>
        <p:spPr>
          <a:xfrm>
            <a:off x="642619" y="1938020"/>
            <a:ext cx="7858759" cy="12700"/>
          </a:xfrm>
          <a:custGeom>
            <a:avLst/>
            <a:gdLst/>
            <a:ahLst/>
            <a:cxnLst/>
            <a:rect l="l" t="t" r="r" b="b"/>
            <a:pathLst>
              <a:path w="7858759" h="12700">
                <a:moveTo>
                  <a:pt x="0" y="12700"/>
                </a:moveTo>
                <a:lnTo>
                  <a:pt x="7858759" y="12700"/>
                </a:lnTo>
                <a:lnTo>
                  <a:pt x="7858759" y="0"/>
                </a:lnTo>
                <a:lnTo>
                  <a:pt x="0" y="0"/>
                </a:lnTo>
                <a:lnTo>
                  <a:pt x="0" y="12700"/>
                </a:lnTo>
                <a:close/>
              </a:path>
            </a:pathLst>
          </a:custGeom>
          <a:solidFill>
            <a:srgbClr val="7EAE7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1" name="object 111"/>
          <p:cNvSpPr/>
          <p:nvPr/>
        </p:nvSpPr>
        <p:spPr>
          <a:xfrm>
            <a:off x="642619" y="1949450"/>
            <a:ext cx="7858759" cy="12700"/>
          </a:xfrm>
          <a:custGeom>
            <a:avLst/>
            <a:gdLst/>
            <a:ahLst/>
            <a:cxnLst/>
            <a:rect l="l" t="t" r="r" b="b"/>
            <a:pathLst>
              <a:path w="7858759" h="12700">
                <a:moveTo>
                  <a:pt x="0" y="12700"/>
                </a:moveTo>
                <a:lnTo>
                  <a:pt x="7858759" y="12700"/>
                </a:lnTo>
                <a:lnTo>
                  <a:pt x="7858759" y="0"/>
                </a:lnTo>
                <a:lnTo>
                  <a:pt x="0" y="0"/>
                </a:lnTo>
                <a:lnTo>
                  <a:pt x="0" y="12700"/>
                </a:lnTo>
                <a:close/>
              </a:path>
            </a:pathLst>
          </a:custGeom>
          <a:solidFill>
            <a:srgbClr val="7FAE7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2" name="object 112"/>
          <p:cNvSpPr/>
          <p:nvPr/>
        </p:nvSpPr>
        <p:spPr>
          <a:xfrm>
            <a:off x="642619" y="1960879"/>
            <a:ext cx="7858759" cy="12700"/>
          </a:xfrm>
          <a:custGeom>
            <a:avLst/>
            <a:gdLst/>
            <a:ahLst/>
            <a:cxnLst/>
            <a:rect l="l" t="t" r="r" b="b"/>
            <a:pathLst>
              <a:path w="7858759" h="12700">
                <a:moveTo>
                  <a:pt x="0" y="12700"/>
                </a:moveTo>
                <a:lnTo>
                  <a:pt x="7858759" y="12700"/>
                </a:lnTo>
                <a:lnTo>
                  <a:pt x="7858759" y="0"/>
                </a:lnTo>
                <a:lnTo>
                  <a:pt x="0" y="0"/>
                </a:lnTo>
                <a:lnTo>
                  <a:pt x="0" y="12700"/>
                </a:lnTo>
                <a:close/>
              </a:path>
            </a:pathLst>
          </a:custGeom>
          <a:solidFill>
            <a:srgbClr val="80AF7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3" name="object 113"/>
          <p:cNvSpPr/>
          <p:nvPr/>
        </p:nvSpPr>
        <p:spPr>
          <a:xfrm>
            <a:off x="642619" y="1972310"/>
            <a:ext cx="7858759" cy="12700"/>
          </a:xfrm>
          <a:custGeom>
            <a:avLst/>
            <a:gdLst/>
            <a:ahLst/>
            <a:cxnLst/>
            <a:rect l="l" t="t" r="r" b="b"/>
            <a:pathLst>
              <a:path w="7858759" h="12700">
                <a:moveTo>
                  <a:pt x="0" y="12700"/>
                </a:moveTo>
                <a:lnTo>
                  <a:pt x="7858759" y="12700"/>
                </a:lnTo>
                <a:lnTo>
                  <a:pt x="7858759" y="0"/>
                </a:lnTo>
                <a:lnTo>
                  <a:pt x="0" y="0"/>
                </a:lnTo>
                <a:lnTo>
                  <a:pt x="0" y="12700"/>
                </a:lnTo>
                <a:close/>
              </a:path>
            </a:pathLst>
          </a:custGeom>
          <a:solidFill>
            <a:srgbClr val="81B07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4" name="object 114"/>
          <p:cNvSpPr/>
          <p:nvPr/>
        </p:nvSpPr>
        <p:spPr>
          <a:xfrm>
            <a:off x="642619" y="1983739"/>
            <a:ext cx="7858759" cy="12700"/>
          </a:xfrm>
          <a:custGeom>
            <a:avLst/>
            <a:gdLst/>
            <a:ahLst/>
            <a:cxnLst/>
            <a:rect l="l" t="t" r="r" b="b"/>
            <a:pathLst>
              <a:path w="7858759" h="12700">
                <a:moveTo>
                  <a:pt x="0" y="12700"/>
                </a:moveTo>
                <a:lnTo>
                  <a:pt x="7858759" y="12700"/>
                </a:lnTo>
                <a:lnTo>
                  <a:pt x="7858759" y="0"/>
                </a:lnTo>
                <a:lnTo>
                  <a:pt x="0" y="0"/>
                </a:lnTo>
                <a:lnTo>
                  <a:pt x="0" y="12700"/>
                </a:lnTo>
                <a:close/>
              </a:path>
            </a:pathLst>
          </a:custGeom>
          <a:solidFill>
            <a:srgbClr val="82B07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5" name="object 115"/>
          <p:cNvSpPr/>
          <p:nvPr/>
        </p:nvSpPr>
        <p:spPr>
          <a:xfrm>
            <a:off x="642619" y="1995170"/>
            <a:ext cx="7858759" cy="12700"/>
          </a:xfrm>
          <a:custGeom>
            <a:avLst/>
            <a:gdLst/>
            <a:ahLst/>
            <a:cxnLst/>
            <a:rect l="l" t="t" r="r" b="b"/>
            <a:pathLst>
              <a:path w="7858759" h="12700">
                <a:moveTo>
                  <a:pt x="0" y="12700"/>
                </a:moveTo>
                <a:lnTo>
                  <a:pt x="7858759" y="12700"/>
                </a:lnTo>
                <a:lnTo>
                  <a:pt x="7858759" y="0"/>
                </a:lnTo>
                <a:lnTo>
                  <a:pt x="0" y="0"/>
                </a:lnTo>
                <a:lnTo>
                  <a:pt x="0" y="12700"/>
                </a:lnTo>
                <a:close/>
              </a:path>
            </a:pathLst>
          </a:custGeom>
          <a:solidFill>
            <a:srgbClr val="83B17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6" name="object 116"/>
          <p:cNvSpPr/>
          <p:nvPr/>
        </p:nvSpPr>
        <p:spPr>
          <a:xfrm>
            <a:off x="642619" y="2006600"/>
            <a:ext cx="7858759" cy="12700"/>
          </a:xfrm>
          <a:custGeom>
            <a:avLst/>
            <a:gdLst/>
            <a:ahLst/>
            <a:cxnLst/>
            <a:rect l="l" t="t" r="r" b="b"/>
            <a:pathLst>
              <a:path w="7858759" h="12700">
                <a:moveTo>
                  <a:pt x="0" y="12700"/>
                </a:moveTo>
                <a:lnTo>
                  <a:pt x="7858759" y="12700"/>
                </a:lnTo>
                <a:lnTo>
                  <a:pt x="7858759" y="0"/>
                </a:lnTo>
                <a:lnTo>
                  <a:pt x="0" y="0"/>
                </a:lnTo>
                <a:lnTo>
                  <a:pt x="0" y="12700"/>
                </a:lnTo>
                <a:close/>
              </a:path>
            </a:pathLst>
          </a:custGeom>
          <a:solidFill>
            <a:srgbClr val="84B17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7" name="object 117"/>
          <p:cNvSpPr/>
          <p:nvPr/>
        </p:nvSpPr>
        <p:spPr>
          <a:xfrm>
            <a:off x="642619" y="2018029"/>
            <a:ext cx="7858759" cy="12700"/>
          </a:xfrm>
          <a:custGeom>
            <a:avLst/>
            <a:gdLst/>
            <a:ahLst/>
            <a:cxnLst/>
            <a:rect l="l" t="t" r="r" b="b"/>
            <a:pathLst>
              <a:path w="7858759" h="12700">
                <a:moveTo>
                  <a:pt x="0" y="12700"/>
                </a:moveTo>
                <a:lnTo>
                  <a:pt x="7858759" y="12700"/>
                </a:lnTo>
                <a:lnTo>
                  <a:pt x="7858759" y="0"/>
                </a:lnTo>
                <a:lnTo>
                  <a:pt x="0" y="0"/>
                </a:lnTo>
                <a:lnTo>
                  <a:pt x="0" y="12700"/>
                </a:lnTo>
                <a:close/>
              </a:path>
            </a:pathLst>
          </a:custGeom>
          <a:solidFill>
            <a:srgbClr val="85B27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8" name="object 118"/>
          <p:cNvSpPr/>
          <p:nvPr/>
        </p:nvSpPr>
        <p:spPr>
          <a:xfrm>
            <a:off x="642619" y="2029460"/>
            <a:ext cx="7858759" cy="12700"/>
          </a:xfrm>
          <a:custGeom>
            <a:avLst/>
            <a:gdLst/>
            <a:ahLst/>
            <a:cxnLst/>
            <a:rect l="l" t="t" r="r" b="b"/>
            <a:pathLst>
              <a:path w="7858759" h="12700">
                <a:moveTo>
                  <a:pt x="0" y="12700"/>
                </a:moveTo>
                <a:lnTo>
                  <a:pt x="7858759" y="12700"/>
                </a:lnTo>
                <a:lnTo>
                  <a:pt x="7858759" y="0"/>
                </a:lnTo>
                <a:lnTo>
                  <a:pt x="0" y="0"/>
                </a:lnTo>
                <a:lnTo>
                  <a:pt x="0" y="12700"/>
                </a:lnTo>
                <a:close/>
              </a:path>
            </a:pathLst>
          </a:custGeom>
          <a:solidFill>
            <a:srgbClr val="86B37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9" name="object 119"/>
          <p:cNvSpPr/>
          <p:nvPr/>
        </p:nvSpPr>
        <p:spPr>
          <a:xfrm>
            <a:off x="642619" y="2040889"/>
            <a:ext cx="7858759" cy="12700"/>
          </a:xfrm>
          <a:custGeom>
            <a:avLst/>
            <a:gdLst/>
            <a:ahLst/>
            <a:cxnLst/>
            <a:rect l="l" t="t" r="r" b="b"/>
            <a:pathLst>
              <a:path w="7858759" h="12700">
                <a:moveTo>
                  <a:pt x="0" y="12700"/>
                </a:moveTo>
                <a:lnTo>
                  <a:pt x="7858759" y="12700"/>
                </a:lnTo>
                <a:lnTo>
                  <a:pt x="7858759" y="0"/>
                </a:lnTo>
                <a:lnTo>
                  <a:pt x="0" y="0"/>
                </a:lnTo>
                <a:lnTo>
                  <a:pt x="0" y="12700"/>
                </a:lnTo>
                <a:close/>
              </a:path>
            </a:pathLst>
          </a:custGeom>
          <a:solidFill>
            <a:srgbClr val="87B37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0" name="object 120"/>
          <p:cNvSpPr/>
          <p:nvPr/>
        </p:nvSpPr>
        <p:spPr>
          <a:xfrm>
            <a:off x="642619" y="2052320"/>
            <a:ext cx="7858759" cy="12700"/>
          </a:xfrm>
          <a:custGeom>
            <a:avLst/>
            <a:gdLst/>
            <a:ahLst/>
            <a:cxnLst/>
            <a:rect l="l" t="t" r="r" b="b"/>
            <a:pathLst>
              <a:path w="7858759" h="12700">
                <a:moveTo>
                  <a:pt x="0" y="12700"/>
                </a:moveTo>
                <a:lnTo>
                  <a:pt x="7858759" y="12700"/>
                </a:lnTo>
                <a:lnTo>
                  <a:pt x="7858759" y="0"/>
                </a:lnTo>
                <a:lnTo>
                  <a:pt x="0" y="0"/>
                </a:lnTo>
                <a:lnTo>
                  <a:pt x="0" y="12700"/>
                </a:lnTo>
                <a:close/>
              </a:path>
            </a:pathLst>
          </a:custGeom>
          <a:solidFill>
            <a:srgbClr val="88B47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1" name="object 121"/>
          <p:cNvSpPr/>
          <p:nvPr/>
        </p:nvSpPr>
        <p:spPr>
          <a:xfrm>
            <a:off x="642619" y="2063750"/>
            <a:ext cx="7858759" cy="12700"/>
          </a:xfrm>
          <a:custGeom>
            <a:avLst/>
            <a:gdLst/>
            <a:ahLst/>
            <a:cxnLst/>
            <a:rect l="l" t="t" r="r" b="b"/>
            <a:pathLst>
              <a:path w="7858759" h="12700">
                <a:moveTo>
                  <a:pt x="0" y="12700"/>
                </a:moveTo>
                <a:lnTo>
                  <a:pt x="7858759" y="12700"/>
                </a:lnTo>
                <a:lnTo>
                  <a:pt x="7858759" y="0"/>
                </a:lnTo>
                <a:lnTo>
                  <a:pt x="0" y="0"/>
                </a:lnTo>
                <a:lnTo>
                  <a:pt x="0" y="12700"/>
                </a:lnTo>
                <a:close/>
              </a:path>
            </a:pathLst>
          </a:custGeom>
          <a:solidFill>
            <a:srgbClr val="89B58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2" name="object 122"/>
          <p:cNvSpPr/>
          <p:nvPr/>
        </p:nvSpPr>
        <p:spPr>
          <a:xfrm>
            <a:off x="642619" y="2075179"/>
            <a:ext cx="7858759" cy="12700"/>
          </a:xfrm>
          <a:custGeom>
            <a:avLst/>
            <a:gdLst/>
            <a:ahLst/>
            <a:cxnLst/>
            <a:rect l="l" t="t" r="r" b="b"/>
            <a:pathLst>
              <a:path w="7858759" h="12700">
                <a:moveTo>
                  <a:pt x="0" y="12700"/>
                </a:moveTo>
                <a:lnTo>
                  <a:pt x="7858759" y="12700"/>
                </a:lnTo>
                <a:lnTo>
                  <a:pt x="7858759" y="0"/>
                </a:lnTo>
                <a:lnTo>
                  <a:pt x="0" y="0"/>
                </a:lnTo>
                <a:lnTo>
                  <a:pt x="0" y="12700"/>
                </a:lnTo>
                <a:close/>
              </a:path>
            </a:pathLst>
          </a:custGeom>
          <a:solidFill>
            <a:srgbClr val="8AB58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3" name="object 123"/>
          <p:cNvSpPr/>
          <p:nvPr/>
        </p:nvSpPr>
        <p:spPr>
          <a:xfrm>
            <a:off x="642619" y="2087879"/>
            <a:ext cx="7858759" cy="11430"/>
          </a:xfrm>
          <a:custGeom>
            <a:avLst/>
            <a:gdLst/>
            <a:ahLst/>
            <a:cxnLst/>
            <a:rect l="l" t="t" r="r" b="b"/>
            <a:pathLst>
              <a:path w="7858759" h="11430">
                <a:moveTo>
                  <a:pt x="0" y="11430"/>
                </a:moveTo>
                <a:lnTo>
                  <a:pt x="7858759" y="11430"/>
                </a:lnTo>
                <a:lnTo>
                  <a:pt x="7858759" y="0"/>
                </a:lnTo>
                <a:lnTo>
                  <a:pt x="0" y="0"/>
                </a:lnTo>
                <a:lnTo>
                  <a:pt x="0" y="11430"/>
                </a:lnTo>
                <a:close/>
              </a:path>
            </a:pathLst>
          </a:custGeom>
          <a:solidFill>
            <a:srgbClr val="8BB68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4" name="object 124"/>
          <p:cNvSpPr/>
          <p:nvPr/>
        </p:nvSpPr>
        <p:spPr>
          <a:xfrm>
            <a:off x="642619" y="2105025"/>
            <a:ext cx="7858759" cy="0"/>
          </a:xfrm>
          <a:custGeom>
            <a:avLst/>
            <a:gdLst/>
            <a:ahLst/>
            <a:cxnLst/>
            <a:rect l="l" t="t" r="r" b="b"/>
            <a:pathLst>
              <a:path w="7858759">
                <a:moveTo>
                  <a:pt x="0" y="0"/>
                </a:moveTo>
                <a:lnTo>
                  <a:pt x="7858759" y="0"/>
                </a:lnTo>
              </a:path>
            </a:pathLst>
          </a:custGeom>
          <a:ln w="11429">
            <a:solidFill>
              <a:srgbClr val="8CB78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5" name="object 125"/>
          <p:cNvSpPr/>
          <p:nvPr/>
        </p:nvSpPr>
        <p:spPr>
          <a:xfrm>
            <a:off x="642619" y="2109470"/>
            <a:ext cx="7858759" cy="12700"/>
          </a:xfrm>
          <a:custGeom>
            <a:avLst/>
            <a:gdLst/>
            <a:ahLst/>
            <a:cxnLst/>
            <a:rect l="l" t="t" r="r" b="b"/>
            <a:pathLst>
              <a:path w="7858759" h="12700">
                <a:moveTo>
                  <a:pt x="0" y="12700"/>
                </a:moveTo>
                <a:lnTo>
                  <a:pt x="7858759" y="12700"/>
                </a:lnTo>
                <a:lnTo>
                  <a:pt x="7858759" y="0"/>
                </a:lnTo>
                <a:lnTo>
                  <a:pt x="0" y="0"/>
                </a:lnTo>
                <a:lnTo>
                  <a:pt x="0" y="12700"/>
                </a:lnTo>
                <a:close/>
              </a:path>
            </a:pathLst>
          </a:custGeom>
          <a:solidFill>
            <a:srgbClr val="8DB78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6" name="object 126"/>
          <p:cNvSpPr/>
          <p:nvPr/>
        </p:nvSpPr>
        <p:spPr>
          <a:xfrm>
            <a:off x="642619" y="2120900"/>
            <a:ext cx="7858759" cy="12700"/>
          </a:xfrm>
          <a:custGeom>
            <a:avLst/>
            <a:gdLst/>
            <a:ahLst/>
            <a:cxnLst/>
            <a:rect l="l" t="t" r="r" b="b"/>
            <a:pathLst>
              <a:path w="7858759" h="12700">
                <a:moveTo>
                  <a:pt x="0" y="12700"/>
                </a:moveTo>
                <a:lnTo>
                  <a:pt x="7858759" y="12700"/>
                </a:lnTo>
                <a:lnTo>
                  <a:pt x="7858759" y="0"/>
                </a:lnTo>
                <a:lnTo>
                  <a:pt x="0" y="0"/>
                </a:lnTo>
                <a:lnTo>
                  <a:pt x="0" y="12700"/>
                </a:lnTo>
                <a:close/>
              </a:path>
            </a:pathLst>
          </a:custGeom>
          <a:solidFill>
            <a:srgbClr val="8EB88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7" name="object 127"/>
          <p:cNvSpPr/>
          <p:nvPr/>
        </p:nvSpPr>
        <p:spPr>
          <a:xfrm>
            <a:off x="642619" y="2139314"/>
            <a:ext cx="7858759" cy="0"/>
          </a:xfrm>
          <a:custGeom>
            <a:avLst/>
            <a:gdLst/>
            <a:ahLst/>
            <a:cxnLst/>
            <a:rect l="l" t="t" r="r" b="b"/>
            <a:pathLst>
              <a:path w="7858759">
                <a:moveTo>
                  <a:pt x="0" y="0"/>
                </a:moveTo>
                <a:lnTo>
                  <a:pt x="7858759" y="0"/>
                </a:lnTo>
              </a:path>
            </a:pathLst>
          </a:custGeom>
          <a:ln w="11429">
            <a:solidFill>
              <a:srgbClr val="8FB88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8" name="object 128"/>
          <p:cNvSpPr/>
          <p:nvPr/>
        </p:nvSpPr>
        <p:spPr>
          <a:xfrm>
            <a:off x="642619" y="2151379"/>
            <a:ext cx="7858759" cy="0"/>
          </a:xfrm>
          <a:custGeom>
            <a:avLst/>
            <a:gdLst/>
            <a:ahLst/>
            <a:cxnLst/>
            <a:rect l="l" t="t" r="r" b="b"/>
            <a:pathLst>
              <a:path w="7858759">
                <a:moveTo>
                  <a:pt x="0" y="0"/>
                </a:moveTo>
                <a:lnTo>
                  <a:pt x="7858759" y="0"/>
                </a:lnTo>
              </a:path>
            </a:pathLst>
          </a:custGeom>
          <a:ln w="12700">
            <a:solidFill>
              <a:srgbClr val="90B98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9" name="object 129"/>
          <p:cNvSpPr/>
          <p:nvPr/>
        </p:nvSpPr>
        <p:spPr>
          <a:xfrm>
            <a:off x="642619" y="2162175"/>
            <a:ext cx="7858759" cy="0"/>
          </a:xfrm>
          <a:custGeom>
            <a:avLst/>
            <a:gdLst/>
            <a:ahLst/>
            <a:cxnLst/>
            <a:rect l="l" t="t" r="r" b="b"/>
            <a:pathLst>
              <a:path w="7858759">
                <a:moveTo>
                  <a:pt x="0" y="0"/>
                </a:moveTo>
                <a:lnTo>
                  <a:pt x="7858759" y="0"/>
                </a:lnTo>
              </a:path>
            </a:pathLst>
          </a:custGeom>
          <a:ln w="11429">
            <a:solidFill>
              <a:srgbClr val="91BA8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0" name="object 130"/>
          <p:cNvSpPr/>
          <p:nvPr/>
        </p:nvSpPr>
        <p:spPr>
          <a:xfrm>
            <a:off x="642619" y="2172970"/>
            <a:ext cx="7858759" cy="0"/>
          </a:xfrm>
          <a:custGeom>
            <a:avLst/>
            <a:gdLst/>
            <a:ahLst/>
            <a:cxnLst/>
            <a:rect l="l" t="t" r="r" b="b"/>
            <a:pathLst>
              <a:path w="7858759">
                <a:moveTo>
                  <a:pt x="0" y="0"/>
                </a:moveTo>
                <a:lnTo>
                  <a:pt x="7858759" y="0"/>
                </a:lnTo>
              </a:path>
            </a:pathLst>
          </a:custGeom>
          <a:ln w="12700">
            <a:solidFill>
              <a:srgbClr val="92BA8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1" name="object 131"/>
          <p:cNvSpPr/>
          <p:nvPr/>
        </p:nvSpPr>
        <p:spPr>
          <a:xfrm>
            <a:off x="642619" y="2185035"/>
            <a:ext cx="7858759" cy="0"/>
          </a:xfrm>
          <a:custGeom>
            <a:avLst/>
            <a:gdLst/>
            <a:ahLst/>
            <a:cxnLst/>
            <a:rect l="l" t="t" r="r" b="b"/>
            <a:pathLst>
              <a:path w="7858759">
                <a:moveTo>
                  <a:pt x="0" y="0"/>
                </a:moveTo>
                <a:lnTo>
                  <a:pt x="7858759" y="0"/>
                </a:lnTo>
              </a:path>
            </a:pathLst>
          </a:custGeom>
          <a:ln w="11429">
            <a:solidFill>
              <a:srgbClr val="93BB8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2" name="object 132"/>
          <p:cNvSpPr/>
          <p:nvPr/>
        </p:nvSpPr>
        <p:spPr>
          <a:xfrm>
            <a:off x="642619" y="2190750"/>
            <a:ext cx="7858759" cy="12700"/>
          </a:xfrm>
          <a:custGeom>
            <a:avLst/>
            <a:gdLst/>
            <a:ahLst/>
            <a:cxnLst/>
            <a:rect l="l" t="t" r="r" b="b"/>
            <a:pathLst>
              <a:path w="7858759" h="12700">
                <a:moveTo>
                  <a:pt x="0" y="12700"/>
                </a:moveTo>
                <a:lnTo>
                  <a:pt x="7858759" y="12700"/>
                </a:lnTo>
                <a:lnTo>
                  <a:pt x="7858759" y="0"/>
                </a:lnTo>
                <a:lnTo>
                  <a:pt x="0" y="0"/>
                </a:lnTo>
                <a:lnTo>
                  <a:pt x="0" y="12700"/>
                </a:lnTo>
                <a:close/>
              </a:path>
            </a:pathLst>
          </a:custGeom>
          <a:solidFill>
            <a:srgbClr val="94BC8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3" name="object 133"/>
          <p:cNvSpPr/>
          <p:nvPr/>
        </p:nvSpPr>
        <p:spPr>
          <a:xfrm>
            <a:off x="642619" y="2202179"/>
            <a:ext cx="7858759" cy="12700"/>
          </a:xfrm>
          <a:custGeom>
            <a:avLst/>
            <a:gdLst/>
            <a:ahLst/>
            <a:cxnLst/>
            <a:rect l="l" t="t" r="r" b="b"/>
            <a:pathLst>
              <a:path w="7858759" h="12700">
                <a:moveTo>
                  <a:pt x="0" y="12700"/>
                </a:moveTo>
                <a:lnTo>
                  <a:pt x="7858759" y="12700"/>
                </a:lnTo>
                <a:lnTo>
                  <a:pt x="7858759" y="0"/>
                </a:lnTo>
                <a:lnTo>
                  <a:pt x="0" y="0"/>
                </a:lnTo>
                <a:lnTo>
                  <a:pt x="0" y="12700"/>
                </a:lnTo>
                <a:close/>
              </a:path>
            </a:pathLst>
          </a:custGeom>
          <a:solidFill>
            <a:srgbClr val="95BC8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4" name="object 134"/>
          <p:cNvSpPr/>
          <p:nvPr/>
        </p:nvSpPr>
        <p:spPr>
          <a:xfrm>
            <a:off x="642619" y="2219325"/>
            <a:ext cx="7858759" cy="0"/>
          </a:xfrm>
          <a:custGeom>
            <a:avLst/>
            <a:gdLst/>
            <a:ahLst/>
            <a:cxnLst/>
            <a:rect l="l" t="t" r="r" b="b"/>
            <a:pathLst>
              <a:path w="7858759">
                <a:moveTo>
                  <a:pt x="0" y="0"/>
                </a:moveTo>
                <a:lnTo>
                  <a:pt x="7858759" y="0"/>
                </a:lnTo>
              </a:path>
            </a:pathLst>
          </a:custGeom>
          <a:ln w="11429">
            <a:solidFill>
              <a:srgbClr val="96BD8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5" name="object 135"/>
          <p:cNvSpPr/>
          <p:nvPr/>
        </p:nvSpPr>
        <p:spPr>
          <a:xfrm>
            <a:off x="642619" y="2225039"/>
            <a:ext cx="7858759" cy="11430"/>
          </a:xfrm>
          <a:custGeom>
            <a:avLst/>
            <a:gdLst/>
            <a:ahLst/>
            <a:cxnLst/>
            <a:rect l="l" t="t" r="r" b="b"/>
            <a:pathLst>
              <a:path w="7858759" h="11430">
                <a:moveTo>
                  <a:pt x="0" y="11430"/>
                </a:moveTo>
                <a:lnTo>
                  <a:pt x="7858759" y="11430"/>
                </a:lnTo>
                <a:lnTo>
                  <a:pt x="7858759" y="0"/>
                </a:lnTo>
                <a:lnTo>
                  <a:pt x="0" y="0"/>
                </a:lnTo>
                <a:lnTo>
                  <a:pt x="0" y="11430"/>
                </a:lnTo>
                <a:close/>
              </a:path>
            </a:pathLst>
          </a:custGeom>
          <a:solidFill>
            <a:srgbClr val="97BE8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6" name="object 136"/>
          <p:cNvSpPr/>
          <p:nvPr/>
        </p:nvSpPr>
        <p:spPr>
          <a:xfrm>
            <a:off x="642619" y="2236470"/>
            <a:ext cx="7858759" cy="12700"/>
          </a:xfrm>
          <a:custGeom>
            <a:avLst/>
            <a:gdLst/>
            <a:ahLst/>
            <a:cxnLst/>
            <a:rect l="l" t="t" r="r" b="b"/>
            <a:pathLst>
              <a:path w="7858759" h="12700">
                <a:moveTo>
                  <a:pt x="0" y="12700"/>
                </a:moveTo>
                <a:lnTo>
                  <a:pt x="7858759" y="12700"/>
                </a:lnTo>
                <a:lnTo>
                  <a:pt x="7858759" y="0"/>
                </a:lnTo>
                <a:lnTo>
                  <a:pt x="0" y="0"/>
                </a:lnTo>
                <a:lnTo>
                  <a:pt x="0" y="12700"/>
                </a:lnTo>
                <a:close/>
              </a:path>
            </a:pathLst>
          </a:custGeom>
          <a:solidFill>
            <a:srgbClr val="99BE8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7" name="object 137"/>
          <p:cNvSpPr/>
          <p:nvPr/>
        </p:nvSpPr>
        <p:spPr>
          <a:xfrm>
            <a:off x="642619" y="2247900"/>
            <a:ext cx="7858759" cy="12700"/>
          </a:xfrm>
          <a:custGeom>
            <a:avLst/>
            <a:gdLst/>
            <a:ahLst/>
            <a:cxnLst/>
            <a:rect l="l" t="t" r="r" b="b"/>
            <a:pathLst>
              <a:path w="7858759" h="12700">
                <a:moveTo>
                  <a:pt x="0" y="12700"/>
                </a:moveTo>
                <a:lnTo>
                  <a:pt x="7858759" y="12700"/>
                </a:lnTo>
                <a:lnTo>
                  <a:pt x="7858759" y="0"/>
                </a:lnTo>
                <a:lnTo>
                  <a:pt x="0" y="0"/>
                </a:lnTo>
                <a:lnTo>
                  <a:pt x="0" y="12700"/>
                </a:lnTo>
                <a:close/>
              </a:path>
            </a:pathLst>
          </a:custGeom>
          <a:solidFill>
            <a:srgbClr val="99BF8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8" name="object 138"/>
          <p:cNvSpPr/>
          <p:nvPr/>
        </p:nvSpPr>
        <p:spPr>
          <a:xfrm>
            <a:off x="642619" y="2259329"/>
            <a:ext cx="7858759" cy="12700"/>
          </a:xfrm>
          <a:custGeom>
            <a:avLst/>
            <a:gdLst/>
            <a:ahLst/>
            <a:cxnLst/>
            <a:rect l="l" t="t" r="r" b="b"/>
            <a:pathLst>
              <a:path w="7858759" h="12700">
                <a:moveTo>
                  <a:pt x="0" y="12700"/>
                </a:moveTo>
                <a:lnTo>
                  <a:pt x="7858759" y="12700"/>
                </a:lnTo>
                <a:lnTo>
                  <a:pt x="7858759" y="0"/>
                </a:lnTo>
                <a:lnTo>
                  <a:pt x="0" y="0"/>
                </a:lnTo>
                <a:lnTo>
                  <a:pt x="0" y="12700"/>
                </a:lnTo>
                <a:close/>
              </a:path>
            </a:pathLst>
          </a:custGeom>
          <a:solidFill>
            <a:srgbClr val="9ABF9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9" name="object 139"/>
          <p:cNvSpPr/>
          <p:nvPr/>
        </p:nvSpPr>
        <p:spPr>
          <a:xfrm>
            <a:off x="642619" y="2276475"/>
            <a:ext cx="7858759" cy="0"/>
          </a:xfrm>
          <a:custGeom>
            <a:avLst/>
            <a:gdLst/>
            <a:ahLst/>
            <a:cxnLst/>
            <a:rect l="l" t="t" r="r" b="b"/>
            <a:pathLst>
              <a:path w="7858759">
                <a:moveTo>
                  <a:pt x="0" y="0"/>
                </a:moveTo>
                <a:lnTo>
                  <a:pt x="7858759" y="0"/>
                </a:lnTo>
              </a:path>
            </a:pathLst>
          </a:custGeom>
          <a:ln w="11429">
            <a:solidFill>
              <a:srgbClr val="9BC09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0" name="object 140"/>
          <p:cNvSpPr/>
          <p:nvPr/>
        </p:nvSpPr>
        <p:spPr>
          <a:xfrm>
            <a:off x="642619" y="2282189"/>
            <a:ext cx="7858759" cy="12700"/>
          </a:xfrm>
          <a:custGeom>
            <a:avLst/>
            <a:gdLst/>
            <a:ahLst/>
            <a:cxnLst/>
            <a:rect l="l" t="t" r="r" b="b"/>
            <a:pathLst>
              <a:path w="7858759" h="12700">
                <a:moveTo>
                  <a:pt x="0" y="12700"/>
                </a:moveTo>
                <a:lnTo>
                  <a:pt x="7858759" y="12700"/>
                </a:lnTo>
                <a:lnTo>
                  <a:pt x="7858759" y="0"/>
                </a:lnTo>
                <a:lnTo>
                  <a:pt x="0" y="0"/>
                </a:lnTo>
                <a:lnTo>
                  <a:pt x="0" y="12700"/>
                </a:lnTo>
                <a:close/>
              </a:path>
            </a:pathLst>
          </a:custGeom>
          <a:solidFill>
            <a:srgbClr val="9CC19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1" name="object 141"/>
          <p:cNvSpPr/>
          <p:nvPr/>
        </p:nvSpPr>
        <p:spPr>
          <a:xfrm>
            <a:off x="642619" y="2293620"/>
            <a:ext cx="7858759" cy="12700"/>
          </a:xfrm>
          <a:custGeom>
            <a:avLst/>
            <a:gdLst/>
            <a:ahLst/>
            <a:cxnLst/>
            <a:rect l="l" t="t" r="r" b="b"/>
            <a:pathLst>
              <a:path w="7858759" h="12700">
                <a:moveTo>
                  <a:pt x="0" y="12700"/>
                </a:moveTo>
                <a:lnTo>
                  <a:pt x="7858759" y="12700"/>
                </a:lnTo>
                <a:lnTo>
                  <a:pt x="7858759" y="0"/>
                </a:lnTo>
                <a:lnTo>
                  <a:pt x="0" y="0"/>
                </a:lnTo>
                <a:lnTo>
                  <a:pt x="0" y="12700"/>
                </a:lnTo>
                <a:close/>
              </a:path>
            </a:pathLst>
          </a:custGeom>
          <a:solidFill>
            <a:srgbClr val="9DC19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2" name="object 142"/>
          <p:cNvSpPr/>
          <p:nvPr/>
        </p:nvSpPr>
        <p:spPr>
          <a:xfrm>
            <a:off x="642619" y="2305050"/>
            <a:ext cx="7858759" cy="12700"/>
          </a:xfrm>
          <a:custGeom>
            <a:avLst/>
            <a:gdLst/>
            <a:ahLst/>
            <a:cxnLst/>
            <a:rect l="l" t="t" r="r" b="b"/>
            <a:pathLst>
              <a:path w="7858759" h="12700">
                <a:moveTo>
                  <a:pt x="0" y="12700"/>
                </a:moveTo>
                <a:lnTo>
                  <a:pt x="7858759" y="12700"/>
                </a:lnTo>
                <a:lnTo>
                  <a:pt x="7858759" y="0"/>
                </a:lnTo>
                <a:lnTo>
                  <a:pt x="0" y="0"/>
                </a:lnTo>
                <a:lnTo>
                  <a:pt x="0" y="12700"/>
                </a:lnTo>
                <a:close/>
              </a:path>
            </a:pathLst>
          </a:custGeom>
          <a:solidFill>
            <a:srgbClr val="9EC29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3" name="object 143"/>
          <p:cNvSpPr/>
          <p:nvPr/>
        </p:nvSpPr>
        <p:spPr>
          <a:xfrm>
            <a:off x="642619" y="2316479"/>
            <a:ext cx="7858759" cy="12700"/>
          </a:xfrm>
          <a:custGeom>
            <a:avLst/>
            <a:gdLst/>
            <a:ahLst/>
            <a:cxnLst/>
            <a:rect l="l" t="t" r="r" b="b"/>
            <a:pathLst>
              <a:path w="7858759" h="12700">
                <a:moveTo>
                  <a:pt x="0" y="12700"/>
                </a:moveTo>
                <a:lnTo>
                  <a:pt x="7858759" y="12700"/>
                </a:lnTo>
                <a:lnTo>
                  <a:pt x="7858759" y="0"/>
                </a:lnTo>
                <a:lnTo>
                  <a:pt x="0" y="0"/>
                </a:lnTo>
                <a:lnTo>
                  <a:pt x="0" y="12700"/>
                </a:lnTo>
                <a:close/>
              </a:path>
            </a:pathLst>
          </a:custGeom>
          <a:solidFill>
            <a:srgbClr val="9FC39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4" name="object 144"/>
          <p:cNvSpPr/>
          <p:nvPr/>
        </p:nvSpPr>
        <p:spPr>
          <a:xfrm>
            <a:off x="642619" y="2327910"/>
            <a:ext cx="7858759" cy="12700"/>
          </a:xfrm>
          <a:custGeom>
            <a:avLst/>
            <a:gdLst/>
            <a:ahLst/>
            <a:cxnLst/>
            <a:rect l="l" t="t" r="r" b="b"/>
            <a:pathLst>
              <a:path w="7858759" h="12700">
                <a:moveTo>
                  <a:pt x="0" y="12700"/>
                </a:moveTo>
                <a:lnTo>
                  <a:pt x="7858759" y="12700"/>
                </a:lnTo>
                <a:lnTo>
                  <a:pt x="7858759" y="0"/>
                </a:lnTo>
                <a:lnTo>
                  <a:pt x="0" y="0"/>
                </a:lnTo>
                <a:lnTo>
                  <a:pt x="0" y="12700"/>
                </a:lnTo>
                <a:close/>
              </a:path>
            </a:pathLst>
          </a:custGeom>
          <a:solidFill>
            <a:srgbClr val="A0C39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5" name="object 145"/>
          <p:cNvSpPr/>
          <p:nvPr/>
        </p:nvSpPr>
        <p:spPr>
          <a:xfrm>
            <a:off x="642619" y="2339339"/>
            <a:ext cx="7858759" cy="12700"/>
          </a:xfrm>
          <a:custGeom>
            <a:avLst/>
            <a:gdLst/>
            <a:ahLst/>
            <a:cxnLst/>
            <a:rect l="l" t="t" r="r" b="b"/>
            <a:pathLst>
              <a:path w="7858759" h="12700">
                <a:moveTo>
                  <a:pt x="0" y="12700"/>
                </a:moveTo>
                <a:lnTo>
                  <a:pt x="7858759" y="12700"/>
                </a:lnTo>
                <a:lnTo>
                  <a:pt x="7858759" y="0"/>
                </a:lnTo>
                <a:lnTo>
                  <a:pt x="0" y="0"/>
                </a:lnTo>
                <a:lnTo>
                  <a:pt x="0" y="12700"/>
                </a:lnTo>
                <a:close/>
              </a:path>
            </a:pathLst>
          </a:custGeom>
          <a:solidFill>
            <a:srgbClr val="A1C49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6" name="object 146"/>
          <p:cNvSpPr/>
          <p:nvPr/>
        </p:nvSpPr>
        <p:spPr>
          <a:xfrm>
            <a:off x="642619" y="2350770"/>
            <a:ext cx="7858759" cy="12700"/>
          </a:xfrm>
          <a:custGeom>
            <a:avLst/>
            <a:gdLst/>
            <a:ahLst/>
            <a:cxnLst/>
            <a:rect l="l" t="t" r="r" b="b"/>
            <a:pathLst>
              <a:path w="7858759" h="12700">
                <a:moveTo>
                  <a:pt x="0" y="12700"/>
                </a:moveTo>
                <a:lnTo>
                  <a:pt x="7858759" y="12700"/>
                </a:lnTo>
                <a:lnTo>
                  <a:pt x="7858759" y="0"/>
                </a:lnTo>
                <a:lnTo>
                  <a:pt x="0" y="0"/>
                </a:lnTo>
                <a:lnTo>
                  <a:pt x="0" y="12700"/>
                </a:lnTo>
                <a:close/>
              </a:path>
            </a:pathLst>
          </a:custGeom>
          <a:solidFill>
            <a:srgbClr val="A2C59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7" name="object 147"/>
          <p:cNvSpPr/>
          <p:nvPr/>
        </p:nvSpPr>
        <p:spPr>
          <a:xfrm>
            <a:off x="642619" y="2362200"/>
            <a:ext cx="7858759" cy="12700"/>
          </a:xfrm>
          <a:custGeom>
            <a:avLst/>
            <a:gdLst/>
            <a:ahLst/>
            <a:cxnLst/>
            <a:rect l="l" t="t" r="r" b="b"/>
            <a:pathLst>
              <a:path w="7858759" h="12700">
                <a:moveTo>
                  <a:pt x="0" y="12700"/>
                </a:moveTo>
                <a:lnTo>
                  <a:pt x="7858759" y="12700"/>
                </a:lnTo>
                <a:lnTo>
                  <a:pt x="7858759" y="0"/>
                </a:lnTo>
                <a:lnTo>
                  <a:pt x="0" y="0"/>
                </a:lnTo>
                <a:lnTo>
                  <a:pt x="0" y="12700"/>
                </a:lnTo>
                <a:close/>
              </a:path>
            </a:pathLst>
          </a:custGeom>
          <a:solidFill>
            <a:srgbClr val="A3C59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8" name="object 148"/>
          <p:cNvSpPr/>
          <p:nvPr/>
        </p:nvSpPr>
        <p:spPr>
          <a:xfrm>
            <a:off x="642619" y="2373629"/>
            <a:ext cx="7858759" cy="12700"/>
          </a:xfrm>
          <a:custGeom>
            <a:avLst/>
            <a:gdLst/>
            <a:ahLst/>
            <a:cxnLst/>
            <a:rect l="l" t="t" r="r" b="b"/>
            <a:pathLst>
              <a:path w="7858759" h="12700">
                <a:moveTo>
                  <a:pt x="0" y="12700"/>
                </a:moveTo>
                <a:lnTo>
                  <a:pt x="7858759" y="12700"/>
                </a:lnTo>
                <a:lnTo>
                  <a:pt x="7858759" y="0"/>
                </a:lnTo>
                <a:lnTo>
                  <a:pt x="0" y="0"/>
                </a:lnTo>
                <a:lnTo>
                  <a:pt x="0" y="12700"/>
                </a:lnTo>
                <a:close/>
              </a:path>
            </a:pathLst>
          </a:custGeom>
          <a:solidFill>
            <a:srgbClr val="A4C69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9" name="object 149"/>
          <p:cNvSpPr/>
          <p:nvPr/>
        </p:nvSpPr>
        <p:spPr>
          <a:xfrm>
            <a:off x="642619" y="2385060"/>
            <a:ext cx="7858759" cy="12700"/>
          </a:xfrm>
          <a:custGeom>
            <a:avLst/>
            <a:gdLst/>
            <a:ahLst/>
            <a:cxnLst/>
            <a:rect l="l" t="t" r="r" b="b"/>
            <a:pathLst>
              <a:path w="7858759" h="12700">
                <a:moveTo>
                  <a:pt x="0" y="12700"/>
                </a:moveTo>
                <a:lnTo>
                  <a:pt x="7858759" y="12700"/>
                </a:lnTo>
                <a:lnTo>
                  <a:pt x="7858759" y="0"/>
                </a:lnTo>
                <a:lnTo>
                  <a:pt x="0" y="0"/>
                </a:lnTo>
                <a:lnTo>
                  <a:pt x="0" y="12700"/>
                </a:lnTo>
                <a:close/>
              </a:path>
            </a:pathLst>
          </a:custGeom>
          <a:solidFill>
            <a:srgbClr val="A5C69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0" name="object 150"/>
          <p:cNvSpPr/>
          <p:nvPr/>
        </p:nvSpPr>
        <p:spPr>
          <a:xfrm>
            <a:off x="642619" y="2396489"/>
            <a:ext cx="7858759" cy="12700"/>
          </a:xfrm>
          <a:custGeom>
            <a:avLst/>
            <a:gdLst/>
            <a:ahLst/>
            <a:cxnLst/>
            <a:rect l="l" t="t" r="r" b="b"/>
            <a:pathLst>
              <a:path w="7858759" h="12700">
                <a:moveTo>
                  <a:pt x="0" y="12700"/>
                </a:moveTo>
                <a:lnTo>
                  <a:pt x="7858759" y="12700"/>
                </a:lnTo>
                <a:lnTo>
                  <a:pt x="7858759" y="0"/>
                </a:lnTo>
                <a:lnTo>
                  <a:pt x="0" y="0"/>
                </a:lnTo>
                <a:lnTo>
                  <a:pt x="0" y="12700"/>
                </a:lnTo>
                <a:close/>
              </a:path>
            </a:pathLst>
          </a:custGeom>
          <a:solidFill>
            <a:srgbClr val="A6C79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1" name="object 151"/>
          <p:cNvSpPr/>
          <p:nvPr/>
        </p:nvSpPr>
        <p:spPr>
          <a:xfrm>
            <a:off x="642619" y="2407920"/>
            <a:ext cx="7858759" cy="12700"/>
          </a:xfrm>
          <a:custGeom>
            <a:avLst/>
            <a:gdLst/>
            <a:ahLst/>
            <a:cxnLst/>
            <a:rect l="l" t="t" r="r" b="b"/>
            <a:pathLst>
              <a:path w="7858759" h="12700">
                <a:moveTo>
                  <a:pt x="0" y="12700"/>
                </a:moveTo>
                <a:lnTo>
                  <a:pt x="7858759" y="12700"/>
                </a:lnTo>
                <a:lnTo>
                  <a:pt x="7858759" y="0"/>
                </a:lnTo>
                <a:lnTo>
                  <a:pt x="0" y="0"/>
                </a:lnTo>
                <a:lnTo>
                  <a:pt x="0" y="12700"/>
                </a:lnTo>
                <a:close/>
              </a:path>
            </a:pathLst>
          </a:custGeom>
          <a:solidFill>
            <a:srgbClr val="A7C89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2" name="object 152"/>
          <p:cNvSpPr/>
          <p:nvPr/>
        </p:nvSpPr>
        <p:spPr>
          <a:xfrm>
            <a:off x="642619" y="2419350"/>
            <a:ext cx="7858759" cy="12700"/>
          </a:xfrm>
          <a:custGeom>
            <a:avLst/>
            <a:gdLst/>
            <a:ahLst/>
            <a:cxnLst/>
            <a:rect l="l" t="t" r="r" b="b"/>
            <a:pathLst>
              <a:path w="7858759" h="12700">
                <a:moveTo>
                  <a:pt x="0" y="12700"/>
                </a:moveTo>
                <a:lnTo>
                  <a:pt x="7858759" y="12700"/>
                </a:lnTo>
                <a:lnTo>
                  <a:pt x="7858759" y="0"/>
                </a:lnTo>
                <a:lnTo>
                  <a:pt x="0" y="0"/>
                </a:lnTo>
                <a:lnTo>
                  <a:pt x="0" y="12700"/>
                </a:lnTo>
                <a:close/>
              </a:path>
            </a:pathLst>
          </a:custGeom>
          <a:solidFill>
            <a:srgbClr val="A8C89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3" name="object 153"/>
          <p:cNvSpPr/>
          <p:nvPr/>
        </p:nvSpPr>
        <p:spPr>
          <a:xfrm>
            <a:off x="642619" y="2430779"/>
            <a:ext cx="7858759" cy="12700"/>
          </a:xfrm>
          <a:custGeom>
            <a:avLst/>
            <a:gdLst/>
            <a:ahLst/>
            <a:cxnLst/>
            <a:rect l="l" t="t" r="r" b="b"/>
            <a:pathLst>
              <a:path w="7858759" h="12700">
                <a:moveTo>
                  <a:pt x="0" y="12700"/>
                </a:moveTo>
                <a:lnTo>
                  <a:pt x="7858759" y="12700"/>
                </a:lnTo>
                <a:lnTo>
                  <a:pt x="7858759" y="0"/>
                </a:lnTo>
                <a:lnTo>
                  <a:pt x="0" y="0"/>
                </a:lnTo>
                <a:lnTo>
                  <a:pt x="0" y="12700"/>
                </a:lnTo>
                <a:close/>
              </a:path>
            </a:pathLst>
          </a:custGeom>
          <a:solidFill>
            <a:srgbClr val="A9C99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4" name="object 154"/>
          <p:cNvSpPr/>
          <p:nvPr/>
        </p:nvSpPr>
        <p:spPr>
          <a:xfrm>
            <a:off x="642619" y="2442210"/>
            <a:ext cx="7858759" cy="12700"/>
          </a:xfrm>
          <a:custGeom>
            <a:avLst/>
            <a:gdLst/>
            <a:ahLst/>
            <a:cxnLst/>
            <a:rect l="l" t="t" r="r" b="b"/>
            <a:pathLst>
              <a:path w="7858759" h="12700">
                <a:moveTo>
                  <a:pt x="0" y="12700"/>
                </a:moveTo>
                <a:lnTo>
                  <a:pt x="7858759" y="12700"/>
                </a:lnTo>
                <a:lnTo>
                  <a:pt x="7858759" y="0"/>
                </a:lnTo>
                <a:lnTo>
                  <a:pt x="0" y="0"/>
                </a:lnTo>
                <a:lnTo>
                  <a:pt x="0" y="12700"/>
                </a:lnTo>
                <a:close/>
              </a:path>
            </a:pathLst>
          </a:custGeom>
          <a:solidFill>
            <a:srgbClr val="AACA9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5" name="object 155"/>
          <p:cNvSpPr/>
          <p:nvPr/>
        </p:nvSpPr>
        <p:spPr>
          <a:xfrm>
            <a:off x="642619" y="2453639"/>
            <a:ext cx="7858759" cy="12700"/>
          </a:xfrm>
          <a:custGeom>
            <a:avLst/>
            <a:gdLst/>
            <a:ahLst/>
            <a:cxnLst/>
            <a:rect l="l" t="t" r="r" b="b"/>
            <a:pathLst>
              <a:path w="7858759" h="12700">
                <a:moveTo>
                  <a:pt x="0" y="12700"/>
                </a:moveTo>
                <a:lnTo>
                  <a:pt x="7858759" y="12700"/>
                </a:lnTo>
                <a:lnTo>
                  <a:pt x="7858759" y="0"/>
                </a:lnTo>
                <a:lnTo>
                  <a:pt x="0" y="0"/>
                </a:lnTo>
                <a:lnTo>
                  <a:pt x="0" y="12700"/>
                </a:lnTo>
                <a:close/>
              </a:path>
            </a:pathLst>
          </a:custGeom>
          <a:solidFill>
            <a:srgbClr val="ABCAA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6" name="object 156"/>
          <p:cNvSpPr/>
          <p:nvPr/>
        </p:nvSpPr>
        <p:spPr>
          <a:xfrm>
            <a:off x="642619" y="2465070"/>
            <a:ext cx="7858759" cy="12700"/>
          </a:xfrm>
          <a:custGeom>
            <a:avLst/>
            <a:gdLst/>
            <a:ahLst/>
            <a:cxnLst/>
            <a:rect l="l" t="t" r="r" b="b"/>
            <a:pathLst>
              <a:path w="7858759" h="12700">
                <a:moveTo>
                  <a:pt x="0" y="12700"/>
                </a:moveTo>
                <a:lnTo>
                  <a:pt x="7858759" y="12700"/>
                </a:lnTo>
                <a:lnTo>
                  <a:pt x="7858759" y="0"/>
                </a:lnTo>
                <a:lnTo>
                  <a:pt x="0" y="0"/>
                </a:lnTo>
                <a:lnTo>
                  <a:pt x="0" y="12700"/>
                </a:lnTo>
                <a:close/>
              </a:path>
            </a:pathLst>
          </a:custGeom>
          <a:solidFill>
            <a:srgbClr val="ACCCA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7" name="object 157"/>
          <p:cNvSpPr/>
          <p:nvPr/>
        </p:nvSpPr>
        <p:spPr>
          <a:xfrm>
            <a:off x="642619" y="2476500"/>
            <a:ext cx="7858759" cy="12700"/>
          </a:xfrm>
          <a:custGeom>
            <a:avLst/>
            <a:gdLst/>
            <a:ahLst/>
            <a:cxnLst/>
            <a:rect l="l" t="t" r="r" b="b"/>
            <a:pathLst>
              <a:path w="7858759" h="12700">
                <a:moveTo>
                  <a:pt x="0" y="12700"/>
                </a:moveTo>
                <a:lnTo>
                  <a:pt x="7858759" y="12700"/>
                </a:lnTo>
                <a:lnTo>
                  <a:pt x="7858759" y="0"/>
                </a:lnTo>
                <a:lnTo>
                  <a:pt x="0" y="0"/>
                </a:lnTo>
                <a:lnTo>
                  <a:pt x="0" y="12700"/>
                </a:lnTo>
                <a:close/>
              </a:path>
            </a:pathLst>
          </a:custGeom>
          <a:solidFill>
            <a:srgbClr val="ADCCA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8" name="object 158"/>
          <p:cNvSpPr/>
          <p:nvPr/>
        </p:nvSpPr>
        <p:spPr>
          <a:xfrm>
            <a:off x="642619" y="2487929"/>
            <a:ext cx="7858759" cy="12700"/>
          </a:xfrm>
          <a:custGeom>
            <a:avLst/>
            <a:gdLst/>
            <a:ahLst/>
            <a:cxnLst/>
            <a:rect l="l" t="t" r="r" b="b"/>
            <a:pathLst>
              <a:path w="7858759" h="12700">
                <a:moveTo>
                  <a:pt x="0" y="12700"/>
                </a:moveTo>
                <a:lnTo>
                  <a:pt x="7858759" y="12700"/>
                </a:lnTo>
                <a:lnTo>
                  <a:pt x="7858759" y="0"/>
                </a:lnTo>
                <a:lnTo>
                  <a:pt x="0" y="0"/>
                </a:lnTo>
                <a:lnTo>
                  <a:pt x="0" y="12700"/>
                </a:lnTo>
                <a:close/>
              </a:path>
            </a:pathLst>
          </a:custGeom>
          <a:solidFill>
            <a:srgbClr val="AECCA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9" name="object 159"/>
          <p:cNvSpPr/>
          <p:nvPr/>
        </p:nvSpPr>
        <p:spPr>
          <a:xfrm>
            <a:off x="642619" y="2499360"/>
            <a:ext cx="7858759" cy="12700"/>
          </a:xfrm>
          <a:custGeom>
            <a:avLst/>
            <a:gdLst/>
            <a:ahLst/>
            <a:cxnLst/>
            <a:rect l="l" t="t" r="r" b="b"/>
            <a:pathLst>
              <a:path w="7858759" h="12700">
                <a:moveTo>
                  <a:pt x="0" y="12700"/>
                </a:moveTo>
                <a:lnTo>
                  <a:pt x="7858759" y="12700"/>
                </a:lnTo>
                <a:lnTo>
                  <a:pt x="7858759" y="0"/>
                </a:lnTo>
                <a:lnTo>
                  <a:pt x="0" y="0"/>
                </a:lnTo>
                <a:lnTo>
                  <a:pt x="0" y="12700"/>
                </a:lnTo>
                <a:close/>
              </a:path>
            </a:pathLst>
          </a:custGeom>
          <a:solidFill>
            <a:srgbClr val="AFCDA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0" name="object 160"/>
          <p:cNvSpPr/>
          <p:nvPr/>
        </p:nvSpPr>
        <p:spPr>
          <a:xfrm>
            <a:off x="642619" y="2510789"/>
            <a:ext cx="7858759" cy="12700"/>
          </a:xfrm>
          <a:custGeom>
            <a:avLst/>
            <a:gdLst/>
            <a:ahLst/>
            <a:cxnLst/>
            <a:rect l="l" t="t" r="r" b="b"/>
            <a:pathLst>
              <a:path w="7858759" h="12700">
                <a:moveTo>
                  <a:pt x="0" y="12700"/>
                </a:moveTo>
                <a:lnTo>
                  <a:pt x="7858759" y="12700"/>
                </a:lnTo>
                <a:lnTo>
                  <a:pt x="7858759" y="0"/>
                </a:lnTo>
                <a:lnTo>
                  <a:pt x="0" y="0"/>
                </a:lnTo>
                <a:lnTo>
                  <a:pt x="0" y="12700"/>
                </a:lnTo>
                <a:close/>
              </a:path>
            </a:pathLst>
          </a:custGeom>
          <a:solidFill>
            <a:srgbClr val="B0CDA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1" name="object 161"/>
          <p:cNvSpPr/>
          <p:nvPr/>
        </p:nvSpPr>
        <p:spPr>
          <a:xfrm>
            <a:off x="642619" y="2522220"/>
            <a:ext cx="7858759" cy="12700"/>
          </a:xfrm>
          <a:custGeom>
            <a:avLst/>
            <a:gdLst/>
            <a:ahLst/>
            <a:cxnLst/>
            <a:rect l="l" t="t" r="r" b="b"/>
            <a:pathLst>
              <a:path w="7858759" h="12700">
                <a:moveTo>
                  <a:pt x="0" y="12700"/>
                </a:moveTo>
                <a:lnTo>
                  <a:pt x="7858759" y="12700"/>
                </a:lnTo>
                <a:lnTo>
                  <a:pt x="7858759" y="0"/>
                </a:lnTo>
                <a:lnTo>
                  <a:pt x="0" y="0"/>
                </a:lnTo>
                <a:lnTo>
                  <a:pt x="0" y="12700"/>
                </a:lnTo>
                <a:close/>
              </a:path>
            </a:pathLst>
          </a:custGeom>
          <a:solidFill>
            <a:srgbClr val="B1CEA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2" name="object 162"/>
          <p:cNvSpPr/>
          <p:nvPr/>
        </p:nvSpPr>
        <p:spPr>
          <a:xfrm>
            <a:off x="642619" y="2533650"/>
            <a:ext cx="7858759" cy="12700"/>
          </a:xfrm>
          <a:custGeom>
            <a:avLst/>
            <a:gdLst/>
            <a:ahLst/>
            <a:cxnLst/>
            <a:rect l="l" t="t" r="r" b="b"/>
            <a:pathLst>
              <a:path w="7858759" h="12700">
                <a:moveTo>
                  <a:pt x="0" y="12700"/>
                </a:moveTo>
                <a:lnTo>
                  <a:pt x="7858759" y="12700"/>
                </a:lnTo>
                <a:lnTo>
                  <a:pt x="7858759" y="0"/>
                </a:lnTo>
                <a:lnTo>
                  <a:pt x="0" y="0"/>
                </a:lnTo>
                <a:lnTo>
                  <a:pt x="0" y="12700"/>
                </a:lnTo>
                <a:close/>
              </a:path>
            </a:pathLst>
          </a:custGeom>
          <a:solidFill>
            <a:srgbClr val="B2CFA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3" name="object 163"/>
          <p:cNvSpPr/>
          <p:nvPr/>
        </p:nvSpPr>
        <p:spPr>
          <a:xfrm>
            <a:off x="642619" y="2545079"/>
            <a:ext cx="7858759" cy="12700"/>
          </a:xfrm>
          <a:custGeom>
            <a:avLst/>
            <a:gdLst/>
            <a:ahLst/>
            <a:cxnLst/>
            <a:rect l="l" t="t" r="r" b="b"/>
            <a:pathLst>
              <a:path w="7858759" h="12700">
                <a:moveTo>
                  <a:pt x="0" y="12700"/>
                </a:moveTo>
                <a:lnTo>
                  <a:pt x="7858759" y="12700"/>
                </a:lnTo>
                <a:lnTo>
                  <a:pt x="7858759" y="0"/>
                </a:lnTo>
                <a:lnTo>
                  <a:pt x="0" y="0"/>
                </a:lnTo>
                <a:lnTo>
                  <a:pt x="0" y="12700"/>
                </a:lnTo>
                <a:close/>
              </a:path>
            </a:pathLst>
          </a:custGeom>
          <a:solidFill>
            <a:srgbClr val="B3CFA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4" name="object 164"/>
          <p:cNvSpPr/>
          <p:nvPr/>
        </p:nvSpPr>
        <p:spPr>
          <a:xfrm>
            <a:off x="642619" y="2556510"/>
            <a:ext cx="7858759" cy="12700"/>
          </a:xfrm>
          <a:custGeom>
            <a:avLst/>
            <a:gdLst/>
            <a:ahLst/>
            <a:cxnLst/>
            <a:rect l="l" t="t" r="r" b="b"/>
            <a:pathLst>
              <a:path w="7858759" h="12700">
                <a:moveTo>
                  <a:pt x="0" y="12700"/>
                </a:moveTo>
                <a:lnTo>
                  <a:pt x="7858759" y="12700"/>
                </a:lnTo>
                <a:lnTo>
                  <a:pt x="7858759" y="0"/>
                </a:lnTo>
                <a:lnTo>
                  <a:pt x="0" y="0"/>
                </a:lnTo>
                <a:lnTo>
                  <a:pt x="0" y="12700"/>
                </a:lnTo>
                <a:close/>
              </a:path>
            </a:pathLst>
          </a:custGeom>
          <a:solidFill>
            <a:srgbClr val="B4D0A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5" name="object 165"/>
          <p:cNvSpPr/>
          <p:nvPr/>
        </p:nvSpPr>
        <p:spPr>
          <a:xfrm>
            <a:off x="642619" y="2567939"/>
            <a:ext cx="7858759" cy="12700"/>
          </a:xfrm>
          <a:custGeom>
            <a:avLst/>
            <a:gdLst/>
            <a:ahLst/>
            <a:cxnLst/>
            <a:rect l="l" t="t" r="r" b="b"/>
            <a:pathLst>
              <a:path w="7858759" h="12700">
                <a:moveTo>
                  <a:pt x="0" y="12700"/>
                </a:moveTo>
                <a:lnTo>
                  <a:pt x="7858759" y="12700"/>
                </a:lnTo>
                <a:lnTo>
                  <a:pt x="7858759" y="0"/>
                </a:lnTo>
                <a:lnTo>
                  <a:pt x="0" y="0"/>
                </a:lnTo>
                <a:lnTo>
                  <a:pt x="0" y="12700"/>
                </a:lnTo>
                <a:close/>
              </a:path>
            </a:pathLst>
          </a:custGeom>
          <a:solidFill>
            <a:srgbClr val="B5D1A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6" name="object 166"/>
          <p:cNvSpPr/>
          <p:nvPr/>
        </p:nvSpPr>
        <p:spPr>
          <a:xfrm>
            <a:off x="642619" y="2579370"/>
            <a:ext cx="7858759" cy="12700"/>
          </a:xfrm>
          <a:custGeom>
            <a:avLst/>
            <a:gdLst/>
            <a:ahLst/>
            <a:cxnLst/>
            <a:rect l="l" t="t" r="r" b="b"/>
            <a:pathLst>
              <a:path w="7858759" h="12700">
                <a:moveTo>
                  <a:pt x="0" y="12700"/>
                </a:moveTo>
                <a:lnTo>
                  <a:pt x="7858759" y="12700"/>
                </a:lnTo>
                <a:lnTo>
                  <a:pt x="7858759" y="0"/>
                </a:lnTo>
                <a:lnTo>
                  <a:pt x="0" y="0"/>
                </a:lnTo>
                <a:lnTo>
                  <a:pt x="0" y="12700"/>
                </a:lnTo>
                <a:close/>
              </a:path>
            </a:pathLst>
          </a:custGeom>
          <a:solidFill>
            <a:srgbClr val="B6D1A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7" name="object 167"/>
          <p:cNvSpPr/>
          <p:nvPr/>
        </p:nvSpPr>
        <p:spPr>
          <a:xfrm>
            <a:off x="642619" y="2590800"/>
            <a:ext cx="7858759" cy="12700"/>
          </a:xfrm>
          <a:custGeom>
            <a:avLst/>
            <a:gdLst/>
            <a:ahLst/>
            <a:cxnLst/>
            <a:rect l="l" t="t" r="r" b="b"/>
            <a:pathLst>
              <a:path w="7858759" h="12700">
                <a:moveTo>
                  <a:pt x="0" y="12700"/>
                </a:moveTo>
                <a:lnTo>
                  <a:pt x="7858759" y="12700"/>
                </a:lnTo>
                <a:lnTo>
                  <a:pt x="7858759" y="0"/>
                </a:lnTo>
                <a:lnTo>
                  <a:pt x="0" y="0"/>
                </a:lnTo>
                <a:lnTo>
                  <a:pt x="0" y="12700"/>
                </a:lnTo>
                <a:close/>
              </a:path>
            </a:pathLst>
          </a:custGeom>
          <a:solidFill>
            <a:srgbClr val="B7D2A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8" name="object 168"/>
          <p:cNvSpPr/>
          <p:nvPr/>
        </p:nvSpPr>
        <p:spPr>
          <a:xfrm>
            <a:off x="642619" y="2602229"/>
            <a:ext cx="7858759" cy="12700"/>
          </a:xfrm>
          <a:custGeom>
            <a:avLst/>
            <a:gdLst/>
            <a:ahLst/>
            <a:cxnLst/>
            <a:rect l="l" t="t" r="r" b="b"/>
            <a:pathLst>
              <a:path w="7858759" h="12700">
                <a:moveTo>
                  <a:pt x="0" y="12700"/>
                </a:moveTo>
                <a:lnTo>
                  <a:pt x="7858759" y="12700"/>
                </a:lnTo>
                <a:lnTo>
                  <a:pt x="7858759" y="0"/>
                </a:lnTo>
                <a:lnTo>
                  <a:pt x="0" y="0"/>
                </a:lnTo>
                <a:lnTo>
                  <a:pt x="0" y="12700"/>
                </a:lnTo>
                <a:close/>
              </a:path>
            </a:pathLst>
          </a:custGeom>
          <a:solidFill>
            <a:srgbClr val="B8D3A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9" name="object 169"/>
          <p:cNvSpPr/>
          <p:nvPr/>
        </p:nvSpPr>
        <p:spPr>
          <a:xfrm>
            <a:off x="642619" y="2613660"/>
            <a:ext cx="7858759" cy="12700"/>
          </a:xfrm>
          <a:custGeom>
            <a:avLst/>
            <a:gdLst/>
            <a:ahLst/>
            <a:cxnLst/>
            <a:rect l="l" t="t" r="r" b="b"/>
            <a:pathLst>
              <a:path w="7858759" h="12700">
                <a:moveTo>
                  <a:pt x="0" y="12700"/>
                </a:moveTo>
                <a:lnTo>
                  <a:pt x="7858759" y="12700"/>
                </a:lnTo>
                <a:lnTo>
                  <a:pt x="7858759" y="0"/>
                </a:lnTo>
                <a:lnTo>
                  <a:pt x="0" y="0"/>
                </a:lnTo>
                <a:lnTo>
                  <a:pt x="0" y="12700"/>
                </a:lnTo>
                <a:close/>
              </a:path>
            </a:pathLst>
          </a:custGeom>
          <a:solidFill>
            <a:srgbClr val="B9D3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0" name="object 170"/>
          <p:cNvSpPr/>
          <p:nvPr/>
        </p:nvSpPr>
        <p:spPr>
          <a:xfrm>
            <a:off x="642619" y="2625089"/>
            <a:ext cx="7858759" cy="12700"/>
          </a:xfrm>
          <a:custGeom>
            <a:avLst/>
            <a:gdLst/>
            <a:ahLst/>
            <a:cxnLst/>
            <a:rect l="l" t="t" r="r" b="b"/>
            <a:pathLst>
              <a:path w="7858759" h="12700">
                <a:moveTo>
                  <a:pt x="0" y="12700"/>
                </a:moveTo>
                <a:lnTo>
                  <a:pt x="7858759" y="12700"/>
                </a:lnTo>
                <a:lnTo>
                  <a:pt x="7858759" y="0"/>
                </a:lnTo>
                <a:lnTo>
                  <a:pt x="0" y="0"/>
                </a:lnTo>
                <a:lnTo>
                  <a:pt x="0" y="12700"/>
                </a:lnTo>
                <a:close/>
              </a:path>
            </a:pathLst>
          </a:custGeom>
          <a:solidFill>
            <a:srgbClr val="BAD4A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1" name="object 171"/>
          <p:cNvSpPr/>
          <p:nvPr/>
        </p:nvSpPr>
        <p:spPr>
          <a:xfrm>
            <a:off x="642619" y="2636520"/>
            <a:ext cx="7858759" cy="12700"/>
          </a:xfrm>
          <a:custGeom>
            <a:avLst/>
            <a:gdLst/>
            <a:ahLst/>
            <a:cxnLst/>
            <a:rect l="l" t="t" r="r" b="b"/>
            <a:pathLst>
              <a:path w="7858759" h="12700">
                <a:moveTo>
                  <a:pt x="0" y="12700"/>
                </a:moveTo>
                <a:lnTo>
                  <a:pt x="7858759" y="12700"/>
                </a:lnTo>
                <a:lnTo>
                  <a:pt x="7858759" y="0"/>
                </a:lnTo>
                <a:lnTo>
                  <a:pt x="0" y="0"/>
                </a:lnTo>
                <a:lnTo>
                  <a:pt x="0" y="12700"/>
                </a:lnTo>
                <a:close/>
              </a:path>
            </a:pathLst>
          </a:custGeom>
          <a:solidFill>
            <a:srgbClr val="BBD4A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2" name="object 172"/>
          <p:cNvSpPr/>
          <p:nvPr/>
        </p:nvSpPr>
        <p:spPr>
          <a:xfrm>
            <a:off x="642619" y="2647950"/>
            <a:ext cx="7858759" cy="12700"/>
          </a:xfrm>
          <a:custGeom>
            <a:avLst/>
            <a:gdLst/>
            <a:ahLst/>
            <a:cxnLst/>
            <a:rect l="l" t="t" r="r" b="b"/>
            <a:pathLst>
              <a:path w="7858759" h="12700">
                <a:moveTo>
                  <a:pt x="0" y="12700"/>
                </a:moveTo>
                <a:lnTo>
                  <a:pt x="7858759" y="12700"/>
                </a:lnTo>
                <a:lnTo>
                  <a:pt x="7858759" y="0"/>
                </a:lnTo>
                <a:lnTo>
                  <a:pt x="0" y="0"/>
                </a:lnTo>
                <a:lnTo>
                  <a:pt x="0" y="12700"/>
                </a:lnTo>
                <a:close/>
              </a:path>
            </a:pathLst>
          </a:custGeom>
          <a:solidFill>
            <a:srgbClr val="BCD5B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3" name="object 173"/>
          <p:cNvSpPr/>
          <p:nvPr/>
        </p:nvSpPr>
        <p:spPr>
          <a:xfrm>
            <a:off x="642619" y="2659379"/>
            <a:ext cx="7858759" cy="12700"/>
          </a:xfrm>
          <a:custGeom>
            <a:avLst/>
            <a:gdLst/>
            <a:ahLst/>
            <a:cxnLst/>
            <a:rect l="l" t="t" r="r" b="b"/>
            <a:pathLst>
              <a:path w="7858759" h="12700">
                <a:moveTo>
                  <a:pt x="0" y="12700"/>
                </a:moveTo>
                <a:lnTo>
                  <a:pt x="7858759" y="12700"/>
                </a:lnTo>
                <a:lnTo>
                  <a:pt x="7858759" y="0"/>
                </a:lnTo>
                <a:lnTo>
                  <a:pt x="0" y="0"/>
                </a:lnTo>
                <a:lnTo>
                  <a:pt x="0" y="12700"/>
                </a:lnTo>
                <a:close/>
              </a:path>
            </a:pathLst>
          </a:custGeom>
          <a:solidFill>
            <a:srgbClr val="BDD6B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4" name="object 174"/>
          <p:cNvSpPr/>
          <p:nvPr/>
        </p:nvSpPr>
        <p:spPr>
          <a:xfrm>
            <a:off x="642619" y="2670810"/>
            <a:ext cx="7858759" cy="12700"/>
          </a:xfrm>
          <a:custGeom>
            <a:avLst/>
            <a:gdLst/>
            <a:ahLst/>
            <a:cxnLst/>
            <a:rect l="l" t="t" r="r" b="b"/>
            <a:pathLst>
              <a:path w="7858759" h="12700">
                <a:moveTo>
                  <a:pt x="0" y="12700"/>
                </a:moveTo>
                <a:lnTo>
                  <a:pt x="7858759" y="12700"/>
                </a:lnTo>
                <a:lnTo>
                  <a:pt x="7858759" y="0"/>
                </a:lnTo>
                <a:lnTo>
                  <a:pt x="0" y="0"/>
                </a:lnTo>
                <a:lnTo>
                  <a:pt x="0" y="12700"/>
                </a:lnTo>
                <a:close/>
              </a:path>
            </a:pathLst>
          </a:custGeom>
          <a:solidFill>
            <a:srgbClr val="BED6B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5" name="object 175"/>
          <p:cNvSpPr/>
          <p:nvPr/>
        </p:nvSpPr>
        <p:spPr>
          <a:xfrm>
            <a:off x="642619" y="2682239"/>
            <a:ext cx="7858759" cy="12700"/>
          </a:xfrm>
          <a:custGeom>
            <a:avLst/>
            <a:gdLst/>
            <a:ahLst/>
            <a:cxnLst/>
            <a:rect l="l" t="t" r="r" b="b"/>
            <a:pathLst>
              <a:path w="7858759" h="12700">
                <a:moveTo>
                  <a:pt x="0" y="12700"/>
                </a:moveTo>
                <a:lnTo>
                  <a:pt x="7858759" y="12700"/>
                </a:lnTo>
                <a:lnTo>
                  <a:pt x="7858759" y="0"/>
                </a:lnTo>
                <a:lnTo>
                  <a:pt x="0" y="0"/>
                </a:lnTo>
                <a:lnTo>
                  <a:pt x="0" y="12700"/>
                </a:lnTo>
                <a:close/>
              </a:path>
            </a:pathLst>
          </a:custGeom>
          <a:solidFill>
            <a:srgbClr val="BFD7B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6" name="object 176"/>
          <p:cNvSpPr/>
          <p:nvPr/>
        </p:nvSpPr>
        <p:spPr>
          <a:xfrm>
            <a:off x="642619" y="2693670"/>
            <a:ext cx="7858759" cy="12700"/>
          </a:xfrm>
          <a:custGeom>
            <a:avLst/>
            <a:gdLst/>
            <a:ahLst/>
            <a:cxnLst/>
            <a:rect l="l" t="t" r="r" b="b"/>
            <a:pathLst>
              <a:path w="7858759" h="12700">
                <a:moveTo>
                  <a:pt x="0" y="12700"/>
                </a:moveTo>
                <a:lnTo>
                  <a:pt x="7858759" y="12700"/>
                </a:lnTo>
                <a:lnTo>
                  <a:pt x="7858759" y="0"/>
                </a:lnTo>
                <a:lnTo>
                  <a:pt x="0" y="0"/>
                </a:lnTo>
                <a:lnTo>
                  <a:pt x="0" y="12700"/>
                </a:lnTo>
                <a:close/>
              </a:path>
            </a:pathLst>
          </a:custGeom>
          <a:solidFill>
            <a:srgbClr val="C0D8B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7" name="object 177"/>
          <p:cNvSpPr/>
          <p:nvPr/>
        </p:nvSpPr>
        <p:spPr>
          <a:xfrm>
            <a:off x="642619" y="2705100"/>
            <a:ext cx="7858759" cy="12700"/>
          </a:xfrm>
          <a:custGeom>
            <a:avLst/>
            <a:gdLst/>
            <a:ahLst/>
            <a:cxnLst/>
            <a:rect l="l" t="t" r="r" b="b"/>
            <a:pathLst>
              <a:path w="7858759" h="12700">
                <a:moveTo>
                  <a:pt x="0" y="12700"/>
                </a:moveTo>
                <a:lnTo>
                  <a:pt x="7858759" y="12700"/>
                </a:lnTo>
                <a:lnTo>
                  <a:pt x="7858759" y="0"/>
                </a:lnTo>
                <a:lnTo>
                  <a:pt x="0" y="0"/>
                </a:lnTo>
                <a:lnTo>
                  <a:pt x="0" y="12700"/>
                </a:lnTo>
                <a:close/>
              </a:path>
            </a:pathLst>
          </a:custGeom>
          <a:solidFill>
            <a:srgbClr val="C1D8B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8" name="object 178"/>
          <p:cNvSpPr/>
          <p:nvPr/>
        </p:nvSpPr>
        <p:spPr>
          <a:xfrm>
            <a:off x="642619" y="2716529"/>
            <a:ext cx="7858759" cy="12700"/>
          </a:xfrm>
          <a:custGeom>
            <a:avLst/>
            <a:gdLst/>
            <a:ahLst/>
            <a:cxnLst/>
            <a:rect l="l" t="t" r="r" b="b"/>
            <a:pathLst>
              <a:path w="7858759" h="12700">
                <a:moveTo>
                  <a:pt x="0" y="12700"/>
                </a:moveTo>
                <a:lnTo>
                  <a:pt x="7858759" y="12700"/>
                </a:lnTo>
                <a:lnTo>
                  <a:pt x="7858759" y="0"/>
                </a:lnTo>
                <a:lnTo>
                  <a:pt x="0" y="0"/>
                </a:lnTo>
                <a:lnTo>
                  <a:pt x="0" y="12700"/>
                </a:lnTo>
                <a:close/>
              </a:path>
            </a:pathLst>
          </a:custGeom>
          <a:solidFill>
            <a:srgbClr val="C2D9B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9" name="object 179"/>
          <p:cNvSpPr/>
          <p:nvPr/>
        </p:nvSpPr>
        <p:spPr>
          <a:xfrm>
            <a:off x="642619" y="2727960"/>
            <a:ext cx="7858759" cy="12700"/>
          </a:xfrm>
          <a:custGeom>
            <a:avLst/>
            <a:gdLst/>
            <a:ahLst/>
            <a:cxnLst/>
            <a:rect l="l" t="t" r="r" b="b"/>
            <a:pathLst>
              <a:path w="7858759" h="12700">
                <a:moveTo>
                  <a:pt x="0" y="12700"/>
                </a:moveTo>
                <a:lnTo>
                  <a:pt x="7858759" y="12700"/>
                </a:lnTo>
                <a:lnTo>
                  <a:pt x="7858759" y="0"/>
                </a:lnTo>
                <a:lnTo>
                  <a:pt x="0" y="0"/>
                </a:lnTo>
                <a:lnTo>
                  <a:pt x="0" y="12700"/>
                </a:lnTo>
                <a:close/>
              </a:path>
            </a:pathLst>
          </a:custGeom>
          <a:solidFill>
            <a:srgbClr val="C3DA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0" name="object 180"/>
          <p:cNvSpPr/>
          <p:nvPr/>
        </p:nvSpPr>
        <p:spPr>
          <a:xfrm>
            <a:off x="642619" y="2739389"/>
            <a:ext cx="7858759" cy="12700"/>
          </a:xfrm>
          <a:custGeom>
            <a:avLst/>
            <a:gdLst/>
            <a:ahLst/>
            <a:cxnLst/>
            <a:rect l="l" t="t" r="r" b="b"/>
            <a:pathLst>
              <a:path w="7858759" h="12700">
                <a:moveTo>
                  <a:pt x="0" y="12700"/>
                </a:moveTo>
                <a:lnTo>
                  <a:pt x="7858759" y="12700"/>
                </a:lnTo>
                <a:lnTo>
                  <a:pt x="7858759" y="0"/>
                </a:lnTo>
                <a:lnTo>
                  <a:pt x="0" y="0"/>
                </a:lnTo>
                <a:lnTo>
                  <a:pt x="0" y="12700"/>
                </a:lnTo>
                <a:close/>
              </a:path>
            </a:pathLst>
          </a:custGeom>
          <a:solidFill>
            <a:srgbClr val="C4DAB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1" name="object 181"/>
          <p:cNvSpPr/>
          <p:nvPr/>
        </p:nvSpPr>
        <p:spPr>
          <a:xfrm>
            <a:off x="642619" y="2752089"/>
            <a:ext cx="7858759" cy="11430"/>
          </a:xfrm>
          <a:custGeom>
            <a:avLst/>
            <a:gdLst/>
            <a:ahLst/>
            <a:cxnLst/>
            <a:rect l="l" t="t" r="r" b="b"/>
            <a:pathLst>
              <a:path w="7858759" h="11430">
                <a:moveTo>
                  <a:pt x="0" y="11430"/>
                </a:moveTo>
                <a:lnTo>
                  <a:pt x="7858759" y="11430"/>
                </a:lnTo>
                <a:lnTo>
                  <a:pt x="7858759" y="0"/>
                </a:lnTo>
                <a:lnTo>
                  <a:pt x="0" y="0"/>
                </a:lnTo>
                <a:lnTo>
                  <a:pt x="0" y="11430"/>
                </a:lnTo>
                <a:close/>
              </a:path>
            </a:pathLst>
          </a:custGeom>
          <a:solidFill>
            <a:srgbClr val="C5DBB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2" name="object 182"/>
          <p:cNvSpPr/>
          <p:nvPr/>
        </p:nvSpPr>
        <p:spPr>
          <a:xfrm>
            <a:off x="642619" y="2762250"/>
            <a:ext cx="7858759" cy="12700"/>
          </a:xfrm>
          <a:custGeom>
            <a:avLst/>
            <a:gdLst/>
            <a:ahLst/>
            <a:cxnLst/>
            <a:rect l="l" t="t" r="r" b="b"/>
            <a:pathLst>
              <a:path w="7858759" h="12700">
                <a:moveTo>
                  <a:pt x="0" y="12700"/>
                </a:moveTo>
                <a:lnTo>
                  <a:pt x="7858759" y="12700"/>
                </a:lnTo>
                <a:lnTo>
                  <a:pt x="7858759" y="0"/>
                </a:lnTo>
                <a:lnTo>
                  <a:pt x="0" y="0"/>
                </a:lnTo>
                <a:lnTo>
                  <a:pt x="0" y="12700"/>
                </a:lnTo>
                <a:close/>
              </a:path>
            </a:pathLst>
          </a:custGeom>
          <a:solidFill>
            <a:srgbClr val="C6DBB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3" name="object 183"/>
          <p:cNvSpPr/>
          <p:nvPr/>
        </p:nvSpPr>
        <p:spPr>
          <a:xfrm>
            <a:off x="642619" y="2773679"/>
            <a:ext cx="7858759" cy="12700"/>
          </a:xfrm>
          <a:custGeom>
            <a:avLst/>
            <a:gdLst/>
            <a:ahLst/>
            <a:cxnLst/>
            <a:rect l="l" t="t" r="r" b="b"/>
            <a:pathLst>
              <a:path w="7858759" h="12700">
                <a:moveTo>
                  <a:pt x="0" y="12700"/>
                </a:moveTo>
                <a:lnTo>
                  <a:pt x="7858759" y="12700"/>
                </a:lnTo>
                <a:lnTo>
                  <a:pt x="7858759" y="0"/>
                </a:lnTo>
                <a:lnTo>
                  <a:pt x="0" y="0"/>
                </a:lnTo>
                <a:lnTo>
                  <a:pt x="0" y="12700"/>
                </a:lnTo>
                <a:close/>
              </a:path>
            </a:pathLst>
          </a:custGeom>
          <a:solidFill>
            <a:srgbClr val="C7DCB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4" name="object 184"/>
          <p:cNvSpPr/>
          <p:nvPr/>
        </p:nvSpPr>
        <p:spPr>
          <a:xfrm>
            <a:off x="642619" y="2785110"/>
            <a:ext cx="7858759" cy="12700"/>
          </a:xfrm>
          <a:custGeom>
            <a:avLst/>
            <a:gdLst/>
            <a:ahLst/>
            <a:cxnLst/>
            <a:rect l="l" t="t" r="r" b="b"/>
            <a:pathLst>
              <a:path w="7858759" h="12700">
                <a:moveTo>
                  <a:pt x="0" y="12700"/>
                </a:moveTo>
                <a:lnTo>
                  <a:pt x="7858759" y="12700"/>
                </a:lnTo>
                <a:lnTo>
                  <a:pt x="7858759" y="0"/>
                </a:lnTo>
                <a:lnTo>
                  <a:pt x="0" y="0"/>
                </a:lnTo>
                <a:lnTo>
                  <a:pt x="0" y="12700"/>
                </a:lnTo>
                <a:close/>
              </a:path>
            </a:pathLst>
          </a:custGeom>
          <a:solidFill>
            <a:srgbClr val="C8DDB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5" name="object 185"/>
          <p:cNvSpPr/>
          <p:nvPr/>
        </p:nvSpPr>
        <p:spPr>
          <a:xfrm>
            <a:off x="642619" y="2803525"/>
            <a:ext cx="7858759" cy="0"/>
          </a:xfrm>
          <a:custGeom>
            <a:avLst/>
            <a:gdLst/>
            <a:ahLst/>
            <a:cxnLst/>
            <a:rect l="l" t="t" r="r" b="b"/>
            <a:pathLst>
              <a:path w="7858759">
                <a:moveTo>
                  <a:pt x="0" y="0"/>
                </a:moveTo>
                <a:lnTo>
                  <a:pt x="7858759" y="0"/>
                </a:lnTo>
              </a:path>
            </a:pathLst>
          </a:custGeom>
          <a:ln w="11429">
            <a:solidFill>
              <a:srgbClr val="C9DDB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6" name="object 186"/>
          <p:cNvSpPr/>
          <p:nvPr/>
        </p:nvSpPr>
        <p:spPr>
          <a:xfrm>
            <a:off x="642619" y="2815589"/>
            <a:ext cx="7858759" cy="0"/>
          </a:xfrm>
          <a:custGeom>
            <a:avLst/>
            <a:gdLst/>
            <a:ahLst/>
            <a:cxnLst/>
            <a:rect l="l" t="t" r="r" b="b"/>
            <a:pathLst>
              <a:path w="7858759">
                <a:moveTo>
                  <a:pt x="0" y="0"/>
                </a:moveTo>
                <a:lnTo>
                  <a:pt x="7858759" y="0"/>
                </a:lnTo>
              </a:path>
            </a:pathLst>
          </a:custGeom>
          <a:ln w="12700">
            <a:solidFill>
              <a:srgbClr val="CADEB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7" name="object 187"/>
          <p:cNvSpPr/>
          <p:nvPr/>
        </p:nvSpPr>
        <p:spPr>
          <a:xfrm>
            <a:off x="642619" y="2826385"/>
            <a:ext cx="7858759" cy="0"/>
          </a:xfrm>
          <a:custGeom>
            <a:avLst/>
            <a:gdLst/>
            <a:ahLst/>
            <a:cxnLst/>
            <a:rect l="l" t="t" r="r" b="b"/>
            <a:pathLst>
              <a:path w="7858759">
                <a:moveTo>
                  <a:pt x="0" y="0"/>
                </a:moveTo>
                <a:lnTo>
                  <a:pt x="7858759" y="0"/>
                </a:lnTo>
              </a:path>
            </a:pathLst>
          </a:custGeom>
          <a:ln w="11429">
            <a:solidFill>
              <a:srgbClr val="CCDF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8" name="object 188"/>
          <p:cNvSpPr/>
          <p:nvPr/>
        </p:nvSpPr>
        <p:spPr>
          <a:xfrm>
            <a:off x="642619" y="2830829"/>
            <a:ext cx="7858759" cy="12700"/>
          </a:xfrm>
          <a:custGeom>
            <a:avLst/>
            <a:gdLst/>
            <a:ahLst/>
            <a:cxnLst/>
            <a:rect l="l" t="t" r="r" b="b"/>
            <a:pathLst>
              <a:path w="7858759" h="12700">
                <a:moveTo>
                  <a:pt x="0" y="12700"/>
                </a:moveTo>
                <a:lnTo>
                  <a:pt x="7858759" y="12700"/>
                </a:lnTo>
                <a:lnTo>
                  <a:pt x="7858759" y="0"/>
                </a:lnTo>
                <a:lnTo>
                  <a:pt x="0" y="0"/>
                </a:lnTo>
                <a:lnTo>
                  <a:pt x="0" y="12700"/>
                </a:lnTo>
                <a:close/>
              </a:path>
            </a:pathLst>
          </a:custGeom>
          <a:solidFill>
            <a:srgbClr val="CCDFB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9" name="object 189"/>
          <p:cNvSpPr/>
          <p:nvPr/>
        </p:nvSpPr>
        <p:spPr>
          <a:xfrm>
            <a:off x="642619" y="2843529"/>
            <a:ext cx="7858759" cy="11430"/>
          </a:xfrm>
          <a:custGeom>
            <a:avLst/>
            <a:gdLst/>
            <a:ahLst/>
            <a:cxnLst/>
            <a:rect l="l" t="t" r="r" b="b"/>
            <a:pathLst>
              <a:path w="7858759" h="11430">
                <a:moveTo>
                  <a:pt x="0" y="11430"/>
                </a:moveTo>
                <a:lnTo>
                  <a:pt x="7858759" y="11430"/>
                </a:lnTo>
                <a:lnTo>
                  <a:pt x="7858759" y="0"/>
                </a:lnTo>
                <a:lnTo>
                  <a:pt x="0" y="0"/>
                </a:lnTo>
                <a:lnTo>
                  <a:pt x="0" y="11430"/>
                </a:lnTo>
                <a:close/>
              </a:path>
            </a:pathLst>
          </a:custGeom>
          <a:solidFill>
            <a:srgbClr val="CDE0B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0" name="object 190"/>
          <p:cNvSpPr/>
          <p:nvPr/>
        </p:nvSpPr>
        <p:spPr>
          <a:xfrm>
            <a:off x="642619" y="2854960"/>
            <a:ext cx="7858759" cy="12700"/>
          </a:xfrm>
          <a:custGeom>
            <a:avLst/>
            <a:gdLst/>
            <a:ahLst/>
            <a:cxnLst/>
            <a:rect l="l" t="t" r="r" b="b"/>
            <a:pathLst>
              <a:path w="7858759" h="12700">
                <a:moveTo>
                  <a:pt x="0" y="12700"/>
                </a:moveTo>
                <a:lnTo>
                  <a:pt x="7858759" y="12700"/>
                </a:lnTo>
                <a:lnTo>
                  <a:pt x="7858759" y="0"/>
                </a:lnTo>
                <a:lnTo>
                  <a:pt x="0" y="0"/>
                </a:lnTo>
                <a:lnTo>
                  <a:pt x="0" y="12700"/>
                </a:lnTo>
                <a:close/>
              </a:path>
            </a:pathLst>
          </a:custGeom>
          <a:solidFill>
            <a:srgbClr val="CEE1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1" name="object 191"/>
          <p:cNvSpPr/>
          <p:nvPr/>
        </p:nvSpPr>
        <p:spPr>
          <a:xfrm>
            <a:off x="642619" y="2866389"/>
            <a:ext cx="7858759" cy="12700"/>
          </a:xfrm>
          <a:custGeom>
            <a:avLst/>
            <a:gdLst/>
            <a:ahLst/>
            <a:cxnLst/>
            <a:rect l="l" t="t" r="r" b="b"/>
            <a:pathLst>
              <a:path w="7858759" h="12700">
                <a:moveTo>
                  <a:pt x="0" y="12700"/>
                </a:moveTo>
                <a:lnTo>
                  <a:pt x="7858759" y="12700"/>
                </a:lnTo>
                <a:lnTo>
                  <a:pt x="7858759" y="0"/>
                </a:lnTo>
                <a:lnTo>
                  <a:pt x="0" y="0"/>
                </a:lnTo>
                <a:lnTo>
                  <a:pt x="0" y="12700"/>
                </a:lnTo>
                <a:close/>
              </a:path>
            </a:pathLst>
          </a:custGeom>
          <a:solidFill>
            <a:srgbClr val="CFE1C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2" name="object 192"/>
          <p:cNvSpPr/>
          <p:nvPr/>
        </p:nvSpPr>
        <p:spPr>
          <a:xfrm>
            <a:off x="642619" y="2883535"/>
            <a:ext cx="7858759" cy="0"/>
          </a:xfrm>
          <a:custGeom>
            <a:avLst/>
            <a:gdLst/>
            <a:ahLst/>
            <a:cxnLst/>
            <a:rect l="l" t="t" r="r" b="b"/>
            <a:pathLst>
              <a:path w="7858759">
                <a:moveTo>
                  <a:pt x="0" y="0"/>
                </a:moveTo>
                <a:lnTo>
                  <a:pt x="7858759" y="0"/>
                </a:lnTo>
              </a:path>
            </a:pathLst>
          </a:custGeom>
          <a:ln w="11429">
            <a:solidFill>
              <a:srgbClr val="D0E2C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3" name="object 193"/>
          <p:cNvSpPr/>
          <p:nvPr/>
        </p:nvSpPr>
        <p:spPr>
          <a:xfrm>
            <a:off x="642619" y="2894964"/>
            <a:ext cx="7858759" cy="0"/>
          </a:xfrm>
          <a:custGeom>
            <a:avLst/>
            <a:gdLst/>
            <a:ahLst/>
            <a:cxnLst/>
            <a:rect l="l" t="t" r="r" b="b"/>
            <a:pathLst>
              <a:path w="7858759">
                <a:moveTo>
                  <a:pt x="0" y="0"/>
                </a:moveTo>
                <a:lnTo>
                  <a:pt x="7858759" y="0"/>
                </a:lnTo>
              </a:path>
            </a:pathLst>
          </a:custGeom>
          <a:ln w="11429">
            <a:solidFill>
              <a:srgbClr val="D1E2C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4" name="object 194"/>
          <p:cNvSpPr/>
          <p:nvPr/>
        </p:nvSpPr>
        <p:spPr>
          <a:xfrm>
            <a:off x="642619" y="2900679"/>
            <a:ext cx="7858759" cy="12700"/>
          </a:xfrm>
          <a:custGeom>
            <a:avLst/>
            <a:gdLst/>
            <a:ahLst/>
            <a:cxnLst/>
            <a:rect l="l" t="t" r="r" b="b"/>
            <a:pathLst>
              <a:path w="7858759" h="12700">
                <a:moveTo>
                  <a:pt x="0" y="12700"/>
                </a:moveTo>
                <a:lnTo>
                  <a:pt x="7858759" y="12700"/>
                </a:lnTo>
                <a:lnTo>
                  <a:pt x="7858759" y="0"/>
                </a:lnTo>
                <a:lnTo>
                  <a:pt x="0" y="0"/>
                </a:lnTo>
                <a:lnTo>
                  <a:pt x="0" y="12700"/>
                </a:lnTo>
                <a:close/>
              </a:path>
            </a:pathLst>
          </a:custGeom>
          <a:solidFill>
            <a:srgbClr val="D2E3C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5" name="object 195"/>
          <p:cNvSpPr/>
          <p:nvPr/>
        </p:nvSpPr>
        <p:spPr>
          <a:xfrm>
            <a:off x="642619" y="2912110"/>
            <a:ext cx="7858759" cy="12700"/>
          </a:xfrm>
          <a:custGeom>
            <a:avLst/>
            <a:gdLst/>
            <a:ahLst/>
            <a:cxnLst/>
            <a:rect l="l" t="t" r="r" b="b"/>
            <a:pathLst>
              <a:path w="7858759" h="12700">
                <a:moveTo>
                  <a:pt x="0" y="12700"/>
                </a:moveTo>
                <a:lnTo>
                  <a:pt x="7858759" y="12700"/>
                </a:lnTo>
                <a:lnTo>
                  <a:pt x="7858759" y="0"/>
                </a:lnTo>
                <a:lnTo>
                  <a:pt x="0" y="0"/>
                </a:lnTo>
                <a:lnTo>
                  <a:pt x="0" y="12700"/>
                </a:lnTo>
                <a:close/>
              </a:path>
            </a:pathLst>
          </a:custGeom>
          <a:solidFill>
            <a:srgbClr val="D3E4C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6" name="object 196"/>
          <p:cNvSpPr/>
          <p:nvPr/>
        </p:nvSpPr>
        <p:spPr>
          <a:xfrm>
            <a:off x="642619" y="2923539"/>
            <a:ext cx="7858759" cy="12700"/>
          </a:xfrm>
          <a:custGeom>
            <a:avLst/>
            <a:gdLst/>
            <a:ahLst/>
            <a:cxnLst/>
            <a:rect l="l" t="t" r="r" b="b"/>
            <a:pathLst>
              <a:path w="7858759" h="12700">
                <a:moveTo>
                  <a:pt x="0" y="12700"/>
                </a:moveTo>
                <a:lnTo>
                  <a:pt x="7858759" y="12700"/>
                </a:lnTo>
                <a:lnTo>
                  <a:pt x="7858759" y="0"/>
                </a:lnTo>
                <a:lnTo>
                  <a:pt x="0" y="0"/>
                </a:lnTo>
                <a:lnTo>
                  <a:pt x="0" y="12700"/>
                </a:lnTo>
                <a:close/>
              </a:path>
            </a:pathLst>
          </a:custGeom>
          <a:solidFill>
            <a:srgbClr val="D4E4C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7" name="object 197"/>
          <p:cNvSpPr/>
          <p:nvPr/>
        </p:nvSpPr>
        <p:spPr>
          <a:xfrm>
            <a:off x="642619" y="2940685"/>
            <a:ext cx="7858759" cy="0"/>
          </a:xfrm>
          <a:custGeom>
            <a:avLst/>
            <a:gdLst/>
            <a:ahLst/>
            <a:cxnLst/>
            <a:rect l="l" t="t" r="r" b="b"/>
            <a:pathLst>
              <a:path w="7858759">
                <a:moveTo>
                  <a:pt x="0" y="0"/>
                </a:moveTo>
                <a:lnTo>
                  <a:pt x="7858759" y="0"/>
                </a:lnTo>
              </a:path>
            </a:pathLst>
          </a:custGeom>
          <a:ln w="11429">
            <a:solidFill>
              <a:srgbClr val="D5E5C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8" name="object 198"/>
          <p:cNvSpPr/>
          <p:nvPr/>
        </p:nvSpPr>
        <p:spPr>
          <a:xfrm>
            <a:off x="642619" y="2946400"/>
            <a:ext cx="7858759" cy="12700"/>
          </a:xfrm>
          <a:custGeom>
            <a:avLst/>
            <a:gdLst/>
            <a:ahLst/>
            <a:cxnLst/>
            <a:rect l="l" t="t" r="r" b="b"/>
            <a:pathLst>
              <a:path w="7858759" h="12700">
                <a:moveTo>
                  <a:pt x="0" y="12700"/>
                </a:moveTo>
                <a:lnTo>
                  <a:pt x="7858759" y="12700"/>
                </a:lnTo>
                <a:lnTo>
                  <a:pt x="7858759" y="0"/>
                </a:lnTo>
                <a:lnTo>
                  <a:pt x="0" y="0"/>
                </a:lnTo>
                <a:lnTo>
                  <a:pt x="0" y="12700"/>
                </a:lnTo>
                <a:close/>
              </a:path>
            </a:pathLst>
          </a:custGeom>
          <a:solidFill>
            <a:srgbClr val="D6E6C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9" name="object 199"/>
          <p:cNvSpPr/>
          <p:nvPr/>
        </p:nvSpPr>
        <p:spPr>
          <a:xfrm>
            <a:off x="642619" y="2957829"/>
            <a:ext cx="7858759" cy="12700"/>
          </a:xfrm>
          <a:custGeom>
            <a:avLst/>
            <a:gdLst/>
            <a:ahLst/>
            <a:cxnLst/>
            <a:rect l="l" t="t" r="r" b="b"/>
            <a:pathLst>
              <a:path w="7858759" h="12700">
                <a:moveTo>
                  <a:pt x="0" y="12700"/>
                </a:moveTo>
                <a:lnTo>
                  <a:pt x="7858759" y="12700"/>
                </a:lnTo>
                <a:lnTo>
                  <a:pt x="7858759" y="0"/>
                </a:lnTo>
                <a:lnTo>
                  <a:pt x="0" y="0"/>
                </a:lnTo>
                <a:lnTo>
                  <a:pt x="0" y="12700"/>
                </a:lnTo>
                <a:close/>
              </a:path>
            </a:pathLst>
          </a:custGeom>
          <a:solidFill>
            <a:srgbClr val="D7E6C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0" name="object 200"/>
          <p:cNvSpPr/>
          <p:nvPr/>
        </p:nvSpPr>
        <p:spPr>
          <a:xfrm>
            <a:off x="642619" y="2969260"/>
            <a:ext cx="7858759" cy="12700"/>
          </a:xfrm>
          <a:custGeom>
            <a:avLst/>
            <a:gdLst/>
            <a:ahLst/>
            <a:cxnLst/>
            <a:rect l="l" t="t" r="r" b="b"/>
            <a:pathLst>
              <a:path w="7858759" h="12700">
                <a:moveTo>
                  <a:pt x="0" y="12700"/>
                </a:moveTo>
                <a:lnTo>
                  <a:pt x="7858759" y="12700"/>
                </a:lnTo>
                <a:lnTo>
                  <a:pt x="7858759" y="0"/>
                </a:lnTo>
                <a:lnTo>
                  <a:pt x="0" y="0"/>
                </a:lnTo>
                <a:lnTo>
                  <a:pt x="0" y="12700"/>
                </a:lnTo>
                <a:close/>
              </a:path>
            </a:pathLst>
          </a:custGeom>
          <a:solidFill>
            <a:srgbClr val="D8E7C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1" name="object 201"/>
          <p:cNvSpPr/>
          <p:nvPr/>
        </p:nvSpPr>
        <p:spPr>
          <a:xfrm>
            <a:off x="642619" y="2980689"/>
            <a:ext cx="7858759" cy="12700"/>
          </a:xfrm>
          <a:custGeom>
            <a:avLst/>
            <a:gdLst/>
            <a:ahLst/>
            <a:cxnLst/>
            <a:rect l="l" t="t" r="r" b="b"/>
            <a:pathLst>
              <a:path w="7858759" h="12700">
                <a:moveTo>
                  <a:pt x="0" y="12700"/>
                </a:moveTo>
                <a:lnTo>
                  <a:pt x="7858759" y="12700"/>
                </a:lnTo>
                <a:lnTo>
                  <a:pt x="7858759" y="0"/>
                </a:lnTo>
                <a:lnTo>
                  <a:pt x="0" y="0"/>
                </a:lnTo>
                <a:lnTo>
                  <a:pt x="0" y="12700"/>
                </a:lnTo>
                <a:close/>
              </a:path>
            </a:pathLst>
          </a:custGeom>
          <a:solidFill>
            <a:srgbClr val="D9E8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2" name="object 202"/>
          <p:cNvSpPr/>
          <p:nvPr/>
        </p:nvSpPr>
        <p:spPr>
          <a:xfrm>
            <a:off x="642619" y="2992120"/>
            <a:ext cx="7858759" cy="12700"/>
          </a:xfrm>
          <a:custGeom>
            <a:avLst/>
            <a:gdLst/>
            <a:ahLst/>
            <a:cxnLst/>
            <a:rect l="l" t="t" r="r" b="b"/>
            <a:pathLst>
              <a:path w="7858759" h="12700">
                <a:moveTo>
                  <a:pt x="0" y="12700"/>
                </a:moveTo>
                <a:lnTo>
                  <a:pt x="7858759" y="12700"/>
                </a:lnTo>
                <a:lnTo>
                  <a:pt x="7858759" y="0"/>
                </a:lnTo>
                <a:lnTo>
                  <a:pt x="0" y="0"/>
                </a:lnTo>
                <a:lnTo>
                  <a:pt x="0" y="12700"/>
                </a:lnTo>
                <a:close/>
              </a:path>
            </a:pathLst>
          </a:custGeom>
          <a:solidFill>
            <a:srgbClr val="DAE8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3" name="object 203"/>
          <p:cNvSpPr/>
          <p:nvPr/>
        </p:nvSpPr>
        <p:spPr>
          <a:xfrm>
            <a:off x="642619" y="713740"/>
            <a:ext cx="7858759" cy="2288540"/>
          </a:xfrm>
          <a:custGeom>
            <a:avLst/>
            <a:gdLst/>
            <a:ahLst/>
            <a:cxnLst/>
            <a:rect l="l" t="t" r="r" b="b"/>
            <a:pathLst>
              <a:path w="7858759" h="2288540">
                <a:moveTo>
                  <a:pt x="3929379" y="2288540"/>
                </a:moveTo>
                <a:lnTo>
                  <a:pt x="0" y="2288540"/>
                </a:lnTo>
                <a:lnTo>
                  <a:pt x="0" y="0"/>
                </a:lnTo>
                <a:lnTo>
                  <a:pt x="7858759" y="0"/>
                </a:lnTo>
                <a:lnTo>
                  <a:pt x="7858759" y="2288540"/>
                </a:lnTo>
                <a:lnTo>
                  <a:pt x="3929379" y="2288540"/>
                </a:lnTo>
                <a:close/>
              </a:path>
            </a:pathLst>
          </a:custGeom>
          <a:ln w="25518">
            <a:solidFill>
              <a:srgbClr val="4E612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4" name="object 204"/>
          <p:cNvSpPr txBox="1"/>
          <p:nvPr/>
        </p:nvSpPr>
        <p:spPr>
          <a:xfrm>
            <a:off x="655379" y="737264"/>
            <a:ext cx="7833359" cy="2239716"/>
          </a:xfrm>
          <a:prstGeom prst="rect">
            <a:avLst/>
          </a:prstGeom>
          <a:solidFill>
            <a:srgbClr val="79AA71"/>
          </a:solidFill>
        </p:spPr>
        <p:txBody>
          <a:bodyPr vert="horz" wrap="square" lIns="0" tIns="23495" rIns="0" bIns="0" rtlCol="0">
            <a:spAutoFit/>
          </a:bodyPr>
          <a:lstStyle/>
          <a:p>
            <a:pPr marL="88265" marR="92075" indent="8255" algn="ctr">
              <a:lnSpc>
                <a:spcPct val="100000"/>
              </a:lnSpc>
              <a:spcBef>
                <a:spcPts val="185"/>
              </a:spcBef>
            </a:pPr>
            <a:r>
              <a:rPr lang="uk-UA" sz="2400" b="1" spc="310" dirty="0" smtClean="0">
                <a:latin typeface="Trebuchet MS"/>
                <a:cs typeface="Trebuchet MS"/>
              </a:rPr>
              <a:t>                     </a:t>
            </a:r>
            <a:r>
              <a:rPr sz="2400" b="1" spc="310" smtClean="0">
                <a:latin typeface="Trebuchet MS"/>
                <a:cs typeface="Trebuchet MS"/>
              </a:rPr>
              <a:t>– </a:t>
            </a:r>
            <a:r>
              <a:rPr sz="2400" b="1" spc="-114" smtClean="0">
                <a:latin typeface="Trebuchet MS"/>
                <a:cs typeface="Trebuchet MS"/>
              </a:rPr>
              <a:t>розміщення  </a:t>
            </a:r>
            <a:r>
              <a:rPr sz="2400" b="1" spc="-135" smtClean="0">
                <a:latin typeface="Trebuchet MS"/>
                <a:cs typeface="Trebuchet MS"/>
              </a:rPr>
              <a:t>військовослужбовців однієї </a:t>
            </a:r>
            <a:r>
              <a:rPr sz="2400" b="1" spc="-150" smtClean="0">
                <a:latin typeface="Trebuchet MS"/>
                <a:cs typeface="Trebuchet MS"/>
              </a:rPr>
              <a:t>шеренги </a:t>
            </a:r>
            <a:r>
              <a:rPr sz="2400" b="1" spc="-120" smtClean="0">
                <a:latin typeface="Trebuchet MS"/>
                <a:cs typeface="Trebuchet MS"/>
              </a:rPr>
              <a:t>за  </a:t>
            </a:r>
            <a:r>
              <a:rPr sz="2400" b="1" spc="-130" smtClean="0">
                <a:latin typeface="Trebuchet MS"/>
                <a:cs typeface="Trebuchet MS"/>
              </a:rPr>
              <a:t>військовослужбовцями </a:t>
            </a:r>
            <a:r>
              <a:rPr sz="2400" b="1" spc="-110" smtClean="0">
                <a:latin typeface="Trebuchet MS"/>
                <a:cs typeface="Trebuchet MS"/>
              </a:rPr>
              <a:t>іншої </a:t>
            </a:r>
            <a:r>
              <a:rPr sz="2400" b="1" spc="-155" smtClean="0">
                <a:latin typeface="Trebuchet MS"/>
                <a:cs typeface="Trebuchet MS"/>
              </a:rPr>
              <a:t>шеренги </a:t>
            </a:r>
            <a:r>
              <a:rPr sz="2400" b="1" spc="-110" smtClean="0">
                <a:latin typeface="Trebuchet MS"/>
                <a:cs typeface="Trebuchet MS"/>
              </a:rPr>
              <a:t>на </a:t>
            </a:r>
            <a:r>
              <a:rPr sz="2400" b="1" spc="-150" smtClean="0">
                <a:latin typeface="Trebuchet MS"/>
                <a:cs typeface="Trebuchet MS"/>
              </a:rPr>
              <a:t>відстані</a:t>
            </a:r>
            <a:r>
              <a:rPr sz="2400" b="1" spc="-380" smtClean="0">
                <a:latin typeface="Trebuchet MS"/>
                <a:cs typeface="Trebuchet MS"/>
              </a:rPr>
              <a:t> </a:t>
            </a:r>
            <a:r>
              <a:rPr sz="2400" b="1" spc="-125" smtClean="0">
                <a:latin typeface="Trebuchet MS"/>
                <a:cs typeface="Trebuchet MS"/>
              </a:rPr>
              <a:t>одного  </a:t>
            </a:r>
            <a:r>
              <a:rPr sz="2400" b="1" spc="-145" smtClean="0">
                <a:latin typeface="Trebuchet MS"/>
                <a:cs typeface="Trebuchet MS"/>
              </a:rPr>
              <a:t>кроку.</a:t>
            </a:r>
            <a:endParaRPr sz="2400" smtClean="0">
              <a:latin typeface="Trebuchet MS"/>
              <a:cs typeface="Trebuchet MS"/>
            </a:endParaRPr>
          </a:p>
          <a:p>
            <a:pPr marL="1096645" marR="1094740" algn="ctr">
              <a:lnSpc>
                <a:spcPct val="100000"/>
              </a:lnSpc>
            </a:pPr>
            <a:r>
              <a:rPr sz="2400" b="1" spc="310" smtClean="0">
                <a:latin typeface="Trebuchet MS"/>
                <a:cs typeface="Trebuchet MS"/>
              </a:rPr>
              <a:t>–</a:t>
            </a:r>
            <a:r>
              <a:rPr sz="2400" b="1" spc="-265" smtClean="0">
                <a:latin typeface="Trebuchet MS"/>
                <a:cs typeface="Trebuchet MS"/>
              </a:rPr>
              <a:t> </a:t>
            </a:r>
            <a:r>
              <a:rPr sz="2400" b="1" spc="-114" smtClean="0">
                <a:latin typeface="Trebuchet MS"/>
                <a:cs typeface="Trebuchet MS"/>
              </a:rPr>
              <a:t>два </a:t>
            </a:r>
            <a:r>
              <a:rPr sz="2400" b="1" spc="-140" smtClean="0">
                <a:latin typeface="Trebuchet MS"/>
                <a:cs typeface="Trebuchet MS"/>
              </a:rPr>
              <a:t>військовослужбовці, </a:t>
            </a:r>
            <a:r>
              <a:rPr sz="2400" b="1" spc="-135" smtClean="0">
                <a:latin typeface="Trebuchet MS"/>
                <a:cs typeface="Trebuchet MS"/>
              </a:rPr>
              <a:t>які </a:t>
            </a:r>
            <a:r>
              <a:rPr sz="2400" b="1" spc="-175" smtClean="0">
                <a:latin typeface="Trebuchet MS"/>
                <a:cs typeface="Trebuchet MS"/>
              </a:rPr>
              <a:t>стоять </a:t>
            </a:r>
            <a:r>
              <a:rPr sz="2400" b="1" spc="-165" smtClean="0">
                <a:latin typeface="Trebuchet MS"/>
                <a:cs typeface="Trebuchet MS"/>
              </a:rPr>
              <a:t>у  </a:t>
            </a:r>
            <a:r>
              <a:rPr sz="2400" b="1" spc="-125" smtClean="0">
                <a:latin typeface="Trebuchet MS"/>
                <a:cs typeface="Trebuchet MS"/>
              </a:rPr>
              <a:t>двошеренговому </a:t>
            </a:r>
            <a:r>
              <a:rPr sz="2400" b="1" spc="-140" smtClean="0">
                <a:latin typeface="Trebuchet MS"/>
                <a:cs typeface="Trebuchet MS"/>
              </a:rPr>
              <a:t>строю </a:t>
            </a:r>
            <a:r>
              <a:rPr sz="2400" b="1" spc="-110" smtClean="0">
                <a:latin typeface="Trebuchet MS"/>
                <a:cs typeface="Trebuchet MS"/>
              </a:rPr>
              <a:t>один </a:t>
            </a:r>
            <a:r>
              <a:rPr sz="2400" b="1" spc="-125" smtClean="0">
                <a:latin typeface="Trebuchet MS"/>
                <a:cs typeface="Trebuchet MS"/>
              </a:rPr>
              <a:t>за</a:t>
            </a:r>
            <a:r>
              <a:rPr sz="2400" b="1" spc="-375" smtClean="0">
                <a:latin typeface="Trebuchet MS"/>
                <a:cs typeface="Trebuchet MS"/>
              </a:rPr>
              <a:t> </a:t>
            </a:r>
            <a:r>
              <a:rPr sz="2400" b="1" spc="-90" smtClean="0">
                <a:latin typeface="Trebuchet MS"/>
                <a:cs typeface="Trebuchet MS"/>
              </a:rPr>
              <a:t>одним</a:t>
            </a:r>
            <a:endParaRPr sz="2400">
              <a:latin typeface="Trebuchet MS"/>
              <a:cs typeface="Trebuchet MS"/>
            </a:endParaRPr>
          </a:p>
        </p:txBody>
      </p:sp>
      <p:sp>
        <p:nvSpPr>
          <p:cNvPr id="205" name="object 205"/>
          <p:cNvSpPr/>
          <p:nvPr/>
        </p:nvSpPr>
        <p:spPr>
          <a:xfrm>
            <a:off x="1047750" y="3121660"/>
            <a:ext cx="6870700" cy="312039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6" name="Прямоугольник 205"/>
          <p:cNvSpPr/>
          <p:nvPr/>
        </p:nvSpPr>
        <p:spPr>
          <a:xfrm>
            <a:off x="838200" y="685800"/>
            <a:ext cx="305513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spc="-204" dirty="0" err="1" smtClean="0">
                <a:solidFill>
                  <a:srgbClr val="BF0000"/>
                </a:solidFill>
                <a:latin typeface="Arial"/>
                <a:cs typeface="Arial"/>
              </a:rPr>
              <a:t>Двошеренговий</a:t>
            </a:r>
            <a:r>
              <a:rPr lang="ru-RU" sz="2400" b="1" spc="-204" dirty="0" smtClean="0">
                <a:solidFill>
                  <a:srgbClr val="BF0000"/>
                </a:solidFill>
                <a:latin typeface="Arial"/>
                <a:cs typeface="Arial"/>
              </a:rPr>
              <a:t> </a:t>
            </a:r>
            <a:r>
              <a:rPr lang="ru-RU" sz="2400" b="1" spc="-210" dirty="0" err="1" smtClean="0">
                <a:solidFill>
                  <a:srgbClr val="BF0000"/>
                </a:solidFill>
                <a:latin typeface="Arial"/>
                <a:cs typeface="Arial"/>
              </a:rPr>
              <a:t>стрій</a:t>
            </a:r>
            <a:r>
              <a:rPr lang="ru-RU" sz="2400" b="1" spc="-210" dirty="0" smtClean="0">
                <a:solidFill>
                  <a:srgbClr val="BF0000"/>
                </a:solidFill>
                <a:latin typeface="Arial"/>
                <a:cs typeface="Arial"/>
              </a:rPr>
              <a:t> </a:t>
            </a:r>
            <a:endParaRPr lang="ru-RU" sz="2400" dirty="0"/>
          </a:p>
        </p:txBody>
      </p:sp>
      <p:sp>
        <p:nvSpPr>
          <p:cNvPr id="208" name="Прямоугольник 207"/>
          <p:cNvSpPr/>
          <p:nvPr/>
        </p:nvSpPr>
        <p:spPr>
          <a:xfrm>
            <a:off x="990600" y="2209800"/>
            <a:ext cx="66402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spc="-254" dirty="0" smtClean="0">
                <a:solidFill>
                  <a:srgbClr val="C00000"/>
                </a:solidFill>
                <a:latin typeface="Arial"/>
                <a:cs typeface="Arial"/>
              </a:rPr>
              <a:t>Ряд</a:t>
            </a:r>
            <a:endParaRPr lang="ru-RU" sz="2400" dirty="0">
              <a:solidFill>
                <a:srgbClr val="C00000"/>
              </a:solidFill>
            </a:endParaRPr>
          </a:p>
        </p:txBody>
      </p:sp>
      <p:sp>
        <p:nvSpPr>
          <p:cNvPr id="209" name="Прямоугольник 208"/>
          <p:cNvSpPr/>
          <p:nvPr/>
        </p:nvSpPr>
        <p:spPr>
          <a:xfrm>
            <a:off x="4419600" y="685800"/>
            <a:ext cx="30008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400" b="1" spc="-150" dirty="0" smtClean="0">
                <a:solidFill>
                  <a:srgbClr val="C00000"/>
                </a:solidFill>
                <a:latin typeface="Trebuchet MS"/>
                <a:cs typeface="Trebuchet MS"/>
              </a:rPr>
              <a:t>?</a:t>
            </a:r>
            <a:endParaRPr lang="ru-RU" sz="2400" dirty="0"/>
          </a:p>
        </p:txBody>
      </p:sp>
      <p:sp>
        <p:nvSpPr>
          <p:cNvPr id="210" name="Прямоугольник 209"/>
          <p:cNvSpPr/>
          <p:nvPr/>
        </p:nvSpPr>
        <p:spPr>
          <a:xfrm>
            <a:off x="1676400" y="2209800"/>
            <a:ext cx="30008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400" b="1" spc="-150" dirty="0" smtClean="0">
                <a:solidFill>
                  <a:srgbClr val="C00000"/>
                </a:solidFill>
                <a:latin typeface="Trebuchet MS"/>
                <a:cs typeface="Trebuchet MS"/>
              </a:rPr>
              <a:t>?</a:t>
            </a:r>
            <a:endParaRPr lang="ru-RU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6" grpId="0"/>
      <p:bldP spid="20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G:\Математичний тиждень 2021\Відкритий урок з прикладної математики\Математика ЗУ\IMG_20210206_12591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2910" y="642918"/>
            <a:ext cx="2500330" cy="2500330"/>
          </a:xfrm>
          <a:prstGeom prst="rect">
            <a:avLst/>
          </a:prstGeom>
          <a:ln>
            <a:solidFill>
              <a:schemeClr val="bg2">
                <a:lumMod val="25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051" name="Picture 3" descr="G:\Математичний тиждень 2021\Відкритий урок з прикладної математики\Математика ЗУ\IMG_20210206_12561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57554" y="642918"/>
            <a:ext cx="2437449" cy="2500330"/>
          </a:xfrm>
          <a:prstGeom prst="rect">
            <a:avLst/>
          </a:prstGeom>
          <a:ln>
            <a:solidFill>
              <a:schemeClr val="bg2">
                <a:lumMod val="25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052" name="Picture 4" descr="G:\Математичний тиждень 2021\Відкритий урок з прикладної математики\Математика ЗУ\IMG_20210206_12542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00760" y="642918"/>
            <a:ext cx="2504795" cy="2500330"/>
          </a:xfrm>
          <a:prstGeom prst="rect">
            <a:avLst/>
          </a:prstGeom>
          <a:ln>
            <a:solidFill>
              <a:schemeClr val="bg2">
                <a:lumMod val="25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7409" name="Rectangle 1"/>
          <p:cNvSpPr>
            <a:spLocks noChangeArrowheads="1"/>
          </p:cNvSpPr>
          <p:nvPr/>
        </p:nvSpPr>
        <p:spPr bwMode="auto">
          <a:xfrm>
            <a:off x="1000100" y="4643446"/>
            <a:ext cx="1857388" cy="707886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Розімкнена                                                                       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шеренга</a:t>
            </a:r>
            <a:endParaRPr kumimoji="0" lang="uk-UA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7410" name="Rectangle 2"/>
          <p:cNvSpPr>
            <a:spLocks noChangeArrowheads="1"/>
          </p:cNvSpPr>
          <p:nvPr/>
        </p:nvSpPr>
        <p:spPr bwMode="auto">
          <a:xfrm>
            <a:off x="3714744" y="4643446"/>
            <a:ext cx="1857388" cy="707886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uk-UA" sz="2000" b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Зімкнена</a:t>
            </a:r>
            <a:r>
              <a:rPr kumimoji="0" lang="uk-UA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                                                              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шеренга</a:t>
            </a:r>
            <a:endParaRPr kumimoji="0" lang="uk-UA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6429388" y="4714884"/>
            <a:ext cx="1928826" cy="646331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uk-UA" b="1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Двошеренговий</a:t>
            </a:r>
            <a:endParaRPr lang="uk-UA" b="1" dirty="0" smtClean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uk-UA" b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стрій                                                                  </a:t>
            </a:r>
            <a:endParaRPr lang="ru-RU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09" grpId="0" animBg="1"/>
      <p:bldP spid="17410" grpId="0" animBg="1"/>
      <p:bldP spid="10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85786" y="1214422"/>
            <a:ext cx="7772400" cy="1470025"/>
          </a:xfrm>
        </p:spPr>
        <p:txBody>
          <a:bodyPr>
            <a:normAutofit/>
          </a:bodyPr>
          <a:lstStyle/>
          <a:p>
            <a:r>
              <a:rPr lang="uk-UA" sz="6600" b="1" dirty="0" smtClean="0"/>
              <a:t>КОМБІНАТОРИКА</a:t>
            </a:r>
            <a:endParaRPr lang="ru-RU" sz="6600" b="1" dirty="0"/>
          </a:p>
        </p:txBody>
      </p:sp>
      <p:pic>
        <p:nvPicPr>
          <p:cNvPr id="16386" name="Picture 2" descr="http://www.timeseller.ru/netcat_files/348/290/h_ea66a849876af2d94e9522cd4814ce0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43438" y="3143248"/>
            <a:ext cx="3500462" cy="350046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Rectangle 1"/>
          <p:cNvSpPr>
            <a:spLocks noChangeArrowheads="1"/>
          </p:cNvSpPr>
          <p:nvPr/>
        </p:nvSpPr>
        <p:spPr bwMode="auto">
          <a:xfrm>
            <a:off x="357158" y="357166"/>
            <a:ext cx="8072494" cy="1384995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uk-UA" sz="28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Задача 2.</a:t>
            </a:r>
            <a:r>
              <a:rPr kumimoji="0" lang="uk-UA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У першій  роті – 105 ліцеїстів. Скількома способами можна призначити наряд з 4 хлопців, обраних з кожного взводу, з різними </a:t>
            </a:r>
            <a:r>
              <a:rPr kumimoji="0" lang="uk-UA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обов</a:t>
            </a:r>
            <a:r>
              <a:rPr kumimoji="0" lang="uk-UA" sz="2800" b="0" i="0" u="none" strike="noStrike" cap="none" normalizeH="0" baseline="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</a:t>
            </a:r>
            <a:r>
              <a:rPr kumimoji="0" lang="uk-UA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язками</a:t>
            </a:r>
            <a:r>
              <a:rPr kumimoji="0" lang="uk-UA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?</a:t>
            </a:r>
            <a:endParaRPr kumimoji="0" lang="uk-UA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Picture 3" descr="C:\Users\Люда\Pictures\QIP Shot\QIP Shot - Screen 1231.png"/>
          <p:cNvPicPr>
            <a:picLocks noChangeAspect="1" noChangeArrowheads="1"/>
          </p:cNvPicPr>
          <p:nvPr/>
        </p:nvPicPr>
        <p:blipFill>
          <a:blip r:embed="rId2" cstate="print"/>
          <a:srcRect l="6171" t="31419" r="7436" b="5236"/>
          <a:stretch>
            <a:fillRect/>
          </a:stretch>
        </p:blipFill>
        <p:spPr bwMode="auto">
          <a:xfrm>
            <a:off x="4714876" y="2214554"/>
            <a:ext cx="3781479" cy="2357454"/>
          </a:xfrm>
          <a:prstGeom prst="rect">
            <a:avLst/>
          </a:prstGeom>
          <a:noFill/>
          <a:ln>
            <a:solidFill>
              <a:schemeClr val="accent3">
                <a:lumMod val="50000"/>
              </a:schemeClr>
            </a:solidFill>
          </a:ln>
        </p:spPr>
      </p:pic>
      <p:pic>
        <p:nvPicPr>
          <p:cNvPr id="5" name="Picture 3" descr="C:\Users\Люда\Pictures\QIP Shot\QIP Shot - Screen 1233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72132" y="5643578"/>
            <a:ext cx="2444200" cy="877405"/>
          </a:xfrm>
          <a:prstGeom prst="rect">
            <a:avLst/>
          </a:prstGeom>
          <a:noFill/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 cstate="print"/>
          <a:srcRect t="19387"/>
          <a:stretch>
            <a:fillRect/>
          </a:stretch>
        </p:blipFill>
        <p:spPr bwMode="auto">
          <a:xfrm>
            <a:off x="5715008" y="4929198"/>
            <a:ext cx="2214578" cy="50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8" name="Picture 4" descr="G:\Математичний тиждень 2021\Відкритий урок з прикладної математики\наряд 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7158" y="2071678"/>
            <a:ext cx="2143140" cy="271464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29" name="Picture 5" descr="G:\Математичний тиждень 2021\Відкритий урок з прикладної математики\наряд 2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357422" y="3786190"/>
            <a:ext cx="2143140" cy="271464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Rectangle 1"/>
          <p:cNvSpPr>
            <a:spLocks noChangeArrowheads="1"/>
          </p:cNvSpPr>
          <p:nvPr/>
        </p:nvSpPr>
        <p:spPr bwMode="auto">
          <a:xfrm>
            <a:off x="357158" y="214290"/>
            <a:ext cx="8501122" cy="1815882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uk-UA" sz="2800" dirty="0" smtClean="0">
                <a:solidFill>
                  <a:srgbClr val="C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Задача 3. </a:t>
            </a:r>
            <a:r>
              <a:rPr kumimoji="0" lang="uk-UA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Батарея, що складається з </a:t>
            </a:r>
            <a:r>
              <a:rPr lang="en-US" sz="2800" dirty="0" err="1" smtClean="0">
                <a:solidFill>
                  <a:srgbClr val="0070C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</a:t>
            </a:r>
            <a:r>
              <a:rPr kumimoji="0" lang="uk-UA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гармат, веде вогонь по групі, що складається з 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n</a:t>
            </a:r>
            <a:r>
              <a:rPr kumimoji="0" lang="uk-UA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літаків </a:t>
            </a:r>
            <a:r>
              <a:rPr kumimoji="0" lang="uk-UA" sz="2800" b="0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(</a:t>
            </a:r>
            <a:r>
              <a:rPr lang="en-US" sz="2800" dirty="0" smtClean="0">
                <a:solidFill>
                  <a:srgbClr val="0070C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uk-UA" sz="2800" b="0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≤   </a:t>
            </a:r>
            <a:r>
              <a:rPr lang="en-US" sz="2800" dirty="0" err="1" smtClean="0">
                <a:solidFill>
                  <a:srgbClr val="0070C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n</a:t>
            </a:r>
            <a:r>
              <a:rPr kumimoji="0" lang="uk-UA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) Знайдіть число способів, при яких всі гармати будуть стріляти в різні цілі.</a:t>
            </a:r>
            <a:endParaRPr kumimoji="0" lang="uk-UA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6866" name="Picture 2"/>
          <p:cNvPicPr>
            <a:picLocks noChangeAspect="1" noChangeArrowheads="1"/>
          </p:cNvPicPr>
          <p:nvPr/>
        </p:nvPicPr>
        <p:blipFill>
          <a:blip r:embed="rId2" cstate="print"/>
          <a:srcRect t="19387"/>
          <a:stretch>
            <a:fillRect/>
          </a:stretch>
        </p:blipFill>
        <p:spPr bwMode="auto">
          <a:xfrm>
            <a:off x="1428729" y="6000768"/>
            <a:ext cx="2214578" cy="50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6868" name="Picture 4" descr="C:\Users\Люда\Pictures\QIP Shot\QIP Shot - Screen 1235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4876" y="2285992"/>
            <a:ext cx="4034146" cy="342902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6869" name="Picture 5" descr="C:\Users\Люда\Pictures\QIP Shot\QIP Shot - Screen 1236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8596" y="2285992"/>
            <a:ext cx="4000528" cy="342902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prstClr val="black"/>
              <a:schemeClr val="accent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5572132" y="5929330"/>
            <a:ext cx="2000264" cy="72403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Rectangle 1"/>
          <p:cNvSpPr>
            <a:spLocks noChangeArrowheads="1"/>
          </p:cNvSpPr>
          <p:nvPr/>
        </p:nvSpPr>
        <p:spPr bwMode="auto">
          <a:xfrm>
            <a:off x="285720" y="285728"/>
            <a:ext cx="8501090" cy="1384995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uk-UA" sz="2800" dirty="0" smtClean="0">
                <a:solidFill>
                  <a:srgbClr val="C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Задача 4. </a:t>
            </a:r>
            <a:r>
              <a:rPr kumimoji="0" lang="uk-UA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Скількома способами можна призначити двох чергових з однаковими </a:t>
            </a:r>
            <a:r>
              <a:rPr kumimoji="0" lang="uk-UA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обов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’</a:t>
            </a:r>
            <a:r>
              <a:rPr kumimoji="0" lang="uk-UA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язками</a:t>
            </a:r>
            <a:r>
              <a:rPr kumimoji="0" lang="uk-UA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з 24 ліцеїстів взводу?</a:t>
            </a:r>
            <a:endParaRPr kumimoji="0" lang="uk-UA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Picture 3" descr="C:\Users\Люда\Pictures\QIP Shot\QIP Shot - Screen 1231.png"/>
          <p:cNvPicPr>
            <a:picLocks noChangeAspect="1" noChangeArrowheads="1"/>
          </p:cNvPicPr>
          <p:nvPr/>
        </p:nvPicPr>
        <p:blipFill>
          <a:blip r:embed="rId2" cstate="print"/>
          <a:srcRect l="6171" t="31419" r="7436" b="5236"/>
          <a:stretch>
            <a:fillRect/>
          </a:stretch>
        </p:blipFill>
        <p:spPr bwMode="auto">
          <a:xfrm>
            <a:off x="571472" y="2000240"/>
            <a:ext cx="3571900" cy="2659926"/>
          </a:xfrm>
          <a:prstGeom prst="rect">
            <a:avLst/>
          </a:prstGeom>
          <a:noFill/>
          <a:ln>
            <a:solidFill>
              <a:schemeClr val="accent3">
                <a:lumMod val="50000"/>
              </a:schemeClr>
            </a:solidFill>
          </a:ln>
        </p:spPr>
      </p:pic>
      <p:sp>
        <p:nvSpPr>
          <p:cNvPr id="4" name="Прямоугольник 3"/>
          <p:cNvSpPr/>
          <p:nvPr/>
        </p:nvSpPr>
        <p:spPr>
          <a:xfrm>
            <a:off x="1571604" y="5000636"/>
            <a:ext cx="178595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uk-UA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Сполучення</a:t>
            </a:r>
            <a:endParaRPr lang="ru-RU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7891" name="Picture 3" descr="C:\Users\Люда\Pictures\QIP Shot\QIP Shot - Screen 1238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00100" y="5500702"/>
            <a:ext cx="2809875" cy="638175"/>
          </a:xfrm>
          <a:prstGeom prst="rect">
            <a:avLst/>
          </a:prstGeom>
          <a:noFill/>
        </p:spPr>
      </p:pic>
      <p:pic>
        <p:nvPicPr>
          <p:cNvPr id="6" name="Picture 3" descr="G:\Математичний тиждень 2021\Відкритий урок з прикладної математики\чергові 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00562" y="2000240"/>
            <a:ext cx="2000264" cy="264320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Picture 2" descr="G:\Математичний тиждень 2021\Відкритий урок з прикладної математики\чергові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786578" y="3857628"/>
            <a:ext cx="2000264" cy="266701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78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78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C:\Users\Люда\Pictures\QIP Shot\QIP Shot - Screen 1239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728" y="285728"/>
            <a:ext cx="6762750" cy="6343650"/>
          </a:xfrm>
          <a:prstGeom prst="rect">
            <a:avLst/>
          </a:prstGeom>
          <a:ln w="88900" cap="sq" cmpd="thickThin">
            <a:solidFill>
              <a:schemeClr val="bg2">
                <a:lumMod val="2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C:\Users\Люда\Pictures\QIP Shot\QIP Shot - Screen 1261.pn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4288" y="428604"/>
            <a:ext cx="9172576" cy="600079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Люда\Pictures\QIP Shot\QIP Shot - Screen 1175.png"/>
          <p:cNvPicPr>
            <a:picLocks noChangeAspect="1" noChangeArrowheads="1"/>
          </p:cNvPicPr>
          <p:nvPr/>
        </p:nvPicPr>
        <p:blipFill>
          <a:blip r:embed="rId2" cstate="print"/>
          <a:srcRect l="4738"/>
          <a:stretch>
            <a:fillRect/>
          </a:stretch>
        </p:blipFill>
        <p:spPr bwMode="auto">
          <a:xfrm>
            <a:off x="357158" y="1000108"/>
            <a:ext cx="8358246" cy="457203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Люда\Pictures\QIP Shot\QIP Shot - Screen 1176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8837" y="1000108"/>
            <a:ext cx="8013691" cy="457203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Люда\Pictures\QIP Shot\QIP Shot - Screen 1177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4348" y="571480"/>
            <a:ext cx="7786742" cy="550072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Люда\Pictures\QIP Shot\QIP Shot - Screen 1181.png"/>
          <p:cNvPicPr>
            <a:picLocks noChangeAspect="1" noChangeArrowheads="1"/>
          </p:cNvPicPr>
          <p:nvPr/>
        </p:nvPicPr>
        <p:blipFill>
          <a:blip r:embed="rId2" cstate="print"/>
          <a:srcRect r="286"/>
          <a:stretch>
            <a:fillRect/>
          </a:stretch>
        </p:blipFill>
        <p:spPr bwMode="auto">
          <a:xfrm>
            <a:off x="357158" y="785794"/>
            <a:ext cx="8286776" cy="500066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Люда\Pictures\QIP Shot\QIP Shot - Screen 1180.png"/>
          <p:cNvPicPr>
            <a:picLocks noChangeAspect="1" noChangeArrowheads="1"/>
          </p:cNvPicPr>
          <p:nvPr/>
        </p:nvPicPr>
        <p:blipFill>
          <a:blip r:embed="rId2" cstate="print"/>
          <a:srcRect r="980" b="1763"/>
          <a:stretch>
            <a:fillRect/>
          </a:stretch>
        </p:blipFill>
        <p:spPr bwMode="auto">
          <a:xfrm>
            <a:off x="1071538" y="857233"/>
            <a:ext cx="7215238" cy="529946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Люда\Pictures\QIP Shot\QIP Shot - Screen 1179.png"/>
          <p:cNvPicPr>
            <a:picLocks noChangeAspect="1" noChangeArrowheads="1"/>
          </p:cNvPicPr>
          <p:nvPr/>
        </p:nvPicPr>
        <p:blipFill>
          <a:blip r:embed="rId2" cstate="print"/>
          <a:srcRect r="2106"/>
          <a:stretch>
            <a:fillRect/>
          </a:stretch>
        </p:blipFill>
        <p:spPr bwMode="auto">
          <a:xfrm>
            <a:off x="714347" y="857232"/>
            <a:ext cx="7973767" cy="471490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Люда\Pictures\QIP Shot\QIP Shot - Screen 1178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4348" y="714356"/>
            <a:ext cx="7929618" cy="528641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Объект 5"/>
          <p:cNvGraphicFramePr>
            <a:graphicFrameLocks noChangeAspect="1"/>
          </p:cNvGraphicFramePr>
          <p:nvPr/>
        </p:nvGraphicFramePr>
        <p:xfrm>
          <a:off x="428597" y="1785926"/>
          <a:ext cx="3500462" cy="4743448"/>
        </p:xfrm>
        <a:graphic>
          <a:graphicData uri="http://schemas.openxmlformats.org/presentationml/2006/ole">
            <p:oleObj spid="_x0000_s3074" name="Лист" r:id="rId3" imgW="1800166" imgH="4581630" progId="Excel.Sheet.12">
              <p:embed/>
            </p:oleObj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571472" y="1285860"/>
            <a:ext cx="2000264" cy="400110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Прізвище, </a:t>
            </a:r>
            <a:r>
              <a:rPr lang="uk-UA" sz="2000" dirty="0" err="1" smtClean="0">
                <a:latin typeface="Times New Roman" pitchFamily="18" charset="0"/>
                <a:cs typeface="Times New Roman" pitchFamily="18" charset="0"/>
              </a:rPr>
              <a:t>ім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’</a:t>
            </a:r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я</a:t>
            </a:r>
            <a:endParaRPr lang="uk-UA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0364" y="1285860"/>
            <a:ext cx="714380" cy="400110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Час</a:t>
            </a:r>
            <a:endParaRPr lang="uk-UA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500298" y="357166"/>
            <a:ext cx="4214842" cy="461665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Розбирання автомата на час</a:t>
            </a:r>
            <a:endParaRPr lang="uk-UA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5" name="Picture 3" descr="C:\Users\Люда\Pictures\QIP Shot\QIP Shot - Screen 1265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143372" y="1500174"/>
            <a:ext cx="2071702" cy="5074506"/>
          </a:xfrm>
          <a:prstGeom prst="rect">
            <a:avLst/>
          </a:prstGeom>
          <a:noFill/>
        </p:spPr>
      </p:pic>
      <p:pic>
        <p:nvPicPr>
          <p:cNvPr id="12" name="Содержимое 17" descr="IMG_20210212_104355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>
          <a:xfrm>
            <a:off x="7072330" y="4143380"/>
            <a:ext cx="1643074" cy="251023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3" name="Содержимое 6" descr="IMG_20210212_104822.jp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>
          <a:xfrm>
            <a:off x="6357950" y="1571612"/>
            <a:ext cx="1747820" cy="250033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>
    <p:cover dir="r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uk-UA" altLang="uk-UA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Правила безпечного поводження зі зброєю і боєприпасами</a:t>
            </a:r>
            <a:endParaRPr lang="uk-UA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1" name="Содержимое 4" descr="IMG_20210212_10430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4214810" y="500042"/>
            <a:ext cx="4391025" cy="585311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00034" y="1714488"/>
            <a:ext cx="3008313" cy="4691063"/>
          </a:xfrm>
        </p:spPr>
        <p:txBody>
          <a:bodyPr>
            <a:normAutofit lnSpcReduction="10000"/>
          </a:bodyPr>
          <a:lstStyle/>
          <a:p>
            <a:pPr indent="449263" eaLnBrk="1" hangingPunct="1">
              <a:defRPr/>
            </a:pPr>
            <a:r>
              <a:rPr lang="en-US" altLang="uk-UA" sz="2000" b="1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uk-UA" altLang="uk-UA" sz="2000" b="1" dirty="0" smtClean="0">
                <a:latin typeface="Times New Roman" pitchFamily="18" charset="0"/>
                <a:cs typeface="Times New Roman" pitchFamily="18" charset="0"/>
              </a:rPr>
              <a:t>. Отримавши зброю, перевірте,чи не заряджена вона.</a:t>
            </a:r>
            <a:endParaRPr lang="ru-RU" altLang="uk-UA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indent="449263">
              <a:defRPr/>
            </a:pPr>
            <a:r>
              <a:rPr lang="en-US" altLang="uk-UA" sz="20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uk-UA" altLang="uk-UA" sz="20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. Не спрямовуйте ствол у бік людей, не цільтеся в інших і не допускайте, щоб цілились у вас.</a:t>
            </a:r>
          </a:p>
          <a:p>
            <a:pPr indent="449263">
              <a:defRPr/>
            </a:pPr>
            <a:r>
              <a:rPr lang="uk-UA" altLang="uk-UA" sz="20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3. Зброю вважайте </a:t>
            </a:r>
            <a:r>
              <a:rPr lang="uk-UA" altLang="uk-UA" sz="2000" b="1" dirty="0" err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зарядженною</a:t>
            </a:r>
            <a:r>
              <a:rPr lang="uk-UA" altLang="uk-UA" sz="20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, доки самі не перевірите і не розрядите її.</a:t>
            </a:r>
            <a:endParaRPr lang="ru-RU" altLang="uk-UA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indent="449263">
              <a:defRPr/>
            </a:pPr>
            <a:r>
              <a:rPr lang="uk-UA" altLang="uk-UA" sz="20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4. Розрядивши зброю, поводьтеся з нею як із зарядженою.</a:t>
            </a:r>
            <a:endParaRPr lang="ru-RU" altLang="uk-UA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indent="449263">
              <a:defRPr/>
            </a:pPr>
            <a:endParaRPr lang="ru-RU" altLang="uk-UA" b="1" dirty="0" smtClean="0">
              <a:latin typeface="Arial" charset="0"/>
            </a:endParaRPr>
          </a:p>
          <a:p>
            <a:pPr>
              <a:defRPr/>
            </a:pPr>
            <a:endParaRPr lang="uk-UA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Заголовок 3"/>
          <p:cNvSpPr>
            <a:spLocks noGrp="1"/>
          </p:cNvSpPr>
          <p:nvPr>
            <p:ph type="title"/>
          </p:nvPr>
        </p:nvSpPr>
        <p:spPr>
          <a:xfrm>
            <a:off x="428596" y="0"/>
            <a:ext cx="3008313" cy="1162050"/>
          </a:xfrm>
        </p:spPr>
        <p:txBody>
          <a:bodyPr>
            <a:normAutofit/>
          </a:bodyPr>
          <a:lstStyle/>
          <a:p>
            <a:pPr algn="ctr"/>
            <a:r>
              <a:rPr lang="uk-UA" altLang="uk-UA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Заходи безпеки під час проведення стрільб </a:t>
            </a:r>
            <a:r>
              <a:rPr lang="ru-RU" altLang="uk-UA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altLang="uk-UA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endParaRPr lang="uk-UA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9" name="Содержимое 6" descr="IMG_20210212_10481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4286248" y="500042"/>
            <a:ext cx="4391025" cy="585311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Текст 5"/>
          <p:cNvSpPr>
            <a:spLocks noGrp="1"/>
          </p:cNvSpPr>
          <p:nvPr>
            <p:ph type="body" sz="half" idx="2"/>
          </p:nvPr>
        </p:nvSpPr>
        <p:spPr>
          <a:xfrm>
            <a:off x="357158" y="1142984"/>
            <a:ext cx="3643338" cy="5286412"/>
          </a:xfrm>
        </p:spPr>
        <p:txBody>
          <a:bodyPr>
            <a:normAutofit fontScale="25000" lnSpcReduction="20000"/>
          </a:bodyPr>
          <a:lstStyle/>
          <a:p>
            <a:pPr marL="342900" indent="-342900" eaLnBrk="1" hangingPunct="1">
              <a:lnSpc>
                <a:spcPct val="120000"/>
              </a:lnSpc>
              <a:defRPr/>
            </a:pPr>
            <a:r>
              <a:rPr lang="uk-UA" altLang="uk-UA" sz="7200" b="1" dirty="0" smtClean="0">
                <a:latin typeface="Times New Roman" pitchFamily="18" charset="0"/>
                <a:cs typeface="Times New Roman" pitchFamily="18" charset="0"/>
              </a:rPr>
              <a:t>5. Звівши курок, ствол спрямовуйте лише у напрямку цілі чи вгору під кутом 45-60  градусів у безпечному напрямку</a:t>
            </a:r>
          </a:p>
          <a:p>
            <a:pPr marL="342900" indent="-342900" eaLnBrk="1" hangingPunct="1">
              <a:lnSpc>
                <a:spcPct val="120000"/>
              </a:lnSpc>
              <a:defRPr/>
            </a:pPr>
            <a:endParaRPr lang="uk-UA" altLang="uk-UA" sz="7200" b="1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 eaLnBrk="1" hangingPunct="1">
              <a:lnSpc>
                <a:spcPct val="120000"/>
              </a:lnSpc>
              <a:defRPr/>
            </a:pPr>
            <a:r>
              <a:rPr lang="uk-UA" altLang="uk-UA" sz="7200" b="1" dirty="0" smtClean="0">
                <a:latin typeface="Times New Roman" pitchFamily="18" charset="0"/>
                <a:cs typeface="Times New Roman" pitchFamily="18" charset="0"/>
              </a:rPr>
              <a:t>6. У всіх випадках не кладіть палець на спусковий гачок, доки не буде потреби у відкритті вогню</a:t>
            </a:r>
          </a:p>
          <a:p>
            <a:pPr marL="342900" indent="-342900" eaLnBrk="1" hangingPunct="1">
              <a:lnSpc>
                <a:spcPct val="120000"/>
              </a:lnSpc>
              <a:defRPr/>
            </a:pPr>
            <a:endParaRPr lang="uk-UA" altLang="uk-UA" sz="7200" b="1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 eaLnBrk="1" hangingPunct="1">
              <a:lnSpc>
                <a:spcPct val="120000"/>
              </a:lnSpc>
              <a:defRPr/>
            </a:pPr>
            <a:r>
              <a:rPr lang="uk-UA" altLang="uk-UA" sz="7200" b="1" dirty="0" smtClean="0">
                <a:latin typeface="Times New Roman" pitchFamily="18" charset="0"/>
                <a:cs typeface="Times New Roman" pitchFamily="18" charset="0"/>
              </a:rPr>
              <a:t>7.  Перед навчальною стрільбою насухо протріть канал ствола; перевірте, чи немає в стволі сторонніх предметів; переконайтеся в справності зброї та спорядження до неї </a:t>
            </a:r>
            <a:endParaRPr lang="ru-RU" altLang="uk-UA" sz="7200" b="1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 eaLnBrk="1" hangingPunct="1">
              <a:defRPr/>
            </a:pPr>
            <a:r>
              <a:rPr lang="uk-UA" altLang="uk-UA" sz="1600" b="1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342900" indent="-342900" eaLnBrk="1" hangingPunct="1">
              <a:defRPr/>
            </a:pPr>
            <a:endParaRPr lang="uk-UA" altLang="uk-UA" b="1" dirty="0" smtClean="0"/>
          </a:p>
          <a:p>
            <a:pPr marL="342900" indent="-342900" eaLnBrk="1" hangingPunct="1">
              <a:defRPr/>
            </a:pPr>
            <a:endParaRPr lang="ru-RU" altLang="uk-UA" b="1" dirty="0" smtClean="0"/>
          </a:p>
          <a:p>
            <a:pPr>
              <a:defRPr/>
            </a:pPr>
            <a:endParaRPr lang="uk-UA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Люда\Pictures\QIP Shot\QIP Shot - Screen 1266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63888" y="3861049"/>
            <a:ext cx="4176464" cy="1730250"/>
          </a:xfrm>
          <a:prstGeom prst="rect">
            <a:avLst/>
          </a:prstGeom>
          <a:noFill/>
        </p:spPr>
      </p:pic>
      <p:pic>
        <p:nvPicPr>
          <p:cNvPr id="4099" name="Picture 3" descr="C:\Users\Люда\Pictures\QIP Shot\QIP Shot - Screen 1267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07904" y="836712"/>
            <a:ext cx="4857785" cy="2143140"/>
          </a:xfrm>
          <a:prstGeom prst="rect">
            <a:avLst/>
          </a:prstGeom>
          <a:noFill/>
        </p:spPr>
      </p:pic>
      <p:pic>
        <p:nvPicPr>
          <p:cNvPr id="4100" name="Picture 4" descr="C:\Users\Люда\Pictures\QIP Shot\QIP Shot - Screen 1268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7544" y="1268760"/>
            <a:ext cx="2500330" cy="3658675"/>
          </a:xfrm>
          <a:prstGeom prst="rect">
            <a:avLst/>
          </a:prstGeom>
          <a:noFill/>
        </p:spPr>
      </p:pic>
      <p:pic>
        <p:nvPicPr>
          <p:cNvPr id="4101" name="Picture 5" descr="C:\Users\Люда\Pictures\QIP Shot\QIP Shot - Screen 1269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43438" y="428604"/>
            <a:ext cx="1943100" cy="381000"/>
          </a:xfrm>
          <a:prstGeom prst="rect">
            <a:avLst/>
          </a:prstGeom>
          <a:noFill/>
        </p:spPr>
      </p:pic>
      <p:pic>
        <p:nvPicPr>
          <p:cNvPr id="4102" name="Picture 6" descr="C:\Users\Люда\Pictures\QIP Shot\QIP Shot - Screen 1270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860032" y="3356992"/>
            <a:ext cx="1628775" cy="390525"/>
          </a:xfrm>
          <a:prstGeom prst="rect">
            <a:avLst/>
          </a:prstGeom>
          <a:noFill/>
        </p:spPr>
      </p:pic>
      <p:sp>
        <p:nvSpPr>
          <p:cNvPr id="5120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51203" name="Rectangle 3"/>
          <p:cNvSpPr>
            <a:spLocks noChangeArrowheads="1"/>
          </p:cNvSpPr>
          <p:nvPr/>
        </p:nvSpPr>
        <p:spPr bwMode="auto">
          <a:xfrm>
            <a:off x="0" y="80010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51209" name="Picture 9" descr="C:\Users\User6\Pictures\QIP Shot\QIP Shot - Screen 190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971600" y="5733256"/>
            <a:ext cx="7810094" cy="86409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12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363" name="Object 3"/>
          <p:cNvGraphicFramePr>
            <a:graphicFrameLocks noChangeAspect="1"/>
          </p:cNvGraphicFramePr>
          <p:nvPr/>
        </p:nvGraphicFramePr>
        <p:xfrm>
          <a:off x="1071538" y="1714488"/>
          <a:ext cx="3097212" cy="4883150"/>
        </p:xfrm>
        <a:graphic>
          <a:graphicData uri="http://schemas.openxmlformats.org/presentationml/2006/ole">
            <p:oleObj spid="_x0000_s5122" name="Лист" r:id="rId3" imgW="1800166" imgH="4581630" progId="Excel.Sheet.12">
              <p:embed/>
            </p:oleObj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2928926" y="1142984"/>
            <a:ext cx="1224136" cy="369332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Розмір</a:t>
            </a:r>
            <a:endParaRPr lang="uk-UA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5072066" y="3429000"/>
            <a:ext cx="3643338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dirty="0" smtClean="0"/>
              <a:t>1</a:t>
            </a: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)  середнє значення вибірки</a:t>
            </a:r>
          </a:p>
          <a:p>
            <a:endParaRPr lang="uk-UA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2) моду вибірки</a:t>
            </a:r>
          </a:p>
          <a:p>
            <a:endParaRPr lang="uk-UA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3) медіану вибірки</a:t>
            </a:r>
          </a:p>
          <a:p>
            <a:endParaRPr lang="uk-UA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4) розмах вибірки</a:t>
            </a:r>
            <a:endParaRPr lang="uk-UA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143504" y="2571744"/>
            <a:ext cx="34290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За даними статистичних досліджень знайти:</a:t>
            </a:r>
            <a:endParaRPr lang="uk-UA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5500694" y="1785926"/>
            <a:ext cx="2162195" cy="369332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Домашнє завдання</a:t>
            </a:r>
            <a:endParaRPr lang="uk-UA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1285852" y="571480"/>
            <a:ext cx="2554674" cy="369332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Розмір </a:t>
            </a:r>
            <a:r>
              <a:rPr lang="uk-UA" b="1" dirty="0" err="1" smtClean="0">
                <a:latin typeface="Times New Roman" pitchFamily="18" charset="0"/>
                <a:cs typeface="Times New Roman" pitchFamily="18" charset="0"/>
              </a:rPr>
              <a:t>берців</a:t>
            </a:r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 ліцеїстів</a:t>
            </a:r>
            <a:endParaRPr lang="uk-UA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1071538" y="1142984"/>
            <a:ext cx="1643399" cy="369332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Прізвище, </a:t>
            </a:r>
            <a:r>
              <a:rPr lang="uk-UA" dirty="0" err="1" smtClean="0">
                <a:latin typeface="Times New Roman" pitchFamily="18" charset="0"/>
                <a:cs typeface="Times New Roman" pitchFamily="18" charset="0"/>
              </a:rPr>
              <a:t>ім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’</a:t>
            </a: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я</a:t>
            </a:r>
            <a:endParaRPr lang="uk-UA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cover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Люда\Pictures\QIP Shot\QIP Shot - Screen 1273.png"/>
          <p:cNvPicPr>
            <a:picLocks noChangeAspect="1" noChangeArrowheads="1"/>
          </p:cNvPicPr>
          <p:nvPr/>
        </p:nvPicPr>
        <p:blipFill>
          <a:blip r:embed="rId2" cstate="print"/>
          <a:srcRect r="1337"/>
          <a:stretch>
            <a:fillRect/>
          </a:stretch>
        </p:blipFill>
        <p:spPr bwMode="auto">
          <a:xfrm>
            <a:off x="357158" y="357166"/>
            <a:ext cx="8429684" cy="6163446"/>
          </a:xfrm>
          <a:prstGeom prst="rect">
            <a:avLst/>
          </a:prstGeom>
          <a:noFill/>
        </p:spPr>
      </p:pic>
      <p:pic>
        <p:nvPicPr>
          <p:cNvPr id="59393" name="Picture 1" descr="C:\Users\Люда\Pictures\QIP Shot\QIP Shot - Screen 1282.png"/>
          <p:cNvPicPr>
            <a:picLocks noChangeAspect="1" noChangeArrowheads="1"/>
          </p:cNvPicPr>
          <p:nvPr/>
        </p:nvPicPr>
        <p:blipFill>
          <a:blip r:embed="rId3" cstate="print"/>
          <a:srcRect t="55814" r="48305" b="12791"/>
          <a:stretch>
            <a:fillRect/>
          </a:stretch>
        </p:blipFill>
        <p:spPr bwMode="auto">
          <a:xfrm>
            <a:off x="1785918" y="857232"/>
            <a:ext cx="5357850" cy="200026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3985" y="428604"/>
            <a:ext cx="8056032" cy="60007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Люда\Pictures\QIP Shot\QIP Shot - Screen 1271.pn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282" y="714356"/>
            <a:ext cx="8739216" cy="53244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Люда\Pictures\QIP Shot\QIP Shot - Screen 127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214290"/>
            <a:ext cx="8715436" cy="642942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G:\Математичний тиждень 2021\Відкритий урок з прикладної математики\Математика ЗУ\rgd5.jpg"/>
          <p:cNvPicPr>
            <a:picLocks noChangeAspect="1" noChangeArrowheads="1"/>
          </p:cNvPicPr>
          <p:nvPr/>
        </p:nvPicPr>
        <p:blipFill>
          <a:blip r:embed="rId2" cstate="print"/>
          <a:srcRect r="43750"/>
          <a:stretch>
            <a:fillRect/>
          </a:stretch>
        </p:blipFill>
        <p:spPr bwMode="auto">
          <a:xfrm>
            <a:off x="4786314" y="3929066"/>
            <a:ext cx="2431295" cy="257176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195" name="Picture 3" descr="G:\Математичний тиждень 2021\Відкритий урок з прикладної математики\Математика ЗУ\1112986279_w640_h640_granata-navchalno-imitatsijn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57356" y="3929066"/>
            <a:ext cx="2428892" cy="257176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6321" name="Rectangle 1"/>
          <p:cNvSpPr>
            <a:spLocks noChangeArrowheads="1"/>
          </p:cNvSpPr>
          <p:nvPr/>
        </p:nvSpPr>
        <p:spPr bwMode="auto">
          <a:xfrm>
            <a:off x="1071538" y="285728"/>
            <a:ext cx="6500826" cy="1323439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0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Задача 1.</a:t>
            </a:r>
            <a:r>
              <a:rPr kumimoji="0" lang="uk-UA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В ящику знаходяться ручні гранати різного кольору: 3 зелених та 5 чорних. З ящика витягують навмання одну гранату . Яка ймовірність того, що це буде граната чорного кольору?</a:t>
            </a:r>
            <a:endParaRPr kumimoji="0" lang="uk-UA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6" name="Picture 2" descr="C:\Users\Люда\Pictures\QIP Shot\QIP Shot - Screen 1274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00166" y="2357430"/>
            <a:ext cx="1823770" cy="1000132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4000496" y="2071678"/>
            <a:ext cx="4572000" cy="147732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uk-UA" dirty="0" smtClean="0"/>
              <a:t>А — подія,            </a:t>
            </a:r>
            <a:endParaRPr lang="en-US" dirty="0" smtClean="0"/>
          </a:p>
          <a:p>
            <a:r>
              <a:rPr lang="uk-UA" dirty="0" smtClean="0"/>
              <a:t>Р(А) — ймовірність події;</a:t>
            </a:r>
            <a:endParaRPr lang="en-US" dirty="0" smtClean="0"/>
          </a:p>
          <a:p>
            <a:r>
              <a:rPr lang="en-US" i="1" dirty="0" smtClean="0"/>
              <a:t>n</a:t>
            </a:r>
            <a:r>
              <a:rPr lang="el-GR" i="1" dirty="0" smtClean="0"/>
              <a:t> —</a:t>
            </a:r>
            <a:r>
              <a:rPr lang="uk-UA" dirty="0" smtClean="0"/>
              <a:t> загальна кількість подій простору елементарних подій;</a:t>
            </a:r>
            <a:endParaRPr lang="en-US" dirty="0" smtClean="0"/>
          </a:p>
          <a:p>
            <a:r>
              <a:rPr lang="uk-UA" i="1" dirty="0" smtClean="0"/>
              <a:t>т —</a:t>
            </a:r>
            <a:r>
              <a:rPr lang="uk-UA" dirty="0" smtClean="0"/>
              <a:t> число подій, які сприяють події А. 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7" name="Rectangle 1"/>
          <p:cNvSpPr>
            <a:spLocks noChangeArrowheads="1"/>
          </p:cNvSpPr>
          <p:nvPr/>
        </p:nvSpPr>
        <p:spPr bwMode="auto">
          <a:xfrm>
            <a:off x="857224" y="500042"/>
            <a:ext cx="7643866" cy="1015663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0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Задача. </a:t>
            </a:r>
            <a:r>
              <a:rPr kumimoji="0" lang="uk-UA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Під час стрільби  з гвинтівки було отримано 18 промахів. Якою була кількість здійснених пострілів, якщо ймовірність влучення в ціль становить 0,85?</a:t>
            </a:r>
            <a:endParaRPr kumimoji="0" lang="uk-UA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9218" name="Picture 2" descr="C:\Users\Люда\Pictures\QIP Shot\QIP Shot - Screen 1274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14744" y="1785926"/>
            <a:ext cx="1823770" cy="1000132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285720" y="3286124"/>
            <a:ext cx="4500594" cy="1631216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uk-UA" sz="2000" dirty="0" smtClean="0"/>
              <a:t>А — подія,            </a:t>
            </a:r>
            <a:endParaRPr lang="en-US" sz="2000" dirty="0" smtClean="0"/>
          </a:p>
          <a:p>
            <a:r>
              <a:rPr lang="uk-UA" sz="2000" dirty="0" smtClean="0"/>
              <a:t>Р(А) — ймовірність події;</a:t>
            </a:r>
            <a:endParaRPr lang="en-US" sz="2000" dirty="0" smtClean="0"/>
          </a:p>
          <a:p>
            <a:r>
              <a:rPr lang="en-US" sz="2000" i="1" dirty="0" smtClean="0"/>
              <a:t>n</a:t>
            </a:r>
            <a:r>
              <a:rPr lang="el-GR" sz="2000" i="1" dirty="0" smtClean="0"/>
              <a:t> —</a:t>
            </a:r>
            <a:r>
              <a:rPr lang="uk-UA" sz="2000" dirty="0" smtClean="0"/>
              <a:t> загальна кількість подій простору елементарних подій;</a:t>
            </a:r>
            <a:endParaRPr lang="en-US" sz="2000" dirty="0" smtClean="0"/>
          </a:p>
          <a:p>
            <a:r>
              <a:rPr lang="uk-UA" sz="2000" i="1" dirty="0" smtClean="0"/>
              <a:t>т —</a:t>
            </a:r>
            <a:r>
              <a:rPr lang="uk-UA" sz="2000" dirty="0" smtClean="0"/>
              <a:t> число подій, які сприяють події А. </a:t>
            </a:r>
            <a:endParaRPr lang="en-US" sz="20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5143504" y="3500438"/>
            <a:ext cx="3786214" cy="1323439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uk-UA" sz="2000" dirty="0" smtClean="0"/>
              <a:t>А — влучення в ціль,            </a:t>
            </a:r>
            <a:endParaRPr lang="en-US" sz="2000" dirty="0" smtClean="0"/>
          </a:p>
          <a:p>
            <a:r>
              <a:rPr lang="uk-UA" sz="2000" dirty="0" smtClean="0"/>
              <a:t>Р(А) = 0,85;</a:t>
            </a:r>
            <a:endParaRPr lang="en-US" sz="2000" dirty="0" smtClean="0"/>
          </a:p>
          <a:p>
            <a:r>
              <a:rPr lang="uk-UA" sz="2000" i="1" dirty="0" smtClean="0"/>
              <a:t>Х </a:t>
            </a:r>
            <a:r>
              <a:rPr lang="el-GR" sz="2000" i="1" dirty="0" smtClean="0"/>
              <a:t>—</a:t>
            </a:r>
            <a:r>
              <a:rPr lang="uk-UA" sz="2000" dirty="0" smtClean="0"/>
              <a:t> загальна кількість  пострілів;</a:t>
            </a:r>
            <a:endParaRPr lang="en-US" sz="2000" dirty="0" smtClean="0"/>
          </a:p>
          <a:p>
            <a:r>
              <a:rPr lang="uk-UA" sz="2000" i="1" dirty="0" smtClean="0"/>
              <a:t>Х - 18 —</a:t>
            </a:r>
            <a:r>
              <a:rPr lang="uk-UA" sz="2000" dirty="0" smtClean="0"/>
              <a:t> кількість влучень в ціль </a:t>
            </a:r>
            <a:endParaRPr lang="en-US" sz="2000" dirty="0"/>
          </a:p>
        </p:txBody>
      </p:sp>
      <p:sp>
        <p:nvSpPr>
          <p:cNvPr id="9221" name="Rectangle 5"/>
          <p:cNvSpPr>
            <a:spLocks noChangeArrowheads="1"/>
          </p:cNvSpPr>
          <p:nvPr/>
        </p:nvSpPr>
        <p:spPr bwMode="auto">
          <a:xfrm>
            <a:off x="0" y="72390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9222" name="Picture 6" descr="C:\Users\Люда\Pictures\QIP Shot\QIP Shot - Screen 1275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34" y="5357826"/>
            <a:ext cx="1603386" cy="714380"/>
          </a:xfrm>
          <a:prstGeom prst="rect">
            <a:avLst/>
          </a:prstGeom>
          <a:noFill/>
        </p:spPr>
      </p:pic>
      <p:pic>
        <p:nvPicPr>
          <p:cNvPr id="9223" name="Picture 7" descr="C:\Users\Люда\Pictures\QIP Shot\QIP Shot - Screen 1276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071670" y="5357826"/>
            <a:ext cx="1857389" cy="642942"/>
          </a:xfrm>
          <a:prstGeom prst="rect">
            <a:avLst/>
          </a:prstGeom>
          <a:noFill/>
        </p:spPr>
      </p:pic>
      <p:pic>
        <p:nvPicPr>
          <p:cNvPr id="9224" name="Picture 8" descr="C:\Users\Люда\Pictures\QIP Shot\QIP Shot - Screen 1277.png"/>
          <p:cNvPicPr>
            <a:picLocks noChangeAspect="1" noChangeArrowheads="1"/>
          </p:cNvPicPr>
          <p:nvPr/>
        </p:nvPicPr>
        <p:blipFill>
          <a:blip r:embed="rId5" cstate="print"/>
          <a:srcRect r="10744"/>
          <a:stretch>
            <a:fillRect/>
          </a:stretch>
        </p:blipFill>
        <p:spPr bwMode="auto">
          <a:xfrm>
            <a:off x="4071934" y="5429264"/>
            <a:ext cx="1500198" cy="571504"/>
          </a:xfrm>
          <a:prstGeom prst="rect">
            <a:avLst/>
          </a:prstGeom>
          <a:noFill/>
        </p:spPr>
      </p:pic>
      <p:pic>
        <p:nvPicPr>
          <p:cNvPr id="9225" name="Picture 9" descr="C:\Users\Люда\Pictures\QIP Shot\QIP Shot - Screen 1278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500694" y="5357826"/>
            <a:ext cx="2128260" cy="785818"/>
          </a:xfrm>
          <a:prstGeom prst="rect">
            <a:avLst/>
          </a:prstGeom>
          <a:noFill/>
        </p:spPr>
      </p:pic>
      <p:pic>
        <p:nvPicPr>
          <p:cNvPr id="9226" name="Picture 10" descr="C:\Users\Люда\Pictures\QIP Shot\QIP Shot - Screen 1279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358082" y="5429264"/>
            <a:ext cx="1398681" cy="571504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://abrams.com.ua/images/news/28bcb9fded5b522309f68a2e87ea1749.jpg"/>
          <p:cNvPicPr/>
          <p:nvPr/>
        </p:nvPicPr>
        <p:blipFill>
          <a:blip r:embed="rId2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c="http://schemas.openxmlformats.org/markup-compatibility/2006" xmlns:wpc="http://schemas.microsoft.com/office/word/2010/wordprocessingCanvas" xmlns="" val="0"/>
              </a:ext>
            </a:extLst>
          </a:blip>
          <a:srcRect/>
          <a:stretch>
            <a:fillRect/>
          </a:stretch>
        </p:blipFill>
        <p:spPr bwMode="auto">
          <a:xfrm>
            <a:off x="357158" y="500042"/>
            <a:ext cx="4000528" cy="271464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1442" name="Picture 2" descr="Картинки по запросу &quot;картинки математичні  розрахунки в артилерії&quot;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6314" y="500042"/>
            <a:ext cx="4000528" cy="271464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1444" name="Picture 4" descr="Картинки по запросу &quot;картинки математичні  розрахунки в артилерії&quot;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14876" y="3571876"/>
            <a:ext cx="4071966" cy="271464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1446" name="Picture 6" descr="Картинки по запросу &quot;картинки математичні формули&quot;"/>
          <p:cNvPicPr>
            <a:picLocks noChangeAspect="1" noChangeArrowheads="1"/>
          </p:cNvPicPr>
          <p:nvPr/>
        </p:nvPicPr>
        <p:blipFill>
          <a:blip r:embed="rId5" cstate="print"/>
          <a:srcRect l="17586" r="15978"/>
          <a:stretch>
            <a:fillRect/>
          </a:stretch>
        </p:blipFill>
        <p:spPr bwMode="auto">
          <a:xfrm>
            <a:off x="428596" y="3571876"/>
            <a:ext cx="3929090" cy="271464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1507</TotalTime>
  <Words>794</Words>
  <Application>Microsoft Office PowerPoint</Application>
  <PresentationFormat>Экран (4:3)</PresentationFormat>
  <Paragraphs>138</Paragraphs>
  <Slides>44</Slides>
  <Notes>0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44</vt:i4>
      </vt:variant>
    </vt:vector>
  </HeadingPairs>
  <TitlesOfParts>
    <vt:vector size="46" baseType="lpstr">
      <vt:lpstr>Тема Office</vt:lpstr>
      <vt:lpstr>Лист</vt:lpstr>
      <vt:lpstr>Слайд 1</vt:lpstr>
      <vt:lpstr>Слайд 2</vt:lpstr>
      <vt:lpstr> </vt:lpstr>
      <vt:lpstr>Організація діяльності</vt:lpstr>
      <vt:lpstr>Слайд 5</vt:lpstr>
      <vt:lpstr>Очікувані результати проєкту </vt:lpstr>
      <vt:lpstr>План роботи груп </vt:lpstr>
      <vt:lpstr>Слайд 8</vt:lpstr>
      <vt:lpstr>Обробка інформації </vt:lpstr>
      <vt:lpstr>Захист проєкту</vt:lpstr>
      <vt:lpstr>КОМБІНАТОРИКА</vt:lpstr>
      <vt:lpstr>Слайд 12</vt:lpstr>
      <vt:lpstr>Слайд 13</vt:lpstr>
      <vt:lpstr>Строї та їх елементи</vt:lpstr>
      <vt:lpstr>Слайд 15</vt:lpstr>
      <vt:lpstr>                                    - відстань між флангами.</vt:lpstr>
      <vt:lpstr>          – відстань по фронту між  військовослужбовцями, машинами, підрозділами,  частинами.</vt:lpstr>
      <vt:lpstr>Слайд 18</vt:lpstr>
      <vt:lpstr>Слайд 19</vt:lpstr>
      <vt:lpstr>КОМБІНАТОРИКА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Слайд 30</vt:lpstr>
      <vt:lpstr>Слайд 31</vt:lpstr>
      <vt:lpstr>Слайд 32</vt:lpstr>
      <vt:lpstr>Слайд 33</vt:lpstr>
      <vt:lpstr>Правила безпечного поводження зі зброєю і боєприпасами</vt:lpstr>
      <vt:lpstr>Заходи безпеки під час проведення стрільб  </vt:lpstr>
      <vt:lpstr>Слайд 36</vt:lpstr>
      <vt:lpstr>Слайд 37</vt:lpstr>
      <vt:lpstr>Слайд 38</vt:lpstr>
      <vt:lpstr>Слайд 39</vt:lpstr>
      <vt:lpstr>Слайд 40</vt:lpstr>
      <vt:lpstr>Слайд 41</vt:lpstr>
      <vt:lpstr>Слайд 42</vt:lpstr>
      <vt:lpstr>Слайд 43</vt:lpstr>
      <vt:lpstr>Слайд 44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User6</dc:creator>
  <cp:lastModifiedBy>Люда</cp:lastModifiedBy>
  <cp:revision>94</cp:revision>
  <dcterms:created xsi:type="dcterms:W3CDTF">2021-02-10T11:27:25Z</dcterms:created>
  <dcterms:modified xsi:type="dcterms:W3CDTF">2021-02-16T19:41:05Z</dcterms:modified>
</cp:coreProperties>
</file>