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6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024B74-663B-4909-8A7F-EFDE4596F578}" type="doc">
      <dgm:prSet loTypeId="urn:microsoft.com/office/officeart/2008/layout/CircularPictureCallout" loCatId="pictur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2E01A8-F8A1-4DEF-84B5-2CFFC0D6A6D0}">
      <dgm:prSet/>
      <dgm:spPr/>
      <dgm:t>
        <a:bodyPr/>
        <a:lstStyle/>
        <a:p>
          <a:r>
            <a:rPr lang="uk-UA" dirty="0" smtClean="0">
              <a:latin typeface="Monotype Corsiva" panose="03010101010201010101" pitchFamily="66" charset="0"/>
            </a:rPr>
            <a:t>Завдання  </a:t>
          </a:r>
          <a:r>
            <a:rPr lang="en-US" dirty="0" smtClean="0">
              <a:latin typeface="Monotype Corsiva" panose="03010101010201010101" pitchFamily="66" charset="0"/>
            </a:rPr>
            <a:t>STEM</a:t>
          </a:r>
          <a:r>
            <a:rPr lang="uk-UA" dirty="0" smtClean="0">
              <a:latin typeface="Monotype Corsiva" panose="03010101010201010101" pitchFamily="66" charset="0"/>
            </a:rPr>
            <a:t>-освіти -це  конкурентоспроможність випускників  на сучасному ринку праці здатність і готовність до: </a:t>
          </a:r>
          <a:endParaRPr lang="ru-RU" dirty="0">
            <a:latin typeface="Monotype Corsiva" panose="03010101010201010101" pitchFamily="66" charset="0"/>
          </a:endParaRPr>
        </a:p>
      </dgm:t>
    </dgm:pt>
    <dgm:pt modelId="{5F4FCBF3-9345-44AE-94A0-4E6F941DF854}" type="parTrans" cxnId="{45A4B8EB-DB12-4C99-8D38-03FEC2DBF782}">
      <dgm:prSet/>
      <dgm:spPr/>
      <dgm:t>
        <a:bodyPr/>
        <a:lstStyle/>
        <a:p>
          <a:endParaRPr lang="ru-RU"/>
        </a:p>
      </dgm:t>
    </dgm:pt>
    <dgm:pt modelId="{4E3A3176-C214-44FF-8FFF-990BA1128574}" type="sibTrans" cxnId="{45A4B8EB-DB12-4C99-8D38-03FEC2DBF782}">
      <dgm:prSet/>
      <dgm:spPr/>
      <dgm:t>
        <a:bodyPr/>
        <a:lstStyle/>
        <a:p>
          <a:endParaRPr lang="ru-RU"/>
        </a:p>
      </dgm:t>
    </dgm:pt>
    <dgm:pt modelId="{172E56FB-5792-48A1-BA37-C398075CFA3A}">
      <dgm:prSet phldrT="[Текст]" custT="1"/>
      <dgm:spPr/>
      <dgm:t>
        <a:bodyPr/>
        <a:lstStyle/>
        <a:p>
          <a:pPr algn="ctr"/>
          <a:r>
            <a:rPr lang="uk-UA" sz="1800" dirty="0" smtClean="0">
              <a:latin typeface="Monotype Corsiva" panose="03010101010201010101" pitchFamily="66" charset="0"/>
            </a:rPr>
            <a:t>розв’язання комплексних задач (проблем</a:t>
          </a:r>
          <a:r>
            <a:rPr lang="uk-UA" sz="1600" dirty="0" smtClean="0"/>
            <a:t>)</a:t>
          </a:r>
          <a:endParaRPr lang="ru-RU" sz="1600" dirty="0"/>
        </a:p>
      </dgm:t>
    </dgm:pt>
    <dgm:pt modelId="{DB962DAD-ED79-4C8C-AB1C-1336C0641CC8}" type="parTrans" cxnId="{FC3D7A85-DC9E-41F1-A373-8899DBC273F6}">
      <dgm:prSet/>
      <dgm:spPr/>
      <dgm:t>
        <a:bodyPr/>
        <a:lstStyle/>
        <a:p>
          <a:endParaRPr lang="ru-RU"/>
        </a:p>
      </dgm:t>
    </dgm:pt>
    <dgm:pt modelId="{84A528AC-C6D2-40A7-A7F5-DA543A0F113C}" type="sibTrans" cxnId="{FC3D7A85-DC9E-41F1-A373-8899DBC273F6}">
      <dgm:prSet/>
      <dgm:spPr/>
      <dgm:t>
        <a:bodyPr/>
        <a:lstStyle/>
        <a:p>
          <a:endParaRPr lang="ru-RU"/>
        </a:p>
      </dgm:t>
    </dgm:pt>
    <dgm:pt modelId="{E6D1ABAC-DEDA-4B16-85B4-A5F322E82DD5}">
      <dgm:prSet phldrT="[Текст]" custT="1"/>
      <dgm:spPr/>
      <dgm:t>
        <a:bodyPr/>
        <a:lstStyle/>
        <a:p>
          <a:pPr algn="ctr"/>
          <a:r>
            <a:rPr lang="uk-UA" sz="1800" dirty="0" smtClean="0">
              <a:latin typeface="Monotype Corsiva" panose="03010101010201010101" pitchFamily="66" charset="0"/>
            </a:rPr>
            <a:t>критичного мислення</a:t>
          </a:r>
          <a:endParaRPr lang="ru-RU" sz="1800" dirty="0">
            <a:latin typeface="Monotype Corsiva" panose="03010101010201010101" pitchFamily="66" charset="0"/>
          </a:endParaRPr>
        </a:p>
      </dgm:t>
    </dgm:pt>
    <dgm:pt modelId="{7B4F7C18-8374-475F-887F-C46CC30A1E0E}" type="parTrans" cxnId="{E6D31981-B6BE-4241-8874-33972292EF76}">
      <dgm:prSet/>
      <dgm:spPr/>
      <dgm:t>
        <a:bodyPr/>
        <a:lstStyle/>
        <a:p>
          <a:endParaRPr lang="ru-RU"/>
        </a:p>
      </dgm:t>
    </dgm:pt>
    <dgm:pt modelId="{B9C350E4-7750-42D1-880C-8D5376CB1F0A}" type="sibTrans" cxnId="{E6D31981-B6BE-4241-8874-33972292EF76}">
      <dgm:prSet/>
      <dgm:spPr/>
      <dgm:t>
        <a:bodyPr/>
        <a:lstStyle/>
        <a:p>
          <a:endParaRPr lang="ru-RU"/>
        </a:p>
      </dgm:t>
    </dgm:pt>
    <dgm:pt modelId="{F4A67D8D-2183-4880-952D-D9FC55E4EE69}">
      <dgm:prSet phldrT="[Текст]" custT="1"/>
      <dgm:spPr/>
      <dgm:t>
        <a:bodyPr/>
        <a:lstStyle/>
        <a:p>
          <a:r>
            <a:rPr lang="uk-UA" sz="1800" dirty="0" smtClean="0">
              <a:latin typeface="Monotype Corsiva" panose="03010101010201010101" pitchFamily="66" charset="0"/>
            </a:rPr>
            <a:t>творчості</a:t>
          </a:r>
          <a:r>
            <a:rPr lang="uk-UA" sz="1600" dirty="0" smtClean="0"/>
            <a:t> </a:t>
          </a:r>
          <a:endParaRPr lang="ru-RU" sz="1600" dirty="0"/>
        </a:p>
      </dgm:t>
    </dgm:pt>
    <dgm:pt modelId="{5ABB6A4A-2FDB-4A5A-AAB6-AAACC6741AD1}" type="parTrans" cxnId="{983CA1C6-A742-48E7-9413-3ABCD0A540F0}">
      <dgm:prSet/>
      <dgm:spPr/>
      <dgm:t>
        <a:bodyPr/>
        <a:lstStyle/>
        <a:p>
          <a:endParaRPr lang="ru-RU"/>
        </a:p>
      </dgm:t>
    </dgm:pt>
    <dgm:pt modelId="{153FB835-9893-4DE8-B027-58E8D158B370}" type="sibTrans" cxnId="{983CA1C6-A742-48E7-9413-3ABCD0A540F0}">
      <dgm:prSet/>
      <dgm:spPr/>
      <dgm:t>
        <a:bodyPr/>
        <a:lstStyle/>
        <a:p>
          <a:endParaRPr lang="ru-RU"/>
        </a:p>
      </dgm:t>
    </dgm:pt>
    <dgm:pt modelId="{676D5A1E-67EA-427C-BC0F-FB1600FB633F}">
      <dgm:prSet phldrT="[Текст]"/>
      <dgm:spPr/>
      <dgm:t>
        <a:bodyPr/>
        <a:lstStyle/>
        <a:p>
          <a:endParaRPr lang="ru-RU" dirty="0"/>
        </a:p>
      </dgm:t>
    </dgm:pt>
    <dgm:pt modelId="{9BEDEFFE-19EA-46AC-80F2-310F18EEC9BC}" type="parTrans" cxnId="{968EF0FA-2994-4EA4-9598-79C6043A443D}">
      <dgm:prSet/>
      <dgm:spPr/>
      <dgm:t>
        <a:bodyPr/>
        <a:lstStyle/>
        <a:p>
          <a:endParaRPr lang="ru-RU"/>
        </a:p>
      </dgm:t>
    </dgm:pt>
    <dgm:pt modelId="{43421D12-547F-4BE2-9F3C-14D17A21EAE8}" type="sibTrans" cxnId="{968EF0FA-2994-4EA4-9598-79C6043A443D}">
      <dgm:prSet/>
      <dgm:spPr/>
      <dgm:t>
        <a:bodyPr/>
        <a:lstStyle/>
        <a:p>
          <a:endParaRPr lang="ru-RU"/>
        </a:p>
      </dgm:t>
    </dgm:pt>
    <dgm:pt modelId="{54066B5C-9770-4528-83A5-D3AB16B7B7DA}">
      <dgm:prSet phldrT="[Текст]" custT="1"/>
      <dgm:spPr/>
      <dgm:t>
        <a:bodyPr/>
        <a:lstStyle/>
        <a:p>
          <a:pPr algn="ctr"/>
          <a:r>
            <a:rPr lang="uk-UA" sz="1800" dirty="0" smtClean="0">
              <a:latin typeface="Monotype Corsiva" panose="03010101010201010101" pitchFamily="66" charset="0"/>
            </a:rPr>
            <a:t>когнітивної гнучкості</a:t>
          </a:r>
          <a:endParaRPr lang="ru-RU" sz="1800" dirty="0">
            <a:latin typeface="Monotype Corsiva" panose="03010101010201010101" pitchFamily="66" charset="0"/>
          </a:endParaRPr>
        </a:p>
      </dgm:t>
    </dgm:pt>
    <dgm:pt modelId="{5C94EF57-8E95-4D59-B622-03562F7C46A4}" type="parTrans" cxnId="{3C50BB0C-DB9C-4186-8244-7409E979A94D}">
      <dgm:prSet/>
      <dgm:spPr/>
      <dgm:t>
        <a:bodyPr/>
        <a:lstStyle/>
        <a:p>
          <a:endParaRPr lang="ru-RU"/>
        </a:p>
      </dgm:t>
    </dgm:pt>
    <dgm:pt modelId="{E77E6DA3-F2E3-4447-A867-742D596FE2B9}" type="sibTrans" cxnId="{3C50BB0C-DB9C-4186-8244-7409E979A94D}">
      <dgm:prSet/>
      <dgm:spPr/>
      <dgm:t>
        <a:bodyPr/>
        <a:lstStyle/>
        <a:p>
          <a:endParaRPr lang="ru-RU"/>
        </a:p>
      </dgm:t>
    </dgm:pt>
    <dgm:pt modelId="{6EE66F4A-B4E5-4B3D-864F-8899148EB88E}">
      <dgm:prSet phldrT="[Текст]" custT="1"/>
      <dgm:spPr/>
      <dgm:t>
        <a:bodyPr/>
        <a:lstStyle/>
        <a:p>
          <a:r>
            <a:rPr lang="uk-UA" sz="1800" dirty="0" smtClean="0">
              <a:latin typeface="Monotype Corsiva" panose="03010101010201010101" pitchFamily="66" charset="0"/>
            </a:rPr>
            <a:t>співпраці та управління </a:t>
          </a:r>
          <a:endParaRPr lang="ru-RU" sz="1800" dirty="0">
            <a:latin typeface="Monotype Corsiva" panose="03010101010201010101" pitchFamily="66" charset="0"/>
          </a:endParaRPr>
        </a:p>
      </dgm:t>
    </dgm:pt>
    <dgm:pt modelId="{BA9E60C5-C9B8-48D6-8CE1-A998766662B9}" type="parTrans" cxnId="{EE2B1634-7D24-46C6-BE50-749CCF0472CB}">
      <dgm:prSet/>
      <dgm:spPr/>
      <dgm:t>
        <a:bodyPr/>
        <a:lstStyle/>
        <a:p>
          <a:endParaRPr lang="ru-RU"/>
        </a:p>
      </dgm:t>
    </dgm:pt>
    <dgm:pt modelId="{A00E2F22-E018-44D8-B438-B4408B9848E9}" type="sibTrans" cxnId="{EE2B1634-7D24-46C6-BE50-749CCF0472CB}">
      <dgm:prSet/>
      <dgm:spPr/>
      <dgm:t>
        <a:bodyPr/>
        <a:lstStyle/>
        <a:p>
          <a:endParaRPr lang="ru-RU"/>
        </a:p>
      </dgm:t>
    </dgm:pt>
    <dgm:pt modelId="{A87CA1F9-B69A-44F2-8249-D137D6493D3B}">
      <dgm:prSet phldrT="[Текст]" custT="1"/>
      <dgm:spPr/>
      <dgm:t>
        <a:bodyPr/>
        <a:lstStyle/>
        <a:p>
          <a:pPr algn="ctr"/>
          <a:r>
            <a:rPr lang="uk-UA" sz="1800" dirty="0" smtClean="0">
              <a:latin typeface="Monotype Corsiva" panose="03010101010201010101" pitchFamily="66" charset="0"/>
            </a:rPr>
            <a:t>здійснення інноваційної діяльності.</a:t>
          </a:r>
          <a:endParaRPr lang="ru-RU" sz="1800" dirty="0">
            <a:latin typeface="Monotype Corsiva" panose="03010101010201010101" pitchFamily="66" charset="0"/>
          </a:endParaRPr>
        </a:p>
      </dgm:t>
    </dgm:pt>
    <dgm:pt modelId="{F7DAF8FB-54B4-432F-AC22-1386D324CD95}" type="parTrans" cxnId="{7B948383-8A56-44E1-9EC4-E2F700F38026}">
      <dgm:prSet/>
      <dgm:spPr/>
      <dgm:t>
        <a:bodyPr/>
        <a:lstStyle/>
        <a:p>
          <a:endParaRPr lang="ru-RU"/>
        </a:p>
      </dgm:t>
    </dgm:pt>
    <dgm:pt modelId="{3942CE22-D22C-4186-8221-BAE47D7402FE}" type="sibTrans" cxnId="{7B948383-8A56-44E1-9EC4-E2F700F38026}">
      <dgm:prSet/>
      <dgm:spPr/>
      <dgm:t>
        <a:bodyPr/>
        <a:lstStyle/>
        <a:p>
          <a:endParaRPr lang="ru-RU"/>
        </a:p>
      </dgm:t>
    </dgm:pt>
    <dgm:pt modelId="{2B7AA318-08D5-4EE5-AC8F-65C11AC752E6}" type="pres">
      <dgm:prSet presAssocID="{D6024B74-663B-4909-8A7F-EFDE4596F57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B70B3A8-0A21-401B-8DA7-3833D0B896A7}" type="pres">
      <dgm:prSet presAssocID="{D6024B74-663B-4909-8A7F-EFDE4596F578}" presName="Name1" presStyleCnt="0"/>
      <dgm:spPr/>
    </dgm:pt>
    <dgm:pt modelId="{2D28EBEF-7426-48A1-8204-5B592ACA9009}" type="pres">
      <dgm:prSet presAssocID="{4E3A3176-C214-44FF-8FFF-990BA1128574}" presName="picture_1" presStyleCnt="0"/>
      <dgm:spPr/>
    </dgm:pt>
    <dgm:pt modelId="{3B4464D3-2C8C-46FD-80EA-57DB57E6FDBC}" type="pres">
      <dgm:prSet presAssocID="{4E3A3176-C214-44FF-8FFF-990BA1128574}" presName="pictureRepeatNode" presStyleLbl="alignImgPlace1" presStyleIdx="0" presStyleCnt="7"/>
      <dgm:spPr/>
      <dgm:t>
        <a:bodyPr/>
        <a:lstStyle/>
        <a:p>
          <a:endParaRPr lang="ru-RU"/>
        </a:p>
      </dgm:t>
    </dgm:pt>
    <dgm:pt modelId="{BDAF0D8B-3725-4B2C-BAE9-33A7AEFD512B}" type="pres">
      <dgm:prSet presAssocID="{682E01A8-F8A1-4DEF-84B5-2CFFC0D6A6D0}" presName="text_1" presStyleLbl="node1" presStyleIdx="0" presStyleCnt="0" custScaleX="133187" custScaleY="176640" custLinFactNeighborX="-3252" custLinFactNeighborY="-738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B7AB3-4ACA-4BFF-AC43-C4731B98482D}" type="pres">
      <dgm:prSet presAssocID="{84A528AC-C6D2-40A7-A7F5-DA543A0F113C}" presName="picture_2" presStyleCnt="0"/>
      <dgm:spPr/>
    </dgm:pt>
    <dgm:pt modelId="{DC1DF298-D995-4DA7-ABAB-06D88A388D4A}" type="pres">
      <dgm:prSet presAssocID="{84A528AC-C6D2-40A7-A7F5-DA543A0F113C}" presName="pictureRepeatNode" presStyleLbl="alignImgPlace1" presStyleIdx="1" presStyleCnt="7"/>
      <dgm:spPr/>
      <dgm:t>
        <a:bodyPr/>
        <a:lstStyle/>
        <a:p>
          <a:endParaRPr lang="ru-RU"/>
        </a:p>
      </dgm:t>
    </dgm:pt>
    <dgm:pt modelId="{B0F56C0F-7C2F-4EEB-AC12-FC2732413A5E}" type="pres">
      <dgm:prSet presAssocID="{172E56FB-5792-48A1-BA37-C398075CFA3A}" presName="line_2" presStyleLbl="parChTrans1D1" presStyleIdx="0" presStyleCnt="6"/>
      <dgm:spPr/>
    </dgm:pt>
    <dgm:pt modelId="{59081695-EEFE-4B68-8337-C0B6017F2F2A}" type="pres">
      <dgm:prSet presAssocID="{172E56FB-5792-48A1-BA37-C398075CFA3A}" presName="textparent_2" presStyleLbl="node1" presStyleIdx="0" presStyleCnt="0"/>
      <dgm:spPr/>
    </dgm:pt>
    <dgm:pt modelId="{FBED4FDC-8D22-42F0-9057-037EEB128049}" type="pres">
      <dgm:prSet presAssocID="{172E56FB-5792-48A1-BA37-C398075CFA3A}" presName="text_2" presStyleLbl="revTx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B8B733-7D02-4B28-ADA3-7A4CC3A4A080}" type="pres">
      <dgm:prSet presAssocID="{B9C350E4-7750-42D1-880C-8D5376CB1F0A}" presName="picture_3" presStyleCnt="0"/>
      <dgm:spPr/>
    </dgm:pt>
    <dgm:pt modelId="{AE4CA302-E9A3-4491-AEFC-6FD9964FD27E}" type="pres">
      <dgm:prSet presAssocID="{B9C350E4-7750-42D1-880C-8D5376CB1F0A}" presName="pictureRepeatNode" presStyleLbl="alignImgPlace1" presStyleIdx="2" presStyleCnt="7"/>
      <dgm:spPr/>
      <dgm:t>
        <a:bodyPr/>
        <a:lstStyle/>
        <a:p>
          <a:endParaRPr lang="ru-RU"/>
        </a:p>
      </dgm:t>
    </dgm:pt>
    <dgm:pt modelId="{E431565D-F1F6-42BC-866D-FEB3877E707F}" type="pres">
      <dgm:prSet presAssocID="{E6D1ABAC-DEDA-4B16-85B4-A5F322E82DD5}" presName="line_3" presStyleLbl="parChTrans1D1" presStyleIdx="1" presStyleCnt="6"/>
      <dgm:spPr/>
    </dgm:pt>
    <dgm:pt modelId="{16DA6FA9-6BF6-43C1-9DB8-629992E27C47}" type="pres">
      <dgm:prSet presAssocID="{E6D1ABAC-DEDA-4B16-85B4-A5F322E82DD5}" presName="textparent_3" presStyleLbl="node1" presStyleIdx="0" presStyleCnt="0"/>
      <dgm:spPr/>
    </dgm:pt>
    <dgm:pt modelId="{58594728-F13B-4366-8BF4-F10A611AB182}" type="pres">
      <dgm:prSet presAssocID="{E6D1ABAC-DEDA-4B16-85B4-A5F322E82DD5}" presName="text_3" presStyleLbl="revTx" presStyleIdx="1" presStyleCnt="6" custScaleX="176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4A1D0-CD77-4EBB-9ADE-5020D97A9FF9}" type="pres">
      <dgm:prSet presAssocID="{153FB835-9893-4DE8-B027-58E8D158B370}" presName="picture_4" presStyleCnt="0"/>
      <dgm:spPr/>
    </dgm:pt>
    <dgm:pt modelId="{263774FB-31BD-4449-8045-F91C76DBE183}" type="pres">
      <dgm:prSet presAssocID="{153FB835-9893-4DE8-B027-58E8D158B370}" presName="pictureRepeatNode" presStyleLbl="alignImgPlace1" presStyleIdx="3" presStyleCnt="7"/>
      <dgm:spPr/>
      <dgm:t>
        <a:bodyPr/>
        <a:lstStyle/>
        <a:p>
          <a:endParaRPr lang="ru-RU"/>
        </a:p>
      </dgm:t>
    </dgm:pt>
    <dgm:pt modelId="{6B3A378F-E334-4A33-A545-41339BD3CD67}" type="pres">
      <dgm:prSet presAssocID="{F4A67D8D-2183-4880-952D-D9FC55E4EE69}" presName="line_4" presStyleLbl="parChTrans1D1" presStyleIdx="2" presStyleCnt="6"/>
      <dgm:spPr/>
    </dgm:pt>
    <dgm:pt modelId="{1D7E8747-252D-4370-9732-C83A46EC5EEB}" type="pres">
      <dgm:prSet presAssocID="{F4A67D8D-2183-4880-952D-D9FC55E4EE69}" presName="textparent_4" presStyleLbl="node1" presStyleIdx="0" presStyleCnt="0"/>
      <dgm:spPr/>
    </dgm:pt>
    <dgm:pt modelId="{FAEFD1BF-6873-4AB5-AB4A-AA62EDBBF2DB}" type="pres">
      <dgm:prSet presAssocID="{F4A67D8D-2183-4880-952D-D9FC55E4EE69}" presName="text_4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779E5D-E326-43BB-BC99-19D1C855D674}" type="pres">
      <dgm:prSet presAssocID="{E77E6DA3-F2E3-4447-A867-742D596FE2B9}" presName="picture_5" presStyleCnt="0"/>
      <dgm:spPr/>
    </dgm:pt>
    <dgm:pt modelId="{9B04A0F5-AE3D-4372-A632-C774FD367EB4}" type="pres">
      <dgm:prSet presAssocID="{E77E6DA3-F2E3-4447-A867-742D596FE2B9}" presName="pictureRepeatNode" presStyleLbl="alignImgPlace1" presStyleIdx="4" presStyleCnt="7"/>
      <dgm:spPr/>
      <dgm:t>
        <a:bodyPr/>
        <a:lstStyle/>
        <a:p>
          <a:endParaRPr lang="ru-RU"/>
        </a:p>
      </dgm:t>
    </dgm:pt>
    <dgm:pt modelId="{E5E8BC66-7EA4-4736-A839-A7E954FB5E21}" type="pres">
      <dgm:prSet presAssocID="{54066B5C-9770-4528-83A5-D3AB16B7B7DA}" presName="line_5" presStyleLbl="parChTrans1D1" presStyleIdx="3" presStyleCnt="6"/>
      <dgm:spPr/>
    </dgm:pt>
    <dgm:pt modelId="{992799ED-8C05-42EC-A8B7-7B96BBB08033}" type="pres">
      <dgm:prSet presAssocID="{54066B5C-9770-4528-83A5-D3AB16B7B7DA}" presName="textparent_5" presStyleLbl="node1" presStyleIdx="0" presStyleCnt="0"/>
      <dgm:spPr/>
    </dgm:pt>
    <dgm:pt modelId="{2BFE5C4A-809F-45F4-86D2-6752AA2C9187}" type="pres">
      <dgm:prSet presAssocID="{54066B5C-9770-4528-83A5-D3AB16B7B7DA}" presName="text_5" presStyleLbl="revTx" presStyleIdx="3" presStyleCnt="6" custScaleX="2000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F94BEA-5963-4EF3-9DC2-2FF7ED287029}" type="pres">
      <dgm:prSet presAssocID="{A00E2F22-E018-44D8-B438-B4408B9848E9}" presName="picture_6" presStyleCnt="0"/>
      <dgm:spPr/>
    </dgm:pt>
    <dgm:pt modelId="{1F2EA4F0-83E5-4679-ABA3-15261E15422C}" type="pres">
      <dgm:prSet presAssocID="{A00E2F22-E018-44D8-B438-B4408B9848E9}" presName="pictureRepeatNode" presStyleLbl="alignImgPlace1" presStyleIdx="5" presStyleCnt="7"/>
      <dgm:spPr/>
      <dgm:t>
        <a:bodyPr/>
        <a:lstStyle/>
        <a:p>
          <a:endParaRPr lang="ru-RU"/>
        </a:p>
      </dgm:t>
    </dgm:pt>
    <dgm:pt modelId="{B06FDAE0-CFD2-441D-A6CD-AEFCDF02D8DC}" type="pres">
      <dgm:prSet presAssocID="{6EE66F4A-B4E5-4B3D-864F-8899148EB88E}" presName="line_6" presStyleLbl="parChTrans1D1" presStyleIdx="4" presStyleCnt="6"/>
      <dgm:spPr/>
    </dgm:pt>
    <dgm:pt modelId="{5FAE6BD0-D426-4AB9-80AA-AEF3D81EBF32}" type="pres">
      <dgm:prSet presAssocID="{6EE66F4A-B4E5-4B3D-864F-8899148EB88E}" presName="textparent_6" presStyleLbl="node1" presStyleIdx="0" presStyleCnt="0"/>
      <dgm:spPr/>
    </dgm:pt>
    <dgm:pt modelId="{7641562B-5BFC-4011-880A-757C0E4E5D15}" type="pres">
      <dgm:prSet presAssocID="{6EE66F4A-B4E5-4B3D-864F-8899148EB88E}" presName="text_6" presStyleLbl="revTx" presStyleIdx="4" presStyleCnt="6" custScaleX="2071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644A0F-2C06-402A-BB2E-D07AA9DE6818}" type="pres">
      <dgm:prSet presAssocID="{3942CE22-D22C-4186-8221-BAE47D7402FE}" presName="picture_7" presStyleCnt="0"/>
      <dgm:spPr/>
    </dgm:pt>
    <dgm:pt modelId="{19D24EC7-333F-453E-812F-2AE5CE8EA641}" type="pres">
      <dgm:prSet presAssocID="{3942CE22-D22C-4186-8221-BAE47D7402FE}" presName="pictureRepeatNode" presStyleLbl="alignImgPlace1" presStyleIdx="6" presStyleCnt="7"/>
      <dgm:spPr/>
      <dgm:t>
        <a:bodyPr/>
        <a:lstStyle/>
        <a:p>
          <a:endParaRPr lang="ru-RU"/>
        </a:p>
      </dgm:t>
    </dgm:pt>
    <dgm:pt modelId="{A03DA130-9501-41D1-9BFE-0F00B4DADD41}" type="pres">
      <dgm:prSet presAssocID="{A87CA1F9-B69A-44F2-8249-D137D6493D3B}" presName="line_7" presStyleLbl="parChTrans1D1" presStyleIdx="5" presStyleCnt="6"/>
      <dgm:spPr/>
    </dgm:pt>
    <dgm:pt modelId="{0EC3ABD4-838E-45C5-A65F-93CA855788DB}" type="pres">
      <dgm:prSet presAssocID="{A87CA1F9-B69A-44F2-8249-D137D6493D3B}" presName="textparent_7" presStyleLbl="node1" presStyleIdx="0" presStyleCnt="0"/>
      <dgm:spPr/>
    </dgm:pt>
    <dgm:pt modelId="{A4C57EC8-A508-4C69-A5C1-E98C6E6644A4}" type="pres">
      <dgm:prSet presAssocID="{A87CA1F9-B69A-44F2-8249-D137D6493D3B}" presName="text_7" presStyleLbl="revTx" presStyleIdx="5" presStyleCnt="6" custScaleX="1424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3CA1C6-A742-48E7-9413-3ABCD0A540F0}" srcId="{D6024B74-663B-4909-8A7F-EFDE4596F578}" destId="{F4A67D8D-2183-4880-952D-D9FC55E4EE69}" srcOrd="3" destOrd="0" parTransId="{5ABB6A4A-2FDB-4A5A-AAB6-AAACC6741AD1}" sibTransId="{153FB835-9893-4DE8-B027-58E8D158B370}"/>
    <dgm:cxn modelId="{45A4B8EB-DB12-4C99-8D38-03FEC2DBF782}" srcId="{D6024B74-663B-4909-8A7F-EFDE4596F578}" destId="{682E01A8-F8A1-4DEF-84B5-2CFFC0D6A6D0}" srcOrd="0" destOrd="0" parTransId="{5F4FCBF3-9345-44AE-94A0-4E6F941DF854}" sibTransId="{4E3A3176-C214-44FF-8FFF-990BA1128574}"/>
    <dgm:cxn modelId="{681362D4-3216-4ABD-B345-CAB8565E4EA8}" type="presOf" srcId="{A00E2F22-E018-44D8-B438-B4408B9848E9}" destId="{1F2EA4F0-83E5-4679-ABA3-15261E15422C}" srcOrd="0" destOrd="0" presId="urn:microsoft.com/office/officeart/2008/layout/CircularPictureCallout"/>
    <dgm:cxn modelId="{0C0B39ED-4DEC-42B3-BC79-8A020AEC65F7}" type="presOf" srcId="{3942CE22-D22C-4186-8221-BAE47D7402FE}" destId="{19D24EC7-333F-453E-812F-2AE5CE8EA641}" srcOrd="0" destOrd="0" presId="urn:microsoft.com/office/officeart/2008/layout/CircularPictureCallout"/>
    <dgm:cxn modelId="{268B4E8D-D2C6-404E-9535-651DF12C971C}" type="presOf" srcId="{84A528AC-C6D2-40A7-A7F5-DA543A0F113C}" destId="{DC1DF298-D995-4DA7-ABAB-06D88A388D4A}" srcOrd="0" destOrd="0" presId="urn:microsoft.com/office/officeart/2008/layout/CircularPictureCallout"/>
    <dgm:cxn modelId="{491CC3E6-26C5-4B1F-97C2-2E401E495788}" type="presOf" srcId="{B9C350E4-7750-42D1-880C-8D5376CB1F0A}" destId="{AE4CA302-E9A3-4491-AEFC-6FD9964FD27E}" srcOrd="0" destOrd="0" presId="urn:microsoft.com/office/officeart/2008/layout/CircularPictureCallout"/>
    <dgm:cxn modelId="{FC3D7A85-DC9E-41F1-A373-8899DBC273F6}" srcId="{D6024B74-663B-4909-8A7F-EFDE4596F578}" destId="{172E56FB-5792-48A1-BA37-C398075CFA3A}" srcOrd="1" destOrd="0" parTransId="{DB962DAD-ED79-4C8C-AB1C-1336C0641CC8}" sibTransId="{84A528AC-C6D2-40A7-A7F5-DA543A0F113C}"/>
    <dgm:cxn modelId="{90FCEAA3-6328-4A4D-BB6C-E596C71305D3}" type="presOf" srcId="{172E56FB-5792-48A1-BA37-C398075CFA3A}" destId="{FBED4FDC-8D22-42F0-9057-037EEB128049}" srcOrd="0" destOrd="0" presId="urn:microsoft.com/office/officeart/2008/layout/CircularPictureCallout"/>
    <dgm:cxn modelId="{EE2B1634-7D24-46C6-BE50-749CCF0472CB}" srcId="{D6024B74-663B-4909-8A7F-EFDE4596F578}" destId="{6EE66F4A-B4E5-4B3D-864F-8899148EB88E}" srcOrd="5" destOrd="0" parTransId="{BA9E60C5-C9B8-48D6-8CE1-A998766662B9}" sibTransId="{A00E2F22-E018-44D8-B438-B4408B9848E9}"/>
    <dgm:cxn modelId="{88B141A8-5B33-4C62-BBA6-C84E0DCB0527}" type="presOf" srcId="{D6024B74-663B-4909-8A7F-EFDE4596F578}" destId="{2B7AA318-08D5-4EE5-AC8F-65C11AC752E6}" srcOrd="0" destOrd="0" presId="urn:microsoft.com/office/officeart/2008/layout/CircularPictureCallout"/>
    <dgm:cxn modelId="{2ED7ADCF-E8E7-40A3-BB4F-4B33F6FC1113}" type="presOf" srcId="{4E3A3176-C214-44FF-8FFF-990BA1128574}" destId="{3B4464D3-2C8C-46FD-80EA-57DB57E6FDBC}" srcOrd="0" destOrd="0" presId="urn:microsoft.com/office/officeart/2008/layout/CircularPictureCallout"/>
    <dgm:cxn modelId="{627F3920-33B9-4753-AE1F-E41F17C3A285}" type="presOf" srcId="{153FB835-9893-4DE8-B027-58E8D158B370}" destId="{263774FB-31BD-4449-8045-F91C76DBE183}" srcOrd="0" destOrd="0" presId="urn:microsoft.com/office/officeart/2008/layout/CircularPictureCallout"/>
    <dgm:cxn modelId="{968EF0FA-2994-4EA4-9598-79C6043A443D}" srcId="{D6024B74-663B-4909-8A7F-EFDE4596F578}" destId="{676D5A1E-67EA-427C-BC0F-FB1600FB633F}" srcOrd="7" destOrd="0" parTransId="{9BEDEFFE-19EA-46AC-80F2-310F18EEC9BC}" sibTransId="{43421D12-547F-4BE2-9F3C-14D17A21EAE8}"/>
    <dgm:cxn modelId="{D3CDD065-64FA-41C5-834E-21F5F0A22413}" type="presOf" srcId="{E6D1ABAC-DEDA-4B16-85B4-A5F322E82DD5}" destId="{58594728-F13B-4366-8BF4-F10A611AB182}" srcOrd="0" destOrd="0" presId="urn:microsoft.com/office/officeart/2008/layout/CircularPictureCallout"/>
    <dgm:cxn modelId="{657765CE-918F-4225-BE0F-D5DC327AA2F9}" type="presOf" srcId="{F4A67D8D-2183-4880-952D-D9FC55E4EE69}" destId="{FAEFD1BF-6873-4AB5-AB4A-AA62EDBBF2DB}" srcOrd="0" destOrd="0" presId="urn:microsoft.com/office/officeart/2008/layout/CircularPictureCallout"/>
    <dgm:cxn modelId="{DBB94053-ACC6-4456-BDCA-3B1A340F7939}" type="presOf" srcId="{6EE66F4A-B4E5-4B3D-864F-8899148EB88E}" destId="{7641562B-5BFC-4011-880A-757C0E4E5D15}" srcOrd="0" destOrd="0" presId="urn:microsoft.com/office/officeart/2008/layout/CircularPictureCallout"/>
    <dgm:cxn modelId="{C2A2EDCA-A643-4DEC-B58A-E169297D690F}" type="presOf" srcId="{A87CA1F9-B69A-44F2-8249-D137D6493D3B}" destId="{A4C57EC8-A508-4C69-A5C1-E98C6E6644A4}" srcOrd="0" destOrd="0" presId="urn:microsoft.com/office/officeart/2008/layout/CircularPictureCallout"/>
    <dgm:cxn modelId="{B4D76B39-7584-4E0E-AB8F-AEB2FAF8188B}" type="presOf" srcId="{682E01A8-F8A1-4DEF-84B5-2CFFC0D6A6D0}" destId="{BDAF0D8B-3725-4B2C-BAE9-33A7AEFD512B}" srcOrd="0" destOrd="0" presId="urn:microsoft.com/office/officeart/2008/layout/CircularPictureCallout"/>
    <dgm:cxn modelId="{E6D31981-B6BE-4241-8874-33972292EF76}" srcId="{D6024B74-663B-4909-8A7F-EFDE4596F578}" destId="{E6D1ABAC-DEDA-4B16-85B4-A5F322E82DD5}" srcOrd="2" destOrd="0" parTransId="{7B4F7C18-8374-475F-887F-C46CC30A1E0E}" sibTransId="{B9C350E4-7750-42D1-880C-8D5376CB1F0A}"/>
    <dgm:cxn modelId="{924CA871-51F8-4889-AD74-CE341E0C8A68}" type="presOf" srcId="{E77E6DA3-F2E3-4447-A867-742D596FE2B9}" destId="{9B04A0F5-AE3D-4372-A632-C774FD367EB4}" srcOrd="0" destOrd="0" presId="urn:microsoft.com/office/officeart/2008/layout/CircularPictureCallout"/>
    <dgm:cxn modelId="{3C50BB0C-DB9C-4186-8244-7409E979A94D}" srcId="{D6024B74-663B-4909-8A7F-EFDE4596F578}" destId="{54066B5C-9770-4528-83A5-D3AB16B7B7DA}" srcOrd="4" destOrd="0" parTransId="{5C94EF57-8E95-4D59-B622-03562F7C46A4}" sibTransId="{E77E6DA3-F2E3-4447-A867-742D596FE2B9}"/>
    <dgm:cxn modelId="{7B948383-8A56-44E1-9EC4-E2F700F38026}" srcId="{D6024B74-663B-4909-8A7F-EFDE4596F578}" destId="{A87CA1F9-B69A-44F2-8249-D137D6493D3B}" srcOrd="6" destOrd="0" parTransId="{F7DAF8FB-54B4-432F-AC22-1386D324CD95}" sibTransId="{3942CE22-D22C-4186-8221-BAE47D7402FE}"/>
    <dgm:cxn modelId="{B4D6B3AE-BBFB-41CE-8F52-5899C31F1B98}" type="presOf" srcId="{54066B5C-9770-4528-83A5-D3AB16B7B7DA}" destId="{2BFE5C4A-809F-45F4-86D2-6752AA2C9187}" srcOrd="0" destOrd="0" presId="urn:microsoft.com/office/officeart/2008/layout/CircularPictureCallout"/>
    <dgm:cxn modelId="{29563809-675A-415E-9D2F-A7FED981DA27}" type="presParOf" srcId="{2B7AA318-08D5-4EE5-AC8F-65C11AC752E6}" destId="{EB70B3A8-0A21-401B-8DA7-3833D0B896A7}" srcOrd="0" destOrd="0" presId="urn:microsoft.com/office/officeart/2008/layout/CircularPictureCallout"/>
    <dgm:cxn modelId="{0028735B-8EEF-4C77-A126-FC77A54F620E}" type="presParOf" srcId="{EB70B3A8-0A21-401B-8DA7-3833D0B896A7}" destId="{2D28EBEF-7426-48A1-8204-5B592ACA9009}" srcOrd="0" destOrd="0" presId="urn:microsoft.com/office/officeart/2008/layout/CircularPictureCallout"/>
    <dgm:cxn modelId="{A3D2776E-7700-44A0-9709-122C7555359F}" type="presParOf" srcId="{2D28EBEF-7426-48A1-8204-5B592ACA9009}" destId="{3B4464D3-2C8C-46FD-80EA-57DB57E6FDBC}" srcOrd="0" destOrd="0" presId="urn:microsoft.com/office/officeart/2008/layout/CircularPictureCallout"/>
    <dgm:cxn modelId="{A8D018B8-0111-427E-9FD9-5AE061D6E989}" type="presParOf" srcId="{EB70B3A8-0A21-401B-8DA7-3833D0B896A7}" destId="{BDAF0D8B-3725-4B2C-BAE9-33A7AEFD512B}" srcOrd="1" destOrd="0" presId="urn:microsoft.com/office/officeart/2008/layout/CircularPictureCallout"/>
    <dgm:cxn modelId="{A4A25DED-8B13-4AFC-AAA7-2952216CA7B9}" type="presParOf" srcId="{EB70B3A8-0A21-401B-8DA7-3833D0B896A7}" destId="{F88B7AB3-4ACA-4BFF-AC43-C4731B98482D}" srcOrd="2" destOrd="0" presId="urn:microsoft.com/office/officeart/2008/layout/CircularPictureCallout"/>
    <dgm:cxn modelId="{F95F5A27-BB9F-4295-B8EB-25A16C5AB25B}" type="presParOf" srcId="{F88B7AB3-4ACA-4BFF-AC43-C4731B98482D}" destId="{DC1DF298-D995-4DA7-ABAB-06D88A388D4A}" srcOrd="0" destOrd="0" presId="urn:microsoft.com/office/officeart/2008/layout/CircularPictureCallout"/>
    <dgm:cxn modelId="{F480CDA5-A5F1-45F6-AFD9-874FD52E948D}" type="presParOf" srcId="{EB70B3A8-0A21-401B-8DA7-3833D0B896A7}" destId="{B0F56C0F-7C2F-4EEB-AC12-FC2732413A5E}" srcOrd="3" destOrd="0" presId="urn:microsoft.com/office/officeart/2008/layout/CircularPictureCallout"/>
    <dgm:cxn modelId="{F976D433-67D6-4B2E-A45A-AD94713BAE74}" type="presParOf" srcId="{EB70B3A8-0A21-401B-8DA7-3833D0B896A7}" destId="{59081695-EEFE-4B68-8337-C0B6017F2F2A}" srcOrd="4" destOrd="0" presId="urn:microsoft.com/office/officeart/2008/layout/CircularPictureCallout"/>
    <dgm:cxn modelId="{34117F24-5A58-4DFE-A159-FEB1CC044FBB}" type="presParOf" srcId="{59081695-EEFE-4B68-8337-C0B6017F2F2A}" destId="{FBED4FDC-8D22-42F0-9057-037EEB128049}" srcOrd="0" destOrd="0" presId="urn:microsoft.com/office/officeart/2008/layout/CircularPictureCallout"/>
    <dgm:cxn modelId="{714EE33A-0C46-4658-952C-4F4CAEAF8AFC}" type="presParOf" srcId="{EB70B3A8-0A21-401B-8DA7-3833D0B896A7}" destId="{A3B8B733-7D02-4B28-ADA3-7A4CC3A4A080}" srcOrd="5" destOrd="0" presId="urn:microsoft.com/office/officeart/2008/layout/CircularPictureCallout"/>
    <dgm:cxn modelId="{B4E5BAE5-F4BE-43E2-88E9-61637DA338D8}" type="presParOf" srcId="{A3B8B733-7D02-4B28-ADA3-7A4CC3A4A080}" destId="{AE4CA302-E9A3-4491-AEFC-6FD9964FD27E}" srcOrd="0" destOrd="0" presId="urn:microsoft.com/office/officeart/2008/layout/CircularPictureCallout"/>
    <dgm:cxn modelId="{4424F44E-4BCD-42DB-9F88-AD1CB148FCD7}" type="presParOf" srcId="{EB70B3A8-0A21-401B-8DA7-3833D0B896A7}" destId="{E431565D-F1F6-42BC-866D-FEB3877E707F}" srcOrd="6" destOrd="0" presId="urn:microsoft.com/office/officeart/2008/layout/CircularPictureCallout"/>
    <dgm:cxn modelId="{9193C3FD-6456-4E26-9D02-488F9A73C71E}" type="presParOf" srcId="{EB70B3A8-0A21-401B-8DA7-3833D0B896A7}" destId="{16DA6FA9-6BF6-43C1-9DB8-629992E27C47}" srcOrd="7" destOrd="0" presId="urn:microsoft.com/office/officeart/2008/layout/CircularPictureCallout"/>
    <dgm:cxn modelId="{71E0AF96-D872-4C66-91BB-A97D009A0B93}" type="presParOf" srcId="{16DA6FA9-6BF6-43C1-9DB8-629992E27C47}" destId="{58594728-F13B-4366-8BF4-F10A611AB182}" srcOrd="0" destOrd="0" presId="urn:microsoft.com/office/officeart/2008/layout/CircularPictureCallout"/>
    <dgm:cxn modelId="{EF41FDAF-AB44-409F-B356-6A160A77C767}" type="presParOf" srcId="{EB70B3A8-0A21-401B-8DA7-3833D0B896A7}" destId="{99F4A1D0-CD77-4EBB-9ADE-5020D97A9FF9}" srcOrd="8" destOrd="0" presId="urn:microsoft.com/office/officeart/2008/layout/CircularPictureCallout"/>
    <dgm:cxn modelId="{EA73F87C-0F5C-4A1E-83AF-7CBB0EAA007E}" type="presParOf" srcId="{99F4A1D0-CD77-4EBB-9ADE-5020D97A9FF9}" destId="{263774FB-31BD-4449-8045-F91C76DBE183}" srcOrd="0" destOrd="0" presId="urn:microsoft.com/office/officeart/2008/layout/CircularPictureCallout"/>
    <dgm:cxn modelId="{65E30E1C-8881-426B-A4E2-DAE752A49269}" type="presParOf" srcId="{EB70B3A8-0A21-401B-8DA7-3833D0B896A7}" destId="{6B3A378F-E334-4A33-A545-41339BD3CD67}" srcOrd="9" destOrd="0" presId="urn:microsoft.com/office/officeart/2008/layout/CircularPictureCallout"/>
    <dgm:cxn modelId="{E4D6165C-49F2-4D06-BCD5-561855B7E267}" type="presParOf" srcId="{EB70B3A8-0A21-401B-8DA7-3833D0B896A7}" destId="{1D7E8747-252D-4370-9732-C83A46EC5EEB}" srcOrd="10" destOrd="0" presId="urn:microsoft.com/office/officeart/2008/layout/CircularPictureCallout"/>
    <dgm:cxn modelId="{CBE1DDD1-F1C0-4564-9902-A456C21B2C2C}" type="presParOf" srcId="{1D7E8747-252D-4370-9732-C83A46EC5EEB}" destId="{FAEFD1BF-6873-4AB5-AB4A-AA62EDBBF2DB}" srcOrd="0" destOrd="0" presId="urn:microsoft.com/office/officeart/2008/layout/CircularPictureCallout"/>
    <dgm:cxn modelId="{7E32D592-7332-4A35-919E-C31EBFC93EE3}" type="presParOf" srcId="{EB70B3A8-0A21-401B-8DA7-3833D0B896A7}" destId="{21779E5D-E326-43BB-BC99-19D1C855D674}" srcOrd="11" destOrd="0" presId="urn:microsoft.com/office/officeart/2008/layout/CircularPictureCallout"/>
    <dgm:cxn modelId="{56E20998-B323-4A83-8319-1A709A6AA14F}" type="presParOf" srcId="{21779E5D-E326-43BB-BC99-19D1C855D674}" destId="{9B04A0F5-AE3D-4372-A632-C774FD367EB4}" srcOrd="0" destOrd="0" presId="urn:microsoft.com/office/officeart/2008/layout/CircularPictureCallout"/>
    <dgm:cxn modelId="{EF95E44C-9DEE-4102-85A1-3A629B1B42E3}" type="presParOf" srcId="{EB70B3A8-0A21-401B-8DA7-3833D0B896A7}" destId="{E5E8BC66-7EA4-4736-A839-A7E954FB5E21}" srcOrd="12" destOrd="0" presId="urn:microsoft.com/office/officeart/2008/layout/CircularPictureCallout"/>
    <dgm:cxn modelId="{9A585816-77F7-44D6-8C3B-E5789DD68A5E}" type="presParOf" srcId="{EB70B3A8-0A21-401B-8DA7-3833D0B896A7}" destId="{992799ED-8C05-42EC-A8B7-7B96BBB08033}" srcOrd="13" destOrd="0" presId="urn:microsoft.com/office/officeart/2008/layout/CircularPictureCallout"/>
    <dgm:cxn modelId="{77DCA2E2-F836-46F9-8AF9-DD956E81B59D}" type="presParOf" srcId="{992799ED-8C05-42EC-A8B7-7B96BBB08033}" destId="{2BFE5C4A-809F-45F4-86D2-6752AA2C9187}" srcOrd="0" destOrd="0" presId="urn:microsoft.com/office/officeart/2008/layout/CircularPictureCallout"/>
    <dgm:cxn modelId="{DEE19E82-A9D8-4B9C-AA8C-FDE22D50D932}" type="presParOf" srcId="{EB70B3A8-0A21-401B-8DA7-3833D0B896A7}" destId="{26F94BEA-5963-4EF3-9DC2-2FF7ED287029}" srcOrd="14" destOrd="0" presId="urn:microsoft.com/office/officeart/2008/layout/CircularPictureCallout"/>
    <dgm:cxn modelId="{7603ADE4-EF8F-498A-B4D1-6423729C4D71}" type="presParOf" srcId="{26F94BEA-5963-4EF3-9DC2-2FF7ED287029}" destId="{1F2EA4F0-83E5-4679-ABA3-15261E15422C}" srcOrd="0" destOrd="0" presId="urn:microsoft.com/office/officeart/2008/layout/CircularPictureCallout"/>
    <dgm:cxn modelId="{375B6082-E5F8-42C5-88AB-31B6DB779E6A}" type="presParOf" srcId="{EB70B3A8-0A21-401B-8DA7-3833D0B896A7}" destId="{B06FDAE0-CFD2-441D-A6CD-AEFCDF02D8DC}" srcOrd="15" destOrd="0" presId="urn:microsoft.com/office/officeart/2008/layout/CircularPictureCallout"/>
    <dgm:cxn modelId="{B77BFDBE-47B6-46A3-AF2C-2AAE7ACE380C}" type="presParOf" srcId="{EB70B3A8-0A21-401B-8DA7-3833D0B896A7}" destId="{5FAE6BD0-D426-4AB9-80AA-AEF3D81EBF32}" srcOrd="16" destOrd="0" presId="urn:microsoft.com/office/officeart/2008/layout/CircularPictureCallout"/>
    <dgm:cxn modelId="{CAB42E7C-F847-403A-B0A9-097172020D22}" type="presParOf" srcId="{5FAE6BD0-D426-4AB9-80AA-AEF3D81EBF32}" destId="{7641562B-5BFC-4011-880A-757C0E4E5D15}" srcOrd="0" destOrd="0" presId="urn:microsoft.com/office/officeart/2008/layout/CircularPictureCallout"/>
    <dgm:cxn modelId="{746A857F-5A4C-4E73-BAA9-A6ED4D0F0547}" type="presParOf" srcId="{EB70B3A8-0A21-401B-8DA7-3833D0B896A7}" destId="{6A644A0F-2C06-402A-BB2E-D07AA9DE6818}" srcOrd="17" destOrd="0" presId="urn:microsoft.com/office/officeart/2008/layout/CircularPictureCallout"/>
    <dgm:cxn modelId="{794BE864-0D71-4C86-9C69-94DA3B6F9D0E}" type="presParOf" srcId="{6A644A0F-2C06-402A-BB2E-D07AA9DE6818}" destId="{19D24EC7-333F-453E-812F-2AE5CE8EA641}" srcOrd="0" destOrd="0" presId="urn:microsoft.com/office/officeart/2008/layout/CircularPictureCallout"/>
    <dgm:cxn modelId="{AE8ECC26-BB78-402A-ACF3-75E625216F4A}" type="presParOf" srcId="{EB70B3A8-0A21-401B-8DA7-3833D0B896A7}" destId="{A03DA130-9501-41D1-9BFE-0F00B4DADD41}" srcOrd="18" destOrd="0" presId="urn:microsoft.com/office/officeart/2008/layout/CircularPictureCallout"/>
    <dgm:cxn modelId="{83DD2614-DD6E-49D2-9F37-A7A5B7A22C7A}" type="presParOf" srcId="{EB70B3A8-0A21-401B-8DA7-3833D0B896A7}" destId="{0EC3ABD4-838E-45C5-A65F-93CA855788DB}" srcOrd="19" destOrd="0" presId="urn:microsoft.com/office/officeart/2008/layout/CircularPictureCallout"/>
    <dgm:cxn modelId="{D9A90F5E-7E69-4799-9E24-D52A8C68F77D}" type="presParOf" srcId="{0EC3ABD4-838E-45C5-A65F-93CA855788DB}" destId="{A4C57EC8-A508-4C69-A5C1-E98C6E6644A4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4673B3-0F39-4A90-A72A-1ED224F672D7}" type="doc">
      <dgm:prSet loTypeId="urn:microsoft.com/office/officeart/2005/8/layout/StepDownProcess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01B20E8-E48E-49F2-AA70-C6A0BE9FD461}">
      <dgm:prSet phldrT="[Текст]"/>
      <dgm:spPr/>
      <dgm:t>
        <a:bodyPr/>
        <a:lstStyle/>
        <a:p>
          <a:r>
            <a:rPr lang="uk-UA" b="1" dirty="0" smtClean="0">
              <a:latin typeface="Monotype Corsiva" panose="03010101010201010101" pitchFamily="66" charset="0"/>
            </a:rPr>
            <a:t>Акронім </a:t>
          </a:r>
          <a:r>
            <a:rPr lang="en-US" b="1" dirty="0" smtClean="0">
              <a:latin typeface="Monotype Corsiva" panose="03010101010201010101" pitchFamily="66" charset="0"/>
            </a:rPr>
            <a:t>STEM </a:t>
          </a:r>
          <a:r>
            <a:rPr lang="uk-UA" b="1" dirty="0" smtClean="0">
              <a:latin typeface="Monotype Corsiva" panose="03010101010201010101" pitchFamily="66" charset="0"/>
            </a:rPr>
            <a:t>— це: </a:t>
          </a:r>
          <a:endParaRPr lang="ru-RU" dirty="0">
            <a:latin typeface="Monotype Corsiva" panose="03010101010201010101" pitchFamily="66" charset="0"/>
          </a:endParaRPr>
        </a:p>
      </dgm:t>
    </dgm:pt>
    <dgm:pt modelId="{798F6CBA-C93E-41A8-A220-42FA6FC6347E}" type="parTrans" cxnId="{E682039E-333E-40B3-9CBD-CCE954D06089}">
      <dgm:prSet/>
      <dgm:spPr/>
      <dgm:t>
        <a:bodyPr/>
        <a:lstStyle/>
        <a:p>
          <a:endParaRPr lang="ru-RU"/>
        </a:p>
      </dgm:t>
    </dgm:pt>
    <dgm:pt modelId="{FD6EE925-C694-4794-81D8-B17EA95C01DB}" type="sibTrans" cxnId="{E682039E-333E-40B3-9CBD-CCE954D06089}">
      <dgm:prSet/>
      <dgm:spPr/>
      <dgm:t>
        <a:bodyPr/>
        <a:lstStyle/>
        <a:p>
          <a:endParaRPr lang="ru-RU"/>
        </a:p>
      </dgm:t>
    </dgm:pt>
    <dgm:pt modelId="{12AFE992-8679-4FE3-85AC-C1529BCEBB59}">
      <dgm:prSet phldrT="[Текст]" phldr="1"/>
      <dgm:spPr/>
      <dgm:t>
        <a:bodyPr/>
        <a:lstStyle/>
        <a:p>
          <a:endParaRPr lang="ru-RU" dirty="0"/>
        </a:p>
      </dgm:t>
    </dgm:pt>
    <dgm:pt modelId="{5BA3E647-848F-4539-AF48-436B223F7582}" type="parTrans" cxnId="{259BFDA4-ED64-49D9-9356-35E4F24B9764}">
      <dgm:prSet/>
      <dgm:spPr/>
      <dgm:t>
        <a:bodyPr/>
        <a:lstStyle/>
        <a:p>
          <a:endParaRPr lang="ru-RU"/>
        </a:p>
      </dgm:t>
    </dgm:pt>
    <dgm:pt modelId="{1C6931F2-6A2E-4F9D-A711-0FD4F0E6140E}" type="sibTrans" cxnId="{259BFDA4-ED64-49D9-9356-35E4F24B9764}">
      <dgm:prSet/>
      <dgm:spPr/>
      <dgm:t>
        <a:bodyPr/>
        <a:lstStyle/>
        <a:p>
          <a:endParaRPr lang="ru-RU"/>
        </a:p>
      </dgm:t>
    </dgm:pt>
    <dgm:pt modelId="{F216DD50-3D83-4854-A654-D839ABE0F73D}">
      <dgm:prSet phldrT="[Текст]"/>
      <dgm:spPr/>
      <dgm:t>
        <a:bodyPr/>
        <a:lstStyle/>
        <a:p>
          <a:r>
            <a:rPr lang="uk-UA" b="1" dirty="0" smtClean="0">
              <a:latin typeface="Monotype Corsiva" panose="03010101010201010101" pitchFamily="66" charset="0"/>
            </a:rPr>
            <a:t>STEM</a:t>
          </a:r>
          <a:endParaRPr lang="ru-RU" dirty="0">
            <a:latin typeface="Monotype Corsiva" panose="03010101010201010101" pitchFamily="66" charset="0"/>
          </a:endParaRPr>
        </a:p>
      </dgm:t>
    </dgm:pt>
    <dgm:pt modelId="{511CE521-5DDD-4B4C-BD10-4B644781CE1B}" type="parTrans" cxnId="{5AB00A5A-4D2C-4DC2-B95F-E6FD52719D83}">
      <dgm:prSet/>
      <dgm:spPr/>
      <dgm:t>
        <a:bodyPr/>
        <a:lstStyle/>
        <a:p>
          <a:endParaRPr lang="ru-RU"/>
        </a:p>
      </dgm:t>
    </dgm:pt>
    <dgm:pt modelId="{EE9D6BB1-627E-4AAC-B347-332FD9926592}" type="sibTrans" cxnId="{5AB00A5A-4D2C-4DC2-B95F-E6FD52719D83}">
      <dgm:prSet/>
      <dgm:spPr/>
      <dgm:t>
        <a:bodyPr/>
        <a:lstStyle/>
        <a:p>
          <a:endParaRPr lang="ru-RU"/>
        </a:p>
      </dgm:t>
    </dgm:pt>
    <dgm:pt modelId="{0C7B76D9-5EBF-4FDA-A3DE-A29EEBB41916}">
      <dgm:prSet phldrT="[Текст]" custT="1"/>
      <dgm:spPr/>
      <dgm:t>
        <a:bodyPr/>
        <a:lstStyle/>
        <a:p>
          <a:r>
            <a:rPr lang="uk-UA" sz="1800" dirty="0" smtClean="0">
              <a:latin typeface="Monotype Corsiva" panose="03010101010201010101" pitchFamily="66" charset="0"/>
            </a:rPr>
            <a:t>=</a:t>
          </a:r>
          <a:r>
            <a:rPr lang="uk-UA" sz="1800" dirty="0" err="1" smtClean="0">
              <a:latin typeface="Monotype Corsiva" panose="03010101010201010101" pitchFamily="66" charset="0"/>
            </a:rPr>
            <a:t>Science</a:t>
          </a:r>
          <a:r>
            <a:rPr lang="uk-UA" sz="1800" dirty="0" smtClean="0">
              <a:latin typeface="Monotype Corsiva" panose="03010101010201010101" pitchFamily="66" charset="0"/>
            </a:rPr>
            <a:t>, </a:t>
          </a:r>
          <a:r>
            <a:rPr lang="uk-UA" sz="1800" dirty="0" err="1" smtClean="0">
              <a:latin typeface="Monotype Corsiva" panose="03010101010201010101" pitchFamily="66" charset="0"/>
            </a:rPr>
            <a:t>Technology</a:t>
          </a:r>
          <a:r>
            <a:rPr lang="uk-UA" sz="1800" dirty="0" smtClean="0">
              <a:latin typeface="Monotype Corsiva" panose="03010101010201010101" pitchFamily="66" charset="0"/>
            </a:rPr>
            <a:t>, </a:t>
          </a:r>
          <a:r>
            <a:rPr lang="uk-UA" sz="1800" dirty="0" err="1" smtClean="0">
              <a:latin typeface="Monotype Corsiva" panose="03010101010201010101" pitchFamily="66" charset="0"/>
            </a:rPr>
            <a:t>Engineering</a:t>
          </a:r>
          <a:r>
            <a:rPr lang="uk-UA" sz="1800" dirty="0" smtClean="0">
              <a:latin typeface="Monotype Corsiva" panose="03010101010201010101" pitchFamily="66" charset="0"/>
            </a:rPr>
            <a:t>, </a:t>
          </a:r>
          <a:r>
            <a:rPr lang="uk-UA" sz="1800" dirty="0" err="1" smtClean="0">
              <a:latin typeface="Monotype Corsiva" panose="03010101010201010101" pitchFamily="66" charset="0"/>
            </a:rPr>
            <a:t>Mathematics</a:t>
          </a:r>
          <a:r>
            <a:rPr lang="uk-UA" sz="1800" dirty="0" smtClean="0">
              <a:latin typeface="Monotype Corsiva" panose="03010101010201010101" pitchFamily="66" charset="0"/>
            </a:rPr>
            <a:t> - акронім слів природничі науки, технологія, інжиніринг, математика англійською мовою.</a:t>
          </a:r>
          <a:r>
            <a:rPr lang="uk-UA" sz="900" dirty="0" smtClean="0"/>
            <a:t/>
          </a:r>
          <a:br>
            <a:rPr lang="uk-UA" sz="900" dirty="0" smtClean="0"/>
          </a:br>
          <a:endParaRPr lang="ru-RU" sz="900" dirty="0"/>
        </a:p>
      </dgm:t>
    </dgm:pt>
    <dgm:pt modelId="{3CF61985-9C92-477E-8529-C136D27C7A94}" type="parTrans" cxnId="{8BEA82E0-6390-4DC8-A638-7ADC2881CAC8}">
      <dgm:prSet/>
      <dgm:spPr/>
      <dgm:t>
        <a:bodyPr/>
        <a:lstStyle/>
        <a:p>
          <a:endParaRPr lang="ru-RU"/>
        </a:p>
      </dgm:t>
    </dgm:pt>
    <dgm:pt modelId="{F6E12DA3-6D35-4673-9CD9-75F52B20F753}" type="sibTrans" cxnId="{8BEA82E0-6390-4DC8-A638-7ADC2881CAC8}">
      <dgm:prSet/>
      <dgm:spPr/>
      <dgm:t>
        <a:bodyPr/>
        <a:lstStyle/>
        <a:p>
          <a:endParaRPr lang="ru-RU"/>
        </a:p>
      </dgm:t>
    </dgm:pt>
    <dgm:pt modelId="{2BC951A7-0D24-4995-BAAA-C6ACEF7D5B88}">
      <dgm:prSet phldrT="[Текст]"/>
      <dgm:spPr/>
      <dgm:t>
        <a:bodyPr/>
        <a:lstStyle/>
        <a:p>
          <a:r>
            <a:rPr lang="uk-UA" b="1" dirty="0" smtClean="0">
              <a:latin typeface="Monotype Corsiva" panose="03010101010201010101" pitchFamily="66" charset="0"/>
            </a:rPr>
            <a:t>STEAM</a:t>
          </a:r>
          <a:endParaRPr lang="ru-RU" dirty="0">
            <a:latin typeface="Monotype Corsiva" panose="03010101010201010101" pitchFamily="66" charset="0"/>
          </a:endParaRPr>
        </a:p>
      </dgm:t>
    </dgm:pt>
    <dgm:pt modelId="{41375D57-E35D-4252-80DA-781D307AF95A}" type="parTrans" cxnId="{DA91AF78-D06F-4D0B-ADE5-D76D307E041C}">
      <dgm:prSet/>
      <dgm:spPr/>
      <dgm:t>
        <a:bodyPr/>
        <a:lstStyle/>
        <a:p>
          <a:endParaRPr lang="ru-RU"/>
        </a:p>
      </dgm:t>
    </dgm:pt>
    <dgm:pt modelId="{7A7BE218-6E27-4555-AE03-59E0787DE178}" type="sibTrans" cxnId="{DA91AF78-D06F-4D0B-ADE5-D76D307E041C}">
      <dgm:prSet/>
      <dgm:spPr/>
      <dgm:t>
        <a:bodyPr/>
        <a:lstStyle/>
        <a:p>
          <a:endParaRPr lang="ru-RU"/>
        </a:p>
      </dgm:t>
    </dgm:pt>
    <dgm:pt modelId="{EB9C705B-E3EE-4BE6-A1D8-B4C27AC956E1}">
      <dgm:prSet phldrT="[Текст]" custT="1"/>
      <dgm:spPr/>
      <dgm:t>
        <a:bodyPr/>
        <a:lstStyle/>
        <a:p>
          <a:r>
            <a:rPr lang="uk-UA" sz="1800" dirty="0" smtClean="0">
              <a:latin typeface="Monotype Corsiva" panose="03010101010201010101" pitchFamily="66" charset="0"/>
            </a:rPr>
            <a:t>=</a:t>
          </a:r>
          <a:r>
            <a:rPr lang="uk-UA" sz="1800" dirty="0" err="1" smtClean="0">
              <a:latin typeface="Monotype Corsiva" panose="03010101010201010101" pitchFamily="66" charset="0"/>
            </a:rPr>
            <a:t>Science</a:t>
          </a:r>
          <a:r>
            <a:rPr lang="uk-UA" sz="1800" dirty="0" smtClean="0">
              <a:latin typeface="Monotype Corsiva" panose="03010101010201010101" pitchFamily="66" charset="0"/>
            </a:rPr>
            <a:t>, </a:t>
          </a:r>
          <a:r>
            <a:rPr lang="uk-UA" sz="1800" dirty="0" err="1" smtClean="0">
              <a:latin typeface="Monotype Corsiva" panose="03010101010201010101" pitchFamily="66" charset="0"/>
            </a:rPr>
            <a:t>Technology</a:t>
          </a:r>
          <a:r>
            <a:rPr lang="uk-UA" sz="1800" dirty="0" smtClean="0">
              <a:latin typeface="Monotype Corsiva" panose="03010101010201010101" pitchFamily="66" charset="0"/>
            </a:rPr>
            <a:t>, </a:t>
          </a:r>
          <a:r>
            <a:rPr lang="uk-UA" sz="1800" dirty="0" err="1" smtClean="0">
              <a:latin typeface="Monotype Corsiva" panose="03010101010201010101" pitchFamily="66" charset="0"/>
            </a:rPr>
            <a:t>Engineering</a:t>
          </a:r>
          <a:r>
            <a:rPr lang="uk-UA" sz="1800" dirty="0" smtClean="0">
              <a:latin typeface="Monotype Corsiva" panose="03010101010201010101" pitchFamily="66" charset="0"/>
            </a:rPr>
            <a:t>, </a:t>
          </a:r>
          <a:r>
            <a:rPr lang="uk-UA" sz="1800" dirty="0" err="1" smtClean="0">
              <a:latin typeface="Monotype Corsiva" panose="03010101010201010101" pitchFamily="66" charset="0"/>
            </a:rPr>
            <a:t>Arts</a:t>
          </a:r>
          <a:r>
            <a:rPr lang="uk-UA" sz="1800" dirty="0" smtClean="0">
              <a:latin typeface="Monotype Corsiva" panose="03010101010201010101" pitchFamily="66" charset="0"/>
            </a:rPr>
            <a:t>, </a:t>
          </a:r>
          <a:r>
            <a:rPr lang="uk-UA" sz="1800" dirty="0" err="1" smtClean="0">
              <a:latin typeface="Monotype Corsiva" panose="03010101010201010101" pitchFamily="66" charset="0"/>
            </a:rPr>
            <a:t>and</a:t>
          </a:r>
          <a:r>
            <a:rPr lang="uk-UA" sz="1800" dirty="0" smtClean="0">
              <a:latin typeface="Monotype Corsiva" panose="03010101010201010101" pitchFamily="66" charset="0"/>
            </a:rPr>
            <a:t> </a:t>
          </a:r>
          <a:r>
            <a:rPr lang="uk-UA" sz="1800" dirty="0" err="1" smtClean="0">
              <a:latin typeface="Monotype Corsiva" panose="03010101010201010101" pitchFamily="66" charset="0"/>
            </a:rPr>
            <a:t>Mathematics</a:t>
          </a:r>
          <a:r>
            <a:rPr lang="uk-UA" sz="1800" dirty="0" smtClean="0">
              <a:latin typeface="Monotype Corsiva" panose="03010101010201010101" pitchFamily="66" charset="0"/>
            </a:rPr>
            <a:t>-акронім слів природничі науки, технологія, інжиніринг, </a:t>
          </a:r>
          <a:r>
            <a:rPr lang="uk-UA" sz="1800" i="1" dirty="0" smtClean="0">
              <a:latin typeface="Monotype Corsiva" panose="03010101010201010101" pitchFamily="66" charset="0"/>
            </a:rPr>
            <a:t>мистецтво</a:t>
          </a:r>
          <a:r>
            <a:rPr lang="uk-UA" sz="1800" dirty="0" smtClean="0">
              <a:latin typeface="Monotype Corsiva" panose="03010101010201010101" pitchFamily="66" charset="0"/>
            </a:rPr>
            <a:t>, математика англійською мовою</a:t>
          </a:r>
          <a:endParaRPr lang="ru-RU" sz="1800" dirty="0">
            <a:latin typeface="Monotype Corsiva" panose="03010101010201010101" pitchFamily="66" charset="0"/>
          </a:endParaRPr>
        </a:p>
      </dgm:t>
    </dgm:pt>
    <dgm:pt modelId="{2187F39A-C2AD-4525-931F-D62156924059}" type="parTrans" cxnId="{354A0ED9-02EC-4932-BCA5-4E42F8AC3833}">
      <dgm:prSet/>
      <dgm:spPr/>
      <dgm:t>
        <a:bodyPr/>
        <a:lstStyle/>
        <a:p>
          <a:endParaRPr lang="ru-RU"/>
        </a:p>
      </dgm:t>
    </dgm:pt>
    <dgm:pt modelId="{7AC54501-CD3A-442B-9736-D9C984023F91}" type="sibTrans" cxnId="{354A0ED9-02EC-4932-BCA5-4E42F8AC3833}">
      <dgm:prSet/>
      <dgm:spPr/>
      <dgm:t>
        <a:bodyPr/>
        <a:lstStyle/>
        <a:p>
          <a:endParaRPr lang="ru-RU"/>
        </a:p>
      </dgm:t>
    </dgm:pt>
    <dgm:pt modelId="{9C9F3269-505E-4D4B-8772-567835CBD013}">
      <dgm:prSet phldrT="[Текст]"/>
      <dgm:spPr/>
      <dgm:t>
        <a:bodyPr/>
        <a:lstStyle/>
        <a:p>
          <a:r>
            <a:rPr lang="uk-UA" b="1" dirty="0" smtClean="0">
              <a:latin typeface="Monotype Corsiva" panose="03010101010201010101" pitchFamily="66" charset="0"/>
            </a:rPr>
            <a:t>STREAM</a:t>
          </a:r>
          <a:endParaRPr lang="ru-RU" dirty="0">
            <a:latin typeface="Monotype Corsiva" panose="03010101010201010101" pitchFamily="66" charset="0"/>
          </a:endParaRPr>
        </a:p>
      </dgm:t>
    </dgm:pt>
    <dgm:pt modelId="{E3A5B72F-90E0-49DD-83D6-8A2D91C67397}" type="parTrans" cxnId="{70BA6CCC-AAC0-4B53-8954-ECA9CD76E6FB}">
      <dgm:prSet/>
      <dgm:spPr/>
      <dgm:t>
        <a:bodyPr/>
        <a:lstStyle/>
        <a:p>
          <a:endParaRPr lang="ru-RU"/>
        </a:p>
      </dgm:t>
    </dgm:pt>
    <dgm:pt modelId="{39E423E4-615D-47EC-90FD-EC72D44E5391}" type="sibTrans" cxnId="{70BA6CCC-AAC0-4B53-8954-ECA9CD76E6FB}">
      <dgm:prSet/>
      <dgm:spPr/>
      <dgm:t>
        <a:bodyPr/>
        <a:lstStyle/>
        <a:p>
          <a:endParaRPr lang="ru-RU"/>
        </a:p>
      </dgm:t>
    </dgm:pt>
    <dgm:pt modelId="{2557E235-1149-4892-AC77-DF5C5000C830}">
      <dgm:prSet phldrT="[Текст]" custT="1"/>
      <dgm:spPr/>
      <dgm:t>
        <a:bodyPr/>
        <a:lstStyle/>
        <a:p>
          <a:r>
            <a:rPr lang="uk-UA" sz="1600" dirty="0" smtClean="0">
              <a:latin typeface="Monotype Corsiva" panose="03010101010201010101" pitchFamily="66" charset="0"/>
            </a:rPr>
            <a:t>=</a:t>
          </a:r>
          <a:r>
            <a:rPr lang="uk-UA" sz="1600" dirty="0" err="1" smtClean="0">
              <a:latin typeface="Monotype Corsiva" panose="03010101010201010101" pitchFamily="66" charset="0"/>
            </a:rPr>
            <a:t>Science</a:t>
          </a:r>
          <a:r>
            <a:rPr lang="uk-UA" sz="1600" dirty="0" smtClean="0">
              <a:latin typeface="Monotype Corsiva" panose="03010101010201010101" pitchFamily="66" charset="0"/>
            </a:rPr>
            <a:t>, </a:t>
          </a:r>
          <a:r>
            <a:rPr lang="uk-UA" sz="1600" dirty="0" err="1" smtClean="0">
              <a:latin typeface="Monotype Corsiva" panose="03010101010201010101" pitchFamily="66" charset="0"/>
            </a:rPr>
            <a:t>Technology</a:t>
          </a:r>
          <a:r>
            <a:rPr lang="uk-UA" sz="1600" dirty="0" smtClean="0">
              <a:latin typeface="Monotype Corsiva" panose="03010101010201010101" pitchFamily="66" charset="0"/>
            </a:rPr>
            <a:t>, </a:t>
          </a:r>
          <a:r>
            <a:rPr lang="uk-UA" sz="1600" dirty="0" err="1" smtClean="0">
              <a:latin typeface="Monotype Corsiva" panose="03010101010201010101" pitchFamily="66" charset="0"/>
            </a:rPr>
            <a:t>Reading+WRiting</a:t>
          </a:r>
          <a:r>
            <a:rPr lang="uk-UA" sz="1600" dirty="0" smtClean="0">
              <a:latin typeface="Monotype Corsiva" panose="03010101010201010101" pitchFamily="66" charset="0"/>
            </a:rPr>
            <a:t> </a:t>
          </a:r>
          <a:r>
            <a:rPr lang="uk-UA" sz="1600" dirty="0" err="1" smtClean="0">
              <a:latin typeface="Monotype Corsiva" panose="03010101010201010101" pitchFamily="66" charset="0"/>
            </a:rPr>
            <a:t>Engineering</a:t>
          </a:r>
          <a:r>
            <a:rPr lang="uk-UA" sz="1600" dirty="0" smtClean="0">
              <a:latin typeface="Monotype Corsiva" panose="03010101010201010101" pitchFamily="66" charset="0"/>
            </a:rPr>
            <a:t>, </a:t>
          </a:r>
          <a:r>
            <a:rPr lang="uk-UA" sz="1600" dirty="0" err="1" smtClean="0">
              <a:latin typeface="Monotype Corsiva" panose="03010101010201010101" pitchFamily="66" charset="0"/>
            </a:rPr>
            <a:t>Arts</a:t>
          </a:r>
          <a:r>
            <a:rPr lang="uk-UA" sz="1600" dirty="0" smtClean="0">
              <a:latin typeface="Monotype Corsiva" panose="03010101010201010101" pitchFamily="66" charset="0"/>
            </a:rPr>
            <a:t>, </a:t>
          </a:r>
          <a:r>
            <a:rPr lang="uk-UA" sz="1600" dirty="0" err="1" smtClean="0">
              <a:latin typeface="Monotype Corsiva" panose="03010101010201010101" pitchFamily="66" charset="0"/>
            </a:rPr>
            <a:t>and</a:t>
          </a:r>
          <a:r>
            <a:rPr lang="uk-UA" sz="1600" dirty="0" smtClean="0">
              <a:latin typeface="Monotype Corsiva" panose="03010101010201010101" pitchFamily="66" charset="0"/>
            </a:rPr>
            <a:t> </a:t>
          </a:r>
          <a:r>
            <a:rPr lang="uk-UA" sz="1600" dirty="0" err="1" smtClean="0">
              <a:latin typeface="Monotype Corsiva" panose="03010101010201010101" pitchFamily="66" charset="0"/>
            </a:rPr>
            <a:t>Mathematics</a:t>
          </a:r>
          <a:r>
            <a:rPr lang="uk-UA" sz="1600" dirty="0" smtClean="0">
              <a:latin typeface="Monotype Corsiva" panose="03010101010201010101" pitchFamily="66" charset="0"/>
            </a:rPr>
            <a:t> - акронім слів природничі науки, технологія, </a:t>
          </a:r>
          <a:r>
            <a:rPr lang="uk-UA" sz="1600" i="1" dirty="0" smtClean="0">
              <a:latin typeface="Monotype Corsiva" panose="03010101010201010101" pitchFamily="66" charset="0"/>
            </a:rPr>
            <a:t>читання + письмо,</a:t>
          </a:r>
          <a:r>
            <a:rPr lang="uk-UA" sz="1600" dirty="0" smtClean="0">
              <a:latin typeface="Monotype Corsiva" panose="03010101010201010101" pitchFamily="66" charset="0"/>
            </a:rPr>
            <a:t> інжиніринг, мистецтво, математика.	</a:t>
          </a:r>
          <a:endParaRPr lang="ru-RU" sz="1600" dirty="0">
            <a:latin typeface="Monotype Corsiva" panose="03010101010201010101" pitchFamily="66" charset="0"/>
          </a:endParaRPr>
        </a:p>
      </dgm:t>
    </dgm:pt>
    <dgm:pt modelId="{E25B7A2E-78C7-4547-B0E9-15C1FFECC6D6}" type="parTrans" cxnId="{B3C4EEE7-C304-43CB-9CEB-818C0B1021E4}">
      <dgm:prSet/>
      <dgm:spPr/>
      <dgm:t>
        <a:bodyPr/>
        <a:lstStyle/>
        <a:p>
          <a:endParaRPr lang="ru-RU"/>
        </a:p>
      </dgm:t>
    </dgm:pt>
    <dgm:pt modelId="{82349D75-E54D-41A6-8E78-56D8088C5FCB}" type="sibTrans" cxnId="{B3C4EEE7-C304-43CB-9CEB-818C0B1021E4}">
      <dgm:prSet/>
      <dgm:spPr/>
      <dgm:t>
        <a:bodyPr/>
        <a:lstStyle/>
        <a:p>
          <a:endParaRPr lang="ru-RU"/>
        </a:p>
      </dgm:t>
    </dgm:pt>
    <dgm:pt modelId="{82FA7D3D-7076-451F-AB59-2E06FBC74851}" type="pres">
      <dgm:prSet presAssocID="{C94673B3-0F39-4A90-A72A-1ED224F672D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901FF3D-72A6-45AC-9E08-066C6BA44379}" type="pres">
      <dgm:prSet presAssocID="{101B20E8-E48E-49F2-AA70-C6A0BE9FD461}" presName="composite" presStyleCnt="0"/>
      <dgm:spPr/>
    </dgm:pt>
    <dgm:pt modelId="{0D2855DE-8CDF-4B0C-AE49-2AF897037F62}" type="pres">
      <dgm:prSet presAssocID="{101B20E8-E48E-49F2-AA70-C6A0BE9FD461}" presName="bentUpArrow1" presStyleLbl="alignImgPlace1" presStyleIdx="0" presStyleCnt="3" custLinFactNeighborX="-43050" custLinFactNeighborY="-47951"/>
      <dgm:spPr/>
    </dgm:pt>
    <dgm:pt modelId="{EA6227D9-02A6-4DD7-9CC6-0D8C6AC64930}" type="pres">
      <dgm:prSet presAssocID="{101B20E8-E48E-49F2-AA70-C6A0BE9FD461}" presName="ParentText" presStyleLbl="node1" presStyleIdx="0" presStyleCnt="4" custScaleX="162257" custLinFactNeighborX="-265" custLinFactNeighborY="-431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25BFF6-8982-40F0-A74B-7407F950AE04}" type="pres">
      <dgm:prSet presAssocID="{101B20E8-E48E-49F2-AA70-C6A0BE9FD461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3D5768-5B5E-4F03-A7D6-0719D6C91BE3}" type="pres">
      <dgm:prSet presAssocID="{FD6EE925-C694-4794-81D8-B17EA95C01DB}" presName="sibTrans" presStyleCnt="0"/>
      <dgm:spPr/>
    </dgm:pt>
    <dgm:pt modelId="{E4C3B9DE-AB58-4347-86C2-27B4237A0630}" type="pres">
      <dgm:prSet presAssocID="{F216DD50-3D83-4854-A654-D839ABE0F73D}" presName="composite" presStyleCnt="0"/>
      <dgm:spPr/>
    </dgm:pt>
    <dgm:pt modelId="{2C4F398E-22B2-42FB-9E11-F8AF165BB8C9}" type="pres">
      <dgm:prSet presAssocID="{F216DD50-3D83-4854-A654-D839ABE0F73D}" presName="bentUpArrow1" presStyleLbl="alignImgPlace1" presStyleIdx="1" presStyleCnt="3" custLinFactNeighborX="-20106" custLinFactNeighborY="-54610"/>
      <dgm:spPr/>
    </dgm:pt>
    <dgm:pt modelId="{80B7B182-500C-47B0-B2F1-766B5A1BC895}" type="pres">
      <dgm:prSet presAssocID="{F216DD50-3D83-4854-A654-D839ABE0F73D}" presName="ParentText" presStyleLbl="node1" presStyleIdx="1" presStyleCnt="4" custLinFactNeighborX="-11263" custLinFactNeighborY="-4984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BF474-38F6-45C6-BCEF-E89EB7B9EF91}" type="pres">
      <dgm:prSet presAssocID="{F216DD50-3D83-4854-A654-D839ABE0F73D}" presName="ChildText" presStyleLbl="revTx" presStyleIdx="1" presStyleCnt="4" custScaleX="369876" custLinFactX="32101" custLinFactNeighborX="100000" custLinFactNeighborY="-5916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42C681-496B-4614-9497-E54247302FD8}" type="pres">
      <dgm:prSet presAssocID="{EE9D6BB1-627E-4AAC-B347-332FD9926592}" presName="sibTrans" presStyleCnt="0"/>
      <dgm:spPr/>
    </dgm:pt>
    <dgm:pt modelId="{43B4C9B4-B5A3-4649-AA64-F4921E790C93}" type="pres">
      <dgm:prSet presAssocID="{2BC951A7-0D24-4995-BAAA-C6ACEF7D5B88}" presName="composite" presStyleCnt="0"/>
      <dgm:spPr/>
    </dgm:pt>
    <dgm:pt modelId="{870C5CFA-BFB4-4F29-8736-2D0D9D24543A}" type="pres">
      <dgm:prSet presAssocID="{2BC951A7-0D24-4995-BAAA-C6ACEF7D5B88}" presName="bentUpArrow1" presStyleLbl="alignImgPlace1" presStyleIdx="2" presStyleCnt="3" custLinFactNeighborX="-55993" custLinFactNeighborY="-28699"/>
      <dgm:spPr/>
    </dgm:pt>
    <dgm:pt modelId="{A8508823-C6BB-407E-9E26-5BF2A4DA15D2}" type="pres">
      <dgm:prSet presAssocID="{2BC951A7-0D24-4995-BAAA-C6ACEF7D5B88}" presName="ParentText" presStyleLbl="node1" presStyleIdx="2" presStyleCnt="4" custLinFactNeighborX="-35828" custLinFactNeighborY="-295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3A31BD-944B-4475-8E0A-0742F769A243}" type="pres">
      <dgm:prSet presAssocID="{2BC951A7-0D24-4995-BAAA-C6ACEF7D5B88}" presName="ChildText" presStyleLbl="revTx" presStyleIdx="2" presStyleCnt="4" custScaleX="355096" custLinFactX="110" custLinFactNeighborX="100000" custLinFactNeighborY="-3388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FCE45E-9D36-4992-AF26-ADDFA30C7311}" type="pres">
      <dgm:prSet presAssocID="{7A7BE218-6E27-4555-AE03-59E0787DE178}" presName="sibTrans" presStyleCnt="0"/>
      <dgm:spPr/>
    </dgm:pt>
    <dgm:pt modelId="{E90B5737-F11B-4890-A3AF-35E821116744}" type="pres">
      <dgm:prSet presAssocID="{9C9F3269-505E-4D4B-8772-567835CBD013}" presName="composite" presStyleCnt="0"/>
      <dgm:spPr/>
    </dgm:pt>
    <dgm:pt modelId="{17D014D9-3A48-400B-8393-5538666E66E9}" type="pres">
      <dgm:prSet presAssocID="{9C9F3269-505E-4D4B-8772-567835CBD013}" presName="ParentText" presStyleLbl="node1" presStyleIdx="3" presStyleCnt="4" custLinFactNeighborX="-57324" custLinFactNeighborY="-2027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3F7764-0B39-44F1-842F-D3ED2FB61FEA}" type="pres">
      <dgm:prSet presAssocID="{9C9F3269-505E-4D4B-8772-567835CBD013}" presName="FinalChildText" presStyleLbl="revTx" presStyleIdx="3" presStyleCnt="4" custScaleX="244387" custLinFactNeighborX="-7627" custLinFactNeighborY="-82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D49902-4A28-40D7-B9BE-DC74785D8195}" type="presOf" srcId="{2BC951A7-0D24-4995-BAAA-C6ACEF7D5B88}" destId="{A8508823-C6BB-407E-9E26-5BF2A4DA15D2}" srcOrd="0" destOrd="0" presId="urn:microsoft.com/office/officeart/2005/8/layout/StepDownProcess"/>
    <dgm:cxn modelId="{8BEA82E0-6390-4DC8-A638-7ADC2881CAC8}" srcId="{F216DD50-3D83-4854-A654-D839ABE0F73D}" destId="{0C7B76D9-5EBF-4FDA-A3DE-A29EEBB41916}" srcOrd="0" destOrd="0" parTransId="{3CF61985-9C92-477E-8529-C136D27C7A94}" sibTransId="{F6E12DA3-6D35-4673-9CD9-75F52B20F753}"/>
    <dgm:cxn modelId="{70BA6CCC-AAC0-4B53-8954-ECA9CD76E6FB}" srcId="{C94673B3-0F39-4A90-A72A-1ED224F672D7}" destId="{9C9F3269-505E-4D4B-8772-567835CBD013}" srcOrd="3" destOrd="0" parTransId="{E3A5B72F-90E0-49DD-83D6-8A2D91C67397}" sibTransId="{39E423E4-615D-47EC-90FD-EC72D44E5391}"/>
    <dgm:cxn modelId="{4AB695AA-6ACF-4E00-B58E-904C684673F4}" type="presOf" srcId="{101B20E8-E48E-49F2-AA70-C6A0BE9FD461}" destId="{EA6227D9-02A6-4DD7-9CC6-0D8C6AC64930}" srcOrd="0" destOrd="0" presId="urn:microsoft.com/office/officeart/2005/8/layout/StepDownProcess"/>
    <dgm:cxn modelId="{B3C4EEE7-C304-43CB-9CEB-818C0B1021E4}" srcId="{9C9F3269-505E-4D4B-8772-567835CBD013}" destId="{2557E235-1149-4892-AC77-DF5C5000C830}" srcOrd="0" destOrd="0" parTransId="{E25B7A2E-78C7-4547-B0E9-15C1FFECC6D6}" sibTransId="{82349D75-E54D-41A6-8E78-56D8088C5FCB}"/>
    <dgm:cxn modelId="{5AB00A5A-4D2C-4DC2-B95F-E6FD52719D83}" srcId="{C94673B3-0F39-4A90-A72A-1ED224F672D7}" destId="{F216DD50-3D83-4854-A654-D839ABE0F73D}" srcOrd="1" destOrd="0" parTransId="{511CE521-5DDD-4B4C-BD10-4B644781CE1B}" sibTransId="{EE9D6BB1-627E-4AAC-B347-332FD9926592}"/>
    <dgm:cxn modelId="{960EB2B2-6D13-4183-A347-A683828327EC}" type="presOf" srcId="{9C9F3269-505E-4D4B-8772-567835CBD013}" destId="{17D014D9-3A48-400B-8393-5538666E66E9}" srcOrd="0" destOrd="0" presId="urn:microsoft.com/office/officeart/2005/8/layout/StepDownProcess"/>
    <dgm:cxn modelId="{354A0ED9-02EC-4932-BCA5-4E42F8AC3833}" srcId="{2BC951A7-0D24-4995-BAAA-C6ACEF7D5B88}" destId="{EB9C705B-E3EE-4BE6-A1D8-B4C27AC956E1}" srcOrd="0" destOrd="0" parTransId="{2187F39A-C2AD-4525-931F-D62156924059}" sibTransId="{7AC54501-CD3A-442B-9736-D9C984023F91}"/>
    <dgm:cxn modelId="{FF8D15A6-35ED-4D28-AAE1-8281FA57699E}" type="presOf" srcId="{2557E235-1149-4892-AC77-DF5C5000C830}" destId="{FE3F7764-0B39-44F1-842F-D3ED2FB61FEA}" srcOrd="0" destOrd="0" presId="urn:microsoft.com/office/officeart/2005/8/layout/StepDownProcess"/>
    <dgm:cxn modelId="{AABEC675-949D-4EF7-8CFE-D16877B6E43C}" type="presOf" srcId="{0C7B76D9-5EBF-4FDA-A3DE-A29EEBB41916}" destId="{199BF474-38F6-45C6-BCEF-E89EB7B9EF91}" srcOrd="0" destOrd="0" presId="urn:microsoft.com/office/officeart/2005/8/layout/StepDownProcess"/>
    <dgm:cxn modelId="{259BFDA4-ED64-49D9-9356-35E4F24B9764}" srcId="{101B20E8-E48E-49F2-AA70-C6A0BE9FD461}" destId="{12AFE992-8679-4FE3-85AC-C1529BCEBB59}" srcOrd="0" destOrd="0" parTransId="{5BA3E647-848F-4539-AF48-436B223F7582}" sibTransId="{1C6931F2-6A2E-4F9D-A711-0FD4F0E6140E}"/>
    <dgm:cxn modelId="{DA91AF78-D06F-4D0B-ADE5-D76D307E041C}" srcId="{C94673B3-0F39-4A90-A72A-1ED224F672D7}" destId="{2BC951A7-0D24-4995-BAAA-C6ACEF7D5B88}" srcOrd="2" destOrd="0" parTransId="{41375D57-E35D-4252-80DA-781D307AF95A}" sibTransId="{7A7BE218-6E27-4555-AE03-59E0787DE178}"/>
    <dgm:cxn modelId="{D79CBF81-BE9E-4481-99A1-63DAEA5D08BC}" type="presOf" srcId="{12AFE992-8679-4FE3-85AC-C1529BCEBB59}" destId="{A225BFF6-8982-40F0-A74B-7407F950AE04}" srcOrd="0" destOrd="0" presId="urn:microsoft.com/office/officeart/2005/8/layout/StepDownProcess"/>
    <dgm:cxn modelId="{A5D88642-D6F5-486E-A507-DDC57CD5074B}" type="presOf" srcId="{F216DD50-3D83-4854-A654-D839ABE0F73D}" destId="{80B7B182-500C-47B0-B2F1-766B5A1BC895}" srcOrd="0" destOrd="0" presId="urn:microsoft.com/office/officeart/2005/8/layout/StepDownProcess"/>
    <dgm:cxn modelId="{4C7D968B-04B5-4392-A58D-D4977B937FD4}" type="presOf" srcId="{EB9C705B-E3EE-4BE6-A1D8-B4C27AC956E1}" destId="{F63A31BD-944B-4475-8E0A-0742F769A243}" srcOrd="0" destOrd="0" presId="urn:microsoft.com/office/officeart/2005/8/layout/StepDownProcess"/>
    <dgm:cxn modelId="{2AAA6E26-6A3F-4186-9316-DA4CF7E54FBD}" type="presOf" srcId="{C94673B3-0F39-4A90-A72A-1ED224F672D7}" destId="{82FA7D3D-7076-451F-AB59-2E06FBC74851}" srcOrd="0" destOrd="0" presId="urn:microsoft.com/office/officeart/2005/8/layout/StepDownProcess"/>
    <dgm:cxn modelId="{E682039E-333E-40B3-9CBD-CCE954D06089}" srcId="{C94673B3-0F39-4A90-A72A-1ED224F672D7}" destId="{101B20E8-E48E-49F2-AA70-C6A0BE9FD461}" srcOrd="0" destOrd="0" parTransId="{798F6CBA-C93E-41A8-A220-42FA6FC6347E}" sibTransId="{FD6EE925-C694-4794-81D8-B17EA95C01DB}"/>
    <dgm:cxn modelId="{B9F988EC-2FBF-48BA-AD70-EC2E71AD39B5}" type="presParOf" srcId="{82FA7D3D-7076-451F-AB59-2E06FBC74851}" destId="{0901FF3D-72A6-45AC-9E08-066C6BA44379}" srcOrd="0" destOrd="0" presId="urn:microsoft.com/office/officeart/2005/8/layout/StepDownProcess"/>
    <dgm:cxn modelId="{777B7BA7-32F4-4754-87FF-2E3A92B3C8A4}" type="presParOf" srcId="{0901FF3D-72A6-45AC-9E08-066C6BA44379}" destId="{0D2855DE-8CDF-4B0C-AE49-2AF897037F62}" srcOrd="0" destOrd="0" presId="urn:microsoft.com/office/officeart/2005/8/layout/StepDownProcess"/>
    <dgm:cxn modelId="{75F7372C-2CE4-4DA4-8D58-D7DFE98AE751}" type="presParOf" srcId="{0901FF3D-72A6-45AC-9E08-066C6BA44379}" destId="{EA6227D9-02A6-4DD7-9CC6-0D8C6AC64930}" srcOrd="1" destOrd="0" presId="urn:microsoft.com/office/officeart/2005/8/layout/StepDownProcess"/>
    <dgm:cxn modelId="{225D3240-D43F-4087-92D0-AB32A53211FD}" type="presParOf" srcId="{0901FF3D-72A6-45AC-9E08-066C6BA44379}" destId="{A225BFF6-8982-40F0-A74B-7407F950AE04}" srcOrd="2" destOrd="0" presId="urn:microsoft.com/office/officeart/2005/8/layout/StepDownProcess"/>
    <dgm:cxn modelId="{DE2BB6A5-3573-4F5F-B9AC-BF632B8AAF31}" type="presParOf" srcId="{82FA7D3D-7076-451F-AB59-2E06FBC74851}" destId="{FA3D5768-5B5E-4F03-A7D6-0719D6C91BE3}" srcOrd="1" destOrd="0" presId="urn:microsoft.com/office/officeart/2005/8/layout/StepDownProcess"/>
    <dgm:cxn modelId="{66640381-FAA2-4705-A90A-6A54503D200A}" type="presParOf" srcId="{82FA7D3D-7076-451F-AB59-2E06FBC74851}" destId="{E4C3B9DE-AB58-4347-86C2-27B4237A0630}" srcOrd="2" destOrd="0" presId="urn:microsoft.com/office/officeart/2005/8/layout/StepDownProcess"/>
    <dgm:cxn modelId="{54DD9A23-2955-48EF-ACD3-BAC50BB38028}" type="presParOf" srcId="{E4C3B9DE-AB58-4347-86C2-27B4237A0630}" destId="{2C4F398E-22B2-42FB-9E11-F8AF165BB8C9}" srcOrd="0" destOrd="0" presId="urn:microsoft.com/office/officeart/2005/8/layout/StepDownProcess"/>
    <dgm:cxn modelId="{A518F1BC-3393-4770-85DB-F039A03ABBC8}" type="presParOf" srcId="{E4C3B9DE-AB58-4347-86C2-27B4237A0630}" destId="{80B7B182-500C-47B0-B2F1-766B5A1BC895}" srcOrd="1" destOrd="0" presId="urn:microsoft.com/office/officeart/2005/8/layout/StepDownProcess"/>
    <dgm:cxn modelId="{745E662F-A73E-49E1-B925-ADE740146102}" type="presParOf" srcId="{E4C3B9DE-AB58-4347-86C2-27B4237A0630}" destId="{199BF474-38F6-45C6-BCEF-E89EB7B9EF91}" srcOrd="2" destOrd="0" presId="urn:microsoft.com/office/officeart/2005/8/layout/StepDownProcess"/>
    <dgm:cxn modelId="{C51A34A0-BCFC-4204-9B94-849921EA1585}" type="presParOf" srcId="{82FA7D3D-7076-451F-AB59-2E06FBC74851}" destId="{C742C681-496B-4614-9497-E54247302FD8}" srcOrd="3" destOrd="0" presId="urn:microsoft.com/office/officeart/2005/8/layout/StepDownProcess"/>
    <dgm:cxn modelId="{E6C2A558-B64A-4C5D-95D9-94A302186988}" type="presParOf" srcId="{82FA7D3D-7076-451F-AB59-2E06FBC74851}" destId="{43B4C9B4-B5A3-4649-AA64-F4921E790C93}" srcOrd="4" destOrd="0" presId="urn:microsoft.com/office/officeart/2005/8/layout/StepDownProcess"/>
    <dgm:cxn modelId="{8617B22E-48F7-45A4-8FE1-454C0DA12E71}" type="presParOf" srcId="{43B4C9B4-B5A3-4649-AA64-F4921E790C93}" destId="{870C5CFA-BFB4-4F29-8736-2D0D9D24543A}" srcOrd="0" destOrd="0" presId="urn:microsoft.com/office/officeart/2005/8/layout/StepDownProcess"/>
    <dgm:cxn modelId="{28BDC51A-4C5F-4B7D-9E4F-C577D0FC5E15}" type="presParOf" srcId="{43B4C9B4-B5A3-4649-AA64-F4921E790C93}" destId="{A8508823-C6BB-407E-9E26-5BF2A4DA15D2}" srcOrd="1" destOrd="0" presId="urn:microsoft.com/office/officeart/2005/8/layout/StepDownProcess"/>
    <dgm:cxn modelId="{B03A5BD6-A10C-4875-A344-9906176DF723}" type="presParOf" srcId="{43B4C9B4-B5A3-4649-AA64-F4921E790C93}" destId="{F63A31BD-944B-4475-8E0A-0742F769A243}" srcOrd="2" destOrd="0" presId="urn:microsoft.com/office/officeart/2005/8/layout/StepDownProcess"/>
    <dgm:cxn modelId="{A9043AD6-88C5-44BC-81E9-54543665C3A0}" type="presParOf" srcId="{82FA7D3D-7076-451F-AB59-2E06FBC74851}" destId="{EBFCE45E-9D36-4992-AF26-ADDFA30C7311}" srcOrd="5" destOrd="0" presId="urn:microsoft.com/office/officeart/2005/8/layout/StepDownProcess"/>
    <dgm:cxn modelId="{B960B95E-2712-4887-A94F-ECA0859803EC}" type="presParOf" srcId="{82FA7D3D-7076-451F-AB59-2E06FBC74851}" destId="{E90B5737-F11B-4890-A3AF-35E821116744}" srcOrd="6" destOrd="0" presId="urn:microsoft.com/office/officeart/2005/8/layout/StepDownProcess"/>
    <dgm:cxn modelId="{9ADF806E-E085-4B2D-B34B-AB1A0198F93C}" type="presParOf" srcId="{E90B5737-F11B-4890-A3AF-35E821116744}" destId="{17D014D9-3A48-400B-8393-5538666E66E9}" srcOrd="0" destOrd="0" presId="urn:microsoft.com/office/officeart/2005/8/layout/StepDownProcess"/>
    <dgm:cxn modelId="{BD70F7A0-3CF4-46EA-ADAC-C4EB398E7C24}" type="presParOf" srcId="{E90B5737-F11B-4890-A3AF-35E821116744}" destId="{FE3F7764-0B39-44F1-842F-D3ED2FB61FEA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28C3EA-1E83-4F28-BA8E-3F9911272BFB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6EF23C-1A64-42F4-8A52-1C0D9FA581AA}">
      <dgm:prSet phldrT="[Текст]"/>
      <dgm:spPr/>
      <dgm:t>
        <a:bodyPr/>
        <a:lstStyle/>
        <a:p>
          <a:r>
            <a:rPr lang="uk-UA" b="1" dirty="0" smtClean="0">
              <a:latin typeface="Monotype Corsiva" panose="03010101010201010101" pitchFamily="66" charset="0"/>
            </a:rPr>
            <a:t>Особливою формою наскрізного </a:t>
          </a:r>
          <a:r>
            <a:rPr lang="en-US" b="1" dirty="0" smtClean="0">
              <a:latin typeface="Monotype Corsiva" panose="03010101010201010101" pitchFamily="66" charset="0"/>
            </a:rPr>
            <a:t>STEM</a:t>
          </a:r>
          <a:r>
            <a:rPr lang="uk-UA" b="1" dirty="0" smtClean="0">
              <a:latin typeface="Monotype Corsiva" panose="03010101010201010101" pitchFamily="66" charset="0"/>
            </a:rPr>
            <a:t>-навчання є інтегровані </a:t>
          </a:r>
          <a:r>
            <a:rPr lang="uk-UA" b="1" dirty="0" err="1" smtClean="0">
              <a:latin typeface="Monotype Corsiva" panose="03010101010201010101" pitchFamily="66" charset="0"/>
            </a:rPr>
            <a:t>уроки</a:t>
          </a:r>
          <a:r>
            <a:rPr lang="uk-UA" b="1" dirty="0" smtClean="0">
              <a:latin typeface="Monotype Corsiva" panose="03010101010201010101" pitchFamily="66" charset="0"/>
            </a:rPr>
            <a:t>/заняття,  які спрямовані на: </a:t>
          </a:r>
          <a:endParaRPr lang="ru-RU" b="1" dirty="0">
            <a:latin typeface="Monotype Corsiva" panose="03010101010201010101" pitchFamily="66" charset="0"/>
          </a:endParaRPr>
        </a:p>
      </dgm:t>
    </dgm:pt>
    <dgm:pt modelId="{19C52870-6C97-4761-B810-6D78B08080E6}" type="parTrans" cxnId="{E53FBD55-6B1F-4F53-B3FF-4900B9A6C50C}">
      <dgm:prSet/>
      <dgm:spPr/>
      <dgm:t>
        <a:bodyPr/>
        <a:lstStyle/>
        <a:p>
          <a:endParaRPr lang="ru-RU"/>
        </a:p>
      </dgm:t>
    </dgm:pt>
    <dgm:pt modelId="{AC927739-89CC-43D4-9DA5-F2450E3B2797}" type="sibTrans" cxnId="{E53FBD55-6B1F-4F53-B3FF-4900B9A6C50C}">
      <dgm:prSet/>
      <dgm:spPr/>
      <dgm:t>
        <a:bodyPr/>
        <a:lstStyle/>
        <a:p>
          <a:endParaRPr lang="ru-RU"/>
        </a:p>
      </dgm:t>
    </dgm:pt>
    <dgm:pt modelId="{9BA5AB52-BFF8-4F25-A26D-C37F317206F0}">
      <dgm:prSet phldrT="[Текст]" custT="1"/>
      <dgm:spPr/>
      <dgm:t>
        <a:bodyPr/>
        <a:lstStyle/>
        <a:p>
          <a:r>
            <a:rPr lang="uk-UA" sz="2000" dirty="0" smtClean="0">
              <a:latin typeface="Monotype Corsiva" panose="03010101010201010101" pitchFamily="66" charset="0"/>
            </a:rPr>
            <a:t>встановлення міжпредметних </a:t>
          </a:r>
          <a:r>
            <a:rPr lang="uk-UA" sz="2000" dirty="0" err="1" smtClean="0">
              <a:latin typeface="Monotype Corsiva" panose="03010101010201010101" pitchFamily="66" charset="0"/>
            </a:rPr>
            <a:t>зв’язків</a:t>
          </a:r>
          <a:r>
            <a:rPr lang="uk-UA" sz="2000" dirty="0" smtClean="0">
              <a:latin typeface="Monotype Corsiva" panose="03010101010201010101" pitchFamily="66" charset="0"/>
            </a:rPr>
            <a:t>, що сприяють формуванню в учнів цілісного, системного світогляду;</a:t>
          </a:r>
          <a:endParaRPr lang="ru-RU" sz="2000" dirty="0">
            <a:latin typeface="Monotype Corsiva" panose="03010101010201010101" pitchFamily="66" charset="0"/>
          </a:endParaRPr>
        </a:p>
      </dgm:t>
    </dgm:pt>
    <dgm:pt modelId="{7E441677-1F78-4A47-837F-FF4451FFF4E6}" type="parTrans" cxnId="{F5E29EBB-940C-4242-A6CD-1B7EF9C61761}">
      <dgm:prSet/>
      <dgm:spPr/>
      <dgm:t>
        <a:bodyPr/>
        <a:lstStyle/>
        <a:p>
          <a:endParaRPr lang="ru-RU"/>
        </a:p>
      </dgm:t>
    </dgm:pt>
    <dgm:pt modelId="{D9C29EAE-FDD4-4C7C-B04F-079DAEF11D3B}" type="sibTrans" cxnId="{F5E29EBB-940C-4242-A6CD-1B7EF9C61761}">
      <dgm:prSet/>
      <dgm:spPr/>
      <dgm:t>
        <a:bodyPr/>
        <a:lstStyle/>
        <a:p>
          <a:endParaRPr lang="ru-RU"/>
        </a:p>
      </dgm:t>
    </dgm:pt>
    <dgm:pt modelId="{0D4CDAAF-6B8C-4646-AAA3-35E53F86F4DC}">
      <dgm:prSet phldrT="[Текст]" custT="1"/>
      <dgm:spPr/>
      <dgm:t>
        <a:bodyPr/>
        <a:lstStyle/>
        <a:p>
          <a:r>
            <a:rPr lang="uk-UA" sz="2000" dirty="0" smtClean="0">
              <a:latin typeface="Monotype Corsiva" panose="03010101010201010101" pitchFamily="66" charset="0"/>
            </a:rPr>
            <a:t>актуалізацію особистісного ставлення до питань, що розглядають на </a:t>
          </a:r>
          <a:r>
            <a:rPr lang="uk-UA" sz="2000" dirty="0" err="1" smtClean="0">
              <a:latin typeface="Monotype Corsiva" panose="03010101010201010101" pitchFamily="66" charset="0"/>
            </a:rPr>
            <a:t>уроці</a:t>
          </a:r>
          <a:r>
            <a:rPr lang="uk-UA" sz="2000" dirty="0" smtClean="0">
              <a:latin typeface="Monotype Corsiva" panose="03010101010201010101" pitchFamily="66" charset="0"/>
            </a:rPr>
            <a:t>.</a:t>
          </a:r>
          <a:endParaRPr lang="ru-RU" sz="2000" dirty="0">
            <a:latin typeface="Monotype Corsiva" panose="03010101010201010101" pitchFamily="66" charset="0"/>
          </a:endParaRPr>
        </a:p>
      </dgm:t>
    </dgm:pt>
    <dgm:pt modelId="{2A3E7B2E-9602-4D8B-8154-BF62E90FDEF5}" type="parTrans" cxnId="{CA438A09-3391-40ED-844F-32C43FFEF39F}">
      <dgm:prSet/>
      <dgm:spPr/>
      <dgm:t>
        <a:bodyPr/>
        <a:lstStyle/>
        <a:p>
          <a:endParaRPr lang="ru-RU"/>
        </a:p>
      </dgm:t>
    </dgm:pt>
    <dgm:pt modelId="{903DB1A3-E899-4C6A-AAD0-B7096F45099A}" type="sibTrans" cxnId="{CA438A09-3391-40ED-844F-32C43FFEF39F}">
      <dgm:prSet/>
      <dgm:spPr/>
      <dgm:t>
        <a:bodyPr/>
        <a:lstStyle/>
        <a:p>
          <a:endParaRPr lang="ru-RU"/>
        </a:p>
      </dgm:t>
    </dgm:pt>
    <dgm:pt modelId="{BA6CA23C-F613-4380-9DB7-6956482F1FFF}">
      <dgm:prSet phldrT="[Текст]"/>
      <dgm:spPr/>
      <dgm:t>
        <a:bodyPr/>
        <a:lstStyle/>
        <a:p>
          <a:r>
            <a:rPr lang="uk-UA" b="1" dirty="0" smtClean="0">
              <a:latin typeface="Monotype Corsiva" panose="03010101010201010101" pitchFamily="66" charset="0"/>
            </a:rPr>
            <a:t>Інтегровані </a:t>
          </a:r>
          <a:r>
            <a:rPr lang="uk-UA" b="1" dirty="0" err="1" smtClean="0">
              <a:latin typeface="Monotype Corsiva" panose="03010101010201010101" pitchFamily="66" charset="0"/>
            </a:rPr>
            <a:t>уроки</a:t>
          </a:r>
          <a:r>
            <a:rPr lang="uk-UA" b="1" dirty="0" smtClean="0">
              <a:latin typeface="Monotype Corsiva" panose="03010101010201010101" pitchFamily="66" charset="0"/>
            </a:rPr>
            <a:t> можна проводити двома шляхами:</a:t>
          </a:r>
          <a:endParaRPr lang="ru-RU" b="1" dirty="0">
            <a:latin typeface="Monotype Corsiva" panose="03010101010201010101" pitchFamily="66" charset="0"/>
          </a:endParaRPr>
        </a:p>
      </dgm:t>
    </dgm:pt>
    <dgm:pt modelId="{539CF9B4-AEB0-4BF6-93A0-25132EB1B44C}" type="parTrans" cxnId="{15B6EC18-8D35-4A45-8073-D67F5D1ADD41}">
      <dgm:prSet/>
      <dgm:spPr/>
      <dgm:t>
        <a:bodyPr/>
        <a:lstStyle/>
        <a:p>
          <a:endParaRPr lang="ru-RU"/>
        </a:p>
      </dgm:t>
    </dgm:pt>
    <dgm:pt modelId="{5C4077EE-E0B2-44E7-8E64-E4A09CC8E301}" type="sibTrans" cxnId="{15B6EC18-8D35-4A45-8073-D67F5D1ADD41}">
      <dgm:prSet/>
      <dgm:spPr/>
      <dgm:t>
        <a:bodyPr/>
        <a:lstStyle/>
        <a:p>
          <a:endParaRPr lang="ru-RU"/>
        </a:p>
      </dgm:t>
    </dgm:pt>
    <dgm:pt modelId="{D8FEB6EC-ADC7-4113-A09F-E945726B7357}">
      <dgm:prSet phldrT="[Текст]" custT="1"/>
      <dgm:spPr/>
      <dgm:t>
        <a:bodyPr/>
        <a:lstStyle/>
        <a:p>
          <a:r>
            <a:rPr lang="uk-UA" sz="2000" dirty="0" smtClean="0">
              <a:latin typeface="Monotype Corsiva" panose="03010101010201010101" pitchFamily="66" charset="0"/>
            </a:rPr>
            <a:t> через об’єднання схожої тематики кількох навчальних предметів;</a:t>
          </a:r>
          <a:endParaRPr lang="ru-RU" sz="2000" dirty="0">
            <a:latin typeface="Monotype Corsiva" panose="03010101010201010101" pitchFamily="66" charset="0"/>
          </a:endParaRPr>
        </a:p>
      </dgm:t>
    </dgm:pt>
    <dgm:pt modelId="{F55D02E4-19CB-4559-98CC-632560C6C7FF}" type="parTrans" cxnId="{56CDB0AC-CDD0-42B4-A3AF-6A6982B85EE0}">
      <dgm:prSet/>
      <dgm:spPr/>
      <dgm:t>
        <a:bodyPr/>
        <a:lstStyle/>
        <a:p>
          <a:endParaRPr lang="ru-RU"/>
        </a:p>
      </dgm:t>
    </dgm:pt>
    <dgm:pt modelId="{263259C7-A075-49D7-8049-0C1C8567436B}" type="sibTrans" cxnId="{56CDB0AC-CDD0-42B4-A3AF-6A6982B85EE0}">
      <dgm:prSet/>
      <dgm:spPr/>
      <dgm:t>
        <a:bodyPr/>
        <a:lstStyle/>
        <a:p>
          <a:endParaRPr lang="ru-RU"/>
        </a:p>
      </dgm:t>
    </dgm:pt>
    <dgm:pt modelId="{F32195E2-F30F-426A-9206-74C9712DAC2A}">
      <dgm:prSet phldrT="[Текст]" custT="1"/>
      <dgm:spPr/>
      <dgm:t>
        <a:bodyPr/>
        <a:lstStyle/>
        <a:p>
          <a:r>
            <a:rPr lang="uk-UA" sz="2000" dirty="0" smtClean="0">
              <a:latin typeface="Monotype Corsiva" panose="03010101010201010101" pitchFamily="66" charset="0"/>
            </a:rPr>
            <a:t> через формування інтегрованих курсів або окремих спецкурсів шляхом об’єднання навчальних програм таких курсів/предметів.</a:t>
          </a:r>
          <a:endParaRPr lang="ru-RU" sz="2000" dirty="0">
            <a:latin typeface="Monotype Corsiva" panose="03010101010201010101" pitchFamily="66" charset="0"/>
          </a:endParaRPr>
        </a:p>
      </dgm:t>
    </dgm:pt>
    <dgm:pt modelId="{FF357592-5F1D-44AD-814C-A775958A2CB7}" type="sibTrans" cxnId="{E2CD265F-6E1B-40DA-B4E3-0E6DF5087EB4}">
      <dgm:prSet/>
      <dgm:spPr/>
      <dgm:t>
        <a:bodyPr/>
        <a:lstStyle/>
        <a:p>
          <a:endParaRPr lang="ru-RU"/>
        </a:p>
      </dgm:t>
    </dgm:pt>
    <dgm:pt modelId="{4D0532A8-1373-4B51-BFB9-30B06B3C49A6}" type="parTrans" cxnId="{E2CD265F-6E1B-40DA-B4E3-0E6DF5087EB4}">
      <dgm:prSet/>
      <dgm:spPr/>
      <dgm:t>
        <a:bodyPr/>
        <a:lstStyle/>
        <a:p>
          <a:endParaRPr lang="ru-RU"/>
        </a:p>
      </dgm:t>
    </dgm:pt>
    <dgm:pt modelId="{50A6FF74-620A-4853-A400-779AA07D7B11}" type="pres">
      <dgm:prSet presAssocID="{9928C3EA-1E83-4F28-BA8E-3F9911272BF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89A74CC-CB6F-48FD-A3D7-296F16E437F5}" type="pres">
      <dgm:prSet presAssocID="{E36EF23C-1A64-42F4-8A52-1C0D9FA581AA}" presName="circle1" presStyleLbl="node1" presStyleIdx="0" presStyleCnt="2"/>
      <dgm:spPr/>
    </dgm:pt>
    <dgm:pt modelId="{CE88E3C7-2AF2-4CE6-871A-0F466851E17F}" type="pres">
      <dgm:prSet presAssocID="{E36EF23C-1A64-42F4-8A52-1C0D9FA581AA}" presName="space" presStyleCnt="0"/>
      <dgm:spPr/>
    </dgm:pt>
    <dgm:pt modelId="{F73CE25A-F707-4D88-AC14-02827F77EE78}" type="pres">
      <dgm:prSet presAssocID="{E36EF23C-1A64-42F4-8A52-1C0D9FA581AA}" presName="rect1" presStyleLbl="alignAcc1" presStyleIdx="0" presStyleCnt="2"/>
      <dgm:spPr/>
      <dgm:t>
        <a:bodyPr/>
        <a:lstStyle/>
        <a:p>
          <a:endParaRPr lang="ru-RU"/>
        </a:p>
      </dgm:t>
    </dgm:pt>
    <dgm:pt modelId="{71B2BFE4-8403-4523-A60D-2C01D5BD28B1}" type="pres">
      <dgm:prSet presAssocID="{BA6CA23C-F613-4380-9DB7-6956482F1FFF}" presName="vertSpace2" presStyleLbl="node1" presStyleIdx="0" presStyleCnt="2"/>
      <dgm:spPr/>
    </dgm:pt>
    <dgm:pt modelId="{32BC0058-3A45-4E39-84EF-B653FEBC6F03}" type="pres">
      <dgm:prSet presAssocID="{BA6CA23C-F613-4380-9DB7-6956482F1FFF}" presName="circle2" presStyleLbl="node1" presStyleIdx="1" presStyleCnt="2"/>
      <dgm:spPr/>
    </dgm:pt>
    <dgm:pt modelId="{E91987E2-C0B5-4791-BD17-740151C99B1A}" type="pres">
      <dgm:prSet presAssocID="{BA6CA23C-F613-4380-9DB7-6956482F1FFF}" presName="rect2" presStyleLbl="alignAcc1" presStyleIdx="1" presStyleCnt="2"/>
      <dgm:spPr/>
      <dgm:t>
        <a:bodyPr/>
        <a:lstStyle/>
        <a:p>
          <a:endParaRPr lang="ru-RU"/>
        </a:p>
      </dgm:t>
    </dgm:pt>
    <dgm:pt modelId="{3263BEBD-5632-43E9-9F2F-8837DAD74322}" type="pres">
      <dgm:prSet presAssocID="{E36EF23C-1A64-42F4-8A52-1C0D9FA581AA}" presName="rect1ParTx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0889D5-AEF1-4CDC-AE99-AD20DB416F3A}" type="pres">
      <dgm:prSet presAssocID="{E36EF23C-1A64-42F4-8A52-1C0D9FA581AA}" presName="rect1ChTx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A8A35D-F038-4703-B88B-177C2BB0E774}" type="pres">
      <dgm:prSet presAssocID="{BA6CA23C-F613-4380-9DB7-6956482F1FFF}" presName="rect2ParTx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A08262-6DAA-4AF4-88AB-EE3641B04A63}" type="pres">
      <dgm:prSet presAssocID="{BA6CA23C-F613-4380-9DB7-6956482F1FFF}" presName="rect2ChTx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2E4BF3-FFD1-4B0E-9FA1-360705A5EFC9}" type="presOf" srcId="{E36EF23C-1A64-42F4-8A52-1C0D9FA581AA}" destId="{F73CE25A-F707-4D88-AC14-02827F77EE78}" srcOrd="0" destOrd="0" presId="urn:microsoft.com/office/officeart/2005/8/layout/target3"/>
    <dgm:cxn modelId="{95907E6B-48DC-4ABE-B8E2-349C89EEE69C}" type="presOf" srcId="{F32195E2-F30F-426A-9206-74C9712DAC2A}" destId="{FCA08262-6DAA-4AF4-88AB-EE3641B04A63}" srcOrd="0" destOrd="1" presId="urn:microsoft.com/office/officeart/2005/8/layout/target3"/>
    <dgm:cxn modelId="{F5E29EBB-940C-4242-A6CD-1B7EF9C61761}" srcId="{E36EF23C-1A64-42F4-8A52-1C0D9FA581AA}" destId="{9BA5AB52-BFF8-4F25-A26D-C37F317206F0}" srcOrd="0" destOrd="0" parTransId="{7E441677-1F78-4A47-837F-FF4451FFF4E6}" sibTransId="{D9C29EAE-FDD4-4C7C-B04F-079DAEF11D3B}"/>
    <dgm:cxn modelId="{E53FBD55-6B1F-4F53-B3FF-4900B9A6C50C}" srcId="{9928C3EA-1E83-4F28-BA8E-3F9911272BFB}" destId="{E36EF23C-1A64-42F4-8A52-1C0D9FA581AA}" srcOrd="0" destOrd="0" parTransId="{19C52870-6C97-4761-B810-6D78B08080E6}" sibTransId="{AC927739-89CC-43D4-9DA5-F2450E3B2797}"/>
    <dgm:cxn modelId="{CA438A09-3391-40ED-844F-32C43FFEF39F}" srcId="{E36EF23C-1A64-42F4-8A52-1C0D9FA581AA}" destId="{0D4CDAAF-6B8C-4646-AAA3-35E53F86F4DC}" srcOrd="1" destOrd="0" parTransId="{2A3E7B2E-9602-4D8B-8154-BF62E90FDEF5}" sibTransId="{903DB1A3-E899-4C6A-AAD0-B7096F45099A}"/>
    <dgm:cxn modelId="{E2CD265F-6E1B-40DA-B4E3-0E6DF5087EB4}" srcId="{BA6CA23C-F613-4380-9DB7-6956482F1FFF}" destId="{F32195E2-F30F-426A-9206-74C9712DAC2A}" srcOrd="1" destOrd="0" parTransId="{4D0532A8-1373-4B51-BFB9-30B06B3C49A6}" sibTransId="{FF357592-5F1D-44AD-814C-A775958A2CB7}"/>
    <dgm:cxn modelId="{765FAB6F-4B7F-425D-80AE-73E21AD415CD}" type="presOf" srcId="{9928C3EA-1E83-4F28-BA8E-3F9911272BFB}" destId="{50A6FF74-620A-4853-A400-779AA07D7B11}" srcOrd="0" destOrd="0" presId="urn:microsoft.com/office/officeart/2005/8/layout/target3"/>
    <dgm:cxn modelId="{15B6EC18-8D35-4A45-8073-D67F5D1ADD41}" srcId="{9928C3EA-1E83-4F28-BA8E-3F9911272BFB}" destId="{BA6CA23C-F613-4380-9DB7-6956482F1FFF}" srcOrd="1" destOrd="0" parTransId="{539CF9B4-AEB0-4BF6-93A0-25132EB1B44C}" sibTransId="{5C4077EE-E0B2-44E7-8E64-E4A09CC8E301}"/>
    <dgm:cxn modelId="{B778E4B1-567E-4774-BAD7-AB27C0AF6A5F}" type="presOf" srcId="{9BA5AB52-BFF8-4F25-A26D-C37F317206F0}" destId="{F70889D5-AEF1-4CDC-AE99-AD20DB416F3A}" srcOrd="0" destOrd="0" presId="urn:microsoft.com/office/officeart/2005/8/layout/target3"/>
    <dgm:cxn modelId="{18CB145F-FF8E-456C-9A65-CC3940163E91}" type="presOf" srcId="{0D4CDAAF-6B8C-4646-AAA3-35E53F86F4DC}" destId="{F70889D5-AEF1-4CDC-AE99-AD20DB416F3A}" srcOrd="0" destOrd="1" presId="urn:microsoft.com/office/officeart/2005/8/layout/target3"/>
    <dgm:cxn modelId="{7DF8F710-E32C-42AB-954E-D4855D64808C}" type="presOf" srcId="{BA6CA23C-F613-4380-9DB7-6956482F1FFF}" destId="{12A8A35D-F038-4703-B88B-177C2BB0E774}" srcOrd="1" destOrd="0" presId="urn:microsoft.com/office/officeart/2005/8/layout/target3"/>
    <dgm:cxn modelId="{C891A738-5B73-4EE5-8F92-ED12C4047CBB}" type="presOf" srcId="{D8FEB6EC-ADC7-4113-A09F-E945726B7357}" destId="{FCA08262-6DAA-4AF4-88AB-EE3641B04A63}" srcOrd="0" destOrd="0" presId="urn:microsoft.com/office/officeart/2005/8/layout/target3"/>
    <dgm:cxn modelId="{22C4F7E8-DD6D-45E3-826A-42C5A4DED391}" type="presOf" srcId="{BA6CA23C-F613-4380-9DB7-6956482F1FFF}" destId="{E91987E2-C0B5-4791-BD17-740151C99B1A}" srcOrd="0" destOrd="0" presId="urn:microsoft.com/office/officeart/2005/8/layout/target3"/>
    <dgm:cxn modelId="{01789B84-5817-4E71-9BDB-1AFBBF0344F3}" type="presOf" srcId="{E36EF23C-1A64-42F4-8A52-1C0D9FA581AA}" destId="{3263BEBD-5632-43E9-9F2F-8837DAD74322}" srcOrd="1" destOrd="0" presId="urn:microsoft.com/office/officeart/2005/8/layout/target3"/>
    <dgm:cxn modelId="{56CDB0AC-CDD0-42B4-A3AF-6A6982B85EE0}" srcId="{BA6CA23C-F613-4380-9DB7-6956482F1FFF}" destId="{D8FEB6EC-ADC7-4113-A09F-E945726B7357}" srcOrd="0" destOrd="0" parTransId="{F55D02E4-19CB-4559-98CC-632560C6C7FF}" sibTransId="{263259C7-A075-49D7-8049-0C1C8567436B}"/>
    <dgm:cxn modelId="{FF18D5B8-D63E-4988-AF10-0BDA3C980E5E}" type="presParOf" srcId="{50A6FF74-620A-4853-A400-779AA07D7B11}" destId="{C89A74CC-CB6F-48FD-A3D7-296F16E437F5}" srcOrd="0" destOrd="0" presId="urn:microsoft.com/office/officeart/2005/8/layout/target3"/>
    <dgm:cxn modelId="{23EDBC97-3328-439F-9930-7D7E004B23F0}" type="presParOf" srcId="{50A6FF74-620A-4853-A400-779AA07D7B11}" destId="{CE88E3C7-2AF2-4CE6-871A-0F466851E17F}" srcOrd="1" destOrd="0" presId="urn:microsoft.com/office/officeart/2005/8/layout/target3"/>
    <dgm:cxn modelId="{0A73D3B4-5737-4538-9BA9-1FE6A78338A8}" type="presParOf" srcId="{50A6FF74-620A-4853-A400-779AA07D7B11}" destId="{F73CE25A-F707-4D88-AC14-02827F77EE78}" srcOrd="2" destOrd="0" presId="urn:microsoft.com/office/officeart/2005/8/layout/target3"/>
    <dgm:cxn modelId="{1CA04A55-0E35-44DA-B9D3-771A59406444}" type="presParOf" srcId="{50A6FF74-620A-4853-A400-779AA07D7B11}" destId="{71B2BFE4-8403-4523-A60D-2C01D5BD28B1}" srcOrd="3" destOrd="0" presId="urn:microsoft.com/office/officeart/2005/8/layout/target3"/>
    <dgm:cxn modelId="{AA5C2225-D99E-4890-8F66-56641A13A901}" type="presParOf" srcId="{50A6FF74-620A-4853-A400-779AA07D7B11}" destId="{32BC0058-3A45-4E39-84EF-B653FEBC6F03}" srcOrd="4" destOrd="0" presId="urn:microsoft.com/office/officeart/2005/8/layout/target3"/>
    <dgm:cxn modelId="{8E5C474A-0375-4D5E-BD2B-A5C1D1B06FB4}" type="presParOf" srcId="{50A6FF74-620A-4853-A400-779AA07D7B11}" destId="{E91987E2-C0B5-4791-BD17-740151C99B1A}" srcOrd="5" destOrd="0" presId="urn:microsoft.com/office/officeart/2005/8/layout/target3"/>
    <dgm:cxn modelId="{D491334B-F647-4456-A9BB-50E4CD1A1405}" type="presParOf" srcId="{50A6FF74-620A-4853-A400-779AA07D7B11}" destId="{3263BEBD-5632-43E9-9F2F-8837DAD74322}" srcOrd="6" destOrd="0" presId="urn:microsoft.com/office/officeart/2005/8/layout/target3"/>
    <dgm:cxn modelId="{21130983-9B9D-47B2-ADAE-1D582F269078}" type="presParOf" srcId="{50A6FF74-620A-4853-A400-779AA07D7B11}" destId="{F70889D5-AEF1-4CDC-AE99-AD20DB416F3A}" srcOrd="7" destOrd="0" presId="urn:microsoft.com/office/officeart/2005/8/layout/target3"/>
    <dgm:cxn modelId="{70568F4E-0E11-4BF1-B5F4-077D06263336}" type="presParOf" srcId="{50A6FF74-620A-4853-A400-779AA07D7B11}" destId="{12A8A35D-F038-4703-B88B-177C2BB0E774}" srcOrd="8" destOrd="0" presId="urn:microsoft.com/office/officeart/2005/8/layout/target3"/>
    <dgm:cxn modelId="{D887F57C-AB28-422E-AD5E-DD3EF97B61C1}" type="presParOf" srcId="{50A6FF74-620A-4853-A400-779AA07D7B11}" destId="{FCA08262-6DAA-4AF4-88AB-EE3641B04A63}" srcOrd="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D46914-9FB8-4593-B626-F736878FBA3A}" type="doc">
      <dgm:prSet loTypeId="urn:microsoft.com/office/officeart/2009/3/layout/StepUpProcess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7FE497-001B-464D-A9F5-A799301C0493}">
      <dgm:prSet phldrT="[Текст]"/>
      <dgm:spPr/>
      <dgm:t>
        <a:bodyPr/>
        <a:lstStyle/>
        <a:p>
          <a:pPr algn="ctr"/>
          <a:r>
            <a:rPr lang="uk-UA" b="1" i="1" dirty="0" smtClean="0">
              <a:latin typeface="Monotype Corsiva" panose="03010101010201010101" pitchFamily="66" charset="0"/>
            </a:rPr>
            <a:t>Початкова школа</a:t>
          </a:r>
          <a:endParaRPr lang="ru-RU" dirty="0">
            <a:latin typeface="Monotype Corsiva" panose="03010101010201010101" pitchFamily="66" charset="0"/>
          </a:endParaRPr>
        </a:p>
      </dgm:t>
    </dgm:pt>
    <dgm:pt modelId="{45182BE3-F8CF-4133-8834-F3A737407A18}" type="parTrans" cxnId="{15ADD153-28CF-4928-B1FB-D0B64BE36465}">
      <dgm:prSet/>
      <dgm:spPr/>
      <dgm:t>
        <a:bodyPr/>
        <a:lstStyle/>
        <a:p>
          <a:endParaRPr lang="ru-RU"/>
        </a:p>
      </dgm:t>
    </dgm:pt>
    <dgm:pt modelId="{68CED201-2C97-4882-815A-3412C701991D}" type="sibTrans" cxnId="{15ADD153-28CF-4928-B1FB-D0B64BE36465}">
      <dgm:prSet/>
      <dgm:spPr/>
      <dgm:t>
        <a:bodyPr/>
        <a:lstStyle/>
        <a:p>
          <a:endParaRPr lang="ru-RU"/>
        </a:p>
      </dgm:t>
    </dgm:pt>
    <dgm:pt modelId="{35245A4F-ED8C-4B96-B454-E5A878C8E9D2}">
      <dgm:prSet phldrT="[Текст]"/>
      <dgm:spPr/>
      <dgm:t>
        <a:bodyPr/>
        <a:lstStyle/>
        <a:p>
          <a:pPr algn="ctr"/>
          <a:r>
            <a:rPr lang="uk-UA" b="1" dirty="0" smtClean="0">
              <a:latin typeface="Monotype Corsiva" panose="03010101010201010101" pitchFamily="66" charset="0"/>
            </a:rPr>
            <a:t>Середня школа</a:t>
          </a:r>
          <a:endParaRPr lang="ru-RU" b="1" dirty="0">
            <a:latin typeface="Monotype Corsiva" panose="03010101010201010101" pitchFamily="66" charset="0"/>
          </a:endParaRPr>
        </a:p>
      </dgm:t>
    </dgm:pt>
    <dgm:pt modelId="{CFF3D799-C593-485D-A856-77BCF5AC74C0}" type="parTrans" cxnId="{EE30468D-8EB9-47AA-BB12-0FCD6D477A70}">
      <dgm:prSet/>
      <dgm:spPr/>
      <dgm:t>
        <a:bodyPr/>
        <a:lstStyle/>
        <a:p>
          <a:endParaRPr lang="ru-RU"/>
        </a:p>
      </dgm:t>
    </dgm:pt>
    <dgm:pt modelId="{FCA1D70F-5F90-4239-8C79-E62C8B6D7103}" type="sibTrans" cxnId="{EE30468D-8EB9-47AA-BB12-0FCD6D477A70}">
      <dgm:prSet/>
      <dgm:spPr/>
      <dgm:t>
        <a:bodyPr/>
        <a:lstStyle/>
        <a:p>
          <a:endParaRPr lang="ru-RU"/>
        </a:p>
      </dgm:t>
    </dgm:pt>
    <dgm:pt modelId="{861286E0-82D4-40C8-91DD-74A5A40BAAE6}">
      <dgm:prSet phldrT="[Текст]"/>
      <dgm:spPr/>
      <dgm:t>
        <a:bodyPr/>
        <a:lstStyle/>
        <a:p>
          <a:pPr algn="ctr"/>
          <a:r>
            <a:rPr lang="uk-UA" b="1" dirty="0" smtClean="0">
              <a:latin typeface="Monotype Corsiva" panose="03010101010201010101" pitchFamily="66" charset="0"/>
            </a:rPr>
            <a:t>Старша школа</a:t>
          </a:r>
          <a:endParaRPr lang="ru-RU" b="1" dirty="0">
            <a:latin typeface="Monotype Corsiva" panose="03010101010201010101" pitchFamily="66" charset="0"/>
          </a:endParaRPr>
        </a:p>
      </dgm:t>
    </dgm:pt>
    <dgm:pt modelId="{A2C7E513-857C-472B-B0F3-6A0E20A8226E}" type="parTrans" cxnId="{C68FE1D2-1D48-4886-B5D4-EB4B516C2D56}">
      <dgm:prSet/>
      <dgm:spPr/>
      <dgm:t>
        <a:bodyPr/>
        <a:lstStyle/>
        <a:p>
          <a:endParaRPr lang="ru-RU"/>
        </a:p>
      </dgm:t>
    </dgm:pt>
    <dgm:pt modelId="{A8658F54-D549-484F-BEDA-465ED7BC536E}" type="sibTrans" cxnId="{C68FE1D2-1D48-4886-B5D4-EB4B516C2D56}">
      <dgm:prSet/>
      <dgm:spPr/>
      <dgm:t>
        <a:bodyPr/>
        <a:lstStyle/>
        <a:p>
          <a:endParaRPr lang="ru-RU"/>
        </a:p>
      </dgm:t>
    </dgm:pt>
    <dgm:pt modelId="{A0B269E4-1447-439E-8537-33A5BB41740E}" type="pres">
      <dgm:prSet presAssocID="{55D46914-9FB8-4593-B626-F736878FBA3A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3940D54-A013-46A7-8D38-0647C82DA882}" type="pres">
      <dgm:prSet presAssocID="{8E7FE497-001B-464D-A9F5-A799301C0493}" presName="composite" presStyleCnt="0"/>
      <dgm:spPr/>
    </dgm:pt>
    <dgm:pt modelId="{0D06E1BF-CFEC-40DD-93C0-A834750105A9}" type="pres">
      <dgm:prSet presAssocID="{8E7FE497-001B-464D-A9F5-A799301C0493}" presName="LShape" presStyleLbl="alignNode1" presStyleIdx="0" presStyleCnt="5"/>
      <dgm:spPr/>
    </dgm:pt>
    <dgm:pt modelId="{EA28990F-B7B8-4A24-A2ED-0E968B10A8E7}" type="pres">
      <dgm:prSet presAssocID="{8E7FE497-001B-464D-A9F5-A799301C0493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37557F-1684-4631-AF6D-E19C17E457D0}" type="pres">
      <dgm:prSet presAssocID="{8E7FE497-001B-464D-A9F5-A799301C0493}" presName="Triangle" presStyleLbl="alignNode1" presStyleIdx="1" presStyleCnt="5"/>
      <dgm:spPr/>
    </dgm:pt>
    <dgm:pt modelId="{59DEF905-2948-45E6-9F5D-31AB967E5265}" type="pres">
      <dgm:prSet presAssocID="{68CED201-2C97-4882-815A-3412C701991D}" presName="sibTrans" presStyleCnt="0"/>
      <dgm:spPr/>
    </dgm:pt>
    <dgm:pt modelId="{DFC7C93B-B51B-4B37-8ED1-6EDD3AA33937}" type="pres">
      <dgm:prSet presAssocID="{68CED201-2C97-4882-815A-3412C701991D}" presName="space" presStyleCnt="0"/>
      <dgm:spPr/>
    </dgm:pt>
    <dgm:pt modelId="{B9EA4665-B035-461F-B167-079612A232C0}" type="pres">
      <dgm:prSet presAssocID="{35245A4F-ED8C-4B96-B454-E5A878C8E9D2}" presName="composite" presStyleCnt="0"/>
      <dgm:spPr/>
    </dgm:pt>
    <dgm:pt modelId="{25195B5B-CAE6-4538-8A34-CC5D1704A9B6}" type="pres">
      <dgm:prSet presAssocID="{35245A4F-ED8C-4B96-B454-E5A878C8E9D2}" presName="LShape" presStyleLbl="alignNode1" presStyleIdx="2" presStyleCnt="5"/>
      <dgm:spPr/>
    </dgm:pt>
    <dgm:pt modelId="{4BA7CB3A-7040-4C88-8C62-2D9DEEF3CF1F}" type="pres">
      <dgm:prSet presAssocID="{35245A4F-ED8C-4B96-B454-E5A878C8E9D2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092987-0AF6-49C8-89CA-BC2D29FD6F0D}" type="pres">
      <dgm:prSet presAssocID="{35245A4F-ED8C-4B96-B454-E5A878C8E9D2}" presName="Triangle" presStyleLbl="alignNode1" presStyleIdx="3" presStyleCnt="5"/>
      <dgm:spPr/>
    </dgm:pt>
    <dgm:pt modelId="{93A78B01-0A69-4FEE-BA79-D4A2EF6CEE7A}" type="pres">
      <dgm:prSet presAssocID="{FCA1D70F-5F90-4239-8C79-E62C8B6D7103}" presName="sibTrans" presStyleCnt="0"/>
      <dgm:spPr/>
    </dgm:pt>
    <dgm:pt modelId="{7EF16F1C-75DC-4C03-B438-A36FB04D0DBC}" type="pres">
      <dgm:prSet presAssocID="{FCA1D70F-5F90-4239-8C79-E62C8B6D7103}" presName="space" presStyleCnt="0"/>
      <dgm:spPr/>
    </dgm:pt>
    <dgm:pt modelId="{08B6F728-391F-4866-8C06-24C99CEF2B01}" type="pres">
      <dgm:prSet presAssocID="{861286E0-82D4-40C8-91DD-74A5A40BAAE6}" presName="composite" presStyleCnt="0"/>
      <dgm:spPr/>
    </dgm:pt>
    <dgm:pt modelId="{7D7F104A-4EDF-4BD8-B95D-71C840D4C5A5}" type="pres">
      <dgm:prSet presAssocID="{861286E0-82D4-40C8-91DD-74A5A40BAAE6}" presName="LShape" presStyleLbl="alignNode1" presStyleIdx="4" presStyleCnt="5"/>
      <dgm:spPr/>
    </dgm:pt>
    <dgm:pt modelId="{DD55140D-5885-4505-948B-0D3E4EB86357}" type="pres">
      <dgm:prSet presAssocID="{861286E0-82D4-40C8-91DD-74A5A40BAAE6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30468D-8EB9-47AA-BB12-0FCD6D477A70}" srcId="{55D46914-9FB8-4593-B626-F736878FBA3A}" destId="{35245A4F-ED8C-4B96-B454-E5A878C8E9D2}" srcOrd="1" destOrd="0" parTransId="{CFF3D799-C593-485D-A856-77BCF5AC74C0}" sibTransId="{FCA1D70F-5F90-4239-8C79-E62C8B6D7103}"/>
    <dgm:cxn modelId="{189BBAAD-1C06-434D-9764-D1E1A44AA975}" type="presOf" srcId="{35245A4F-ED8C-4B96-B454-E5A878C8E9D2}" destId="{4BA7CB3A-7040-4C88-8C62-2D9DEEF3CF1F}" srcOrd="0" destOrd="0" presId="urn:microsoft.com/office/officeart/2009/3/layout/StepUpProcess"/>
    <dgm:cxn modelId="{4E910A25-96DC-45DF-BE22-58472E91ED0A}" type="presOf" srcId="{8E7FE497-001B-464D-A9F5-A799301C0493}" destId="{EA28990F-B7B8-4A24-A2ED-0E968B10A8E7}" srcOrd="0" destOrd="0" presId="urn:microsoft.com/office/officeart/2009/3/layout/StepUpProcess"/>
    <dgm:cxn modelId="{15ADD153-28CF-4928-B1FB-D0B64BE36465}" srcId="{55D46914-9FB8-4593-B626-F736878FBA3A}" destId="{8E7FE497-001B-464D-A9F5-A799301C0493}" srcOrd="0" destOrd="0" parTransId="{45182BE3-F8CF-4133-8834-F3A737407A18}" sibTransId="{68CED201-2C97-4882-815A-3412C701991D}"/>
    <dgm:cxn modelId="{B7FB1CED-DA9C-4604-B416-B516D50DB465}" type="presOf" srcId="{861286E0-82D4-40C8-91DD-74A5A40BAAE6}" destId="{DD55140D-5885-4505-948B-0D3E4EB86357}" srcOrd="0" destOrd="0" presId="urn:microsoft.com/office/officeart/2009/3/layout/StepUpProcess"/>
    <dgm:cxn modelId="{F36A6D8E-1E46-43B4-9266-9D63861D036F}" type="presOf" srcId="{55D46914-9FB8-4593-B626-F736878FBA3A}" destId="{A0B269E4-1447-439E-8537-33A5BB41740E}" srcOrd="0" destOrd="0" presId="urn:microsoft.com/office/officeart/2009/3/layout/StepUpProcess"/>
    <dgm:cxn modelId="{C68FE1D2-1D48-4886-B5D4-EB4B516C2D56}" srcId="{55D46914-9FB8-4593-B626-F736878FBA3A}" destId="{861286E0-82D4-40C8-91DD-74A5A40BAAE6}" srcOrd="2" destOrd="0" parTransId="{A2C7E513-857C-472B-B0F3-6A0E20A8226E}" sibTransId="{A8658F54-D549-484F-BEDA-465ED7BC536E}"/>
    <dgm:cxn modelId="{0EDD0A68-0070-4F6D-8E76-6F4C76BBCF2D}" type="presParOf" srcId="{A0B269E4-1447-439E-8537-33A5BB41740E}" destId="{83940D54-A013-46A7-8D38-0647C82DA882}" srcOrd="0" destOrd="0" presId="urn:microsoft.com/office/officeart/2009/3/layout/StepUpProcess"/>
    <dgm:cxn modelId="{DC50FF87-4B97-4A13-A7B2-2F4EE5F582B7}" type="presParOf" srcId="{83940D54-A013-46A7-8D38-0647C82DA882}" destId="{0D06E1BF-CFEC-40DD-93C0-A834750105A9}" srcOrd="0" destOrd="0" presId="urn:microsoft.com/office/officeart/2009/3/layout/StepUpProcess"/>
    <dgm:cxn modelId="{208053EB-D894-45A4-8E1C-D365B746C582}" type="presParOf" srcId="{83940D54-A013-46A7-8D38-0647C82DA882}" destId="{EA28990F-B7B8-4A24-A2ED-0E968B10A8E7}" srcOrd="1" destOrd="0" presId="urn:microsoft.com/office/officeart/2009/3/layout/StepUpProcess"/>
    <dgm:cxn modelId="{6CBE39A6-B6A8-409C-A21F-F56EFCD45F99}" type="presParOf" srcId="{83940D54-A013-46A7-8D38-0647C82DA882}" destId="{3737557F-1684-4631-AF6D-E19C17E457D0}" srcOrd="2" destOrd="0" presId="urn:microsoft.com/office/officeart/2009/3/layout/StepUpProcess"/>
    <dgm:cxn modelId="{2D9D8F11-56B6-4D6B-BA74-4F1F69D21F52}" type="presParOf" srcId="{A0B269E4-1447-439E-8537-33A5BB41740E}" destId="{59DEF905-2948-45E6-9F5D-31AB967E5265}" srcOrd="1" destOrd="0" presId="urn:microsoft.com/office/officeart/2009/3/layout/StepUpProcess"/>
    <dgm:cxn modelId="{3549D143-7219-4DE5-A988-9E1A3C4C58F9}" type="presParOf" srcId="{59DEF905-2948-45E6-9F5D-31AB967E5265}" destId="{DFC7C93B-B51B-4B37-8ED1-6EDD3AA33937}" srcOrd="0" destOrd="0" presId="urn:microsoft.com/office/officeart/2009/3/layout/StepUpProcess"/>
    <dgm:cxn modelId="{1B667313-195B-4DED-B21A-165D5F08CA3A}" type="presParOf" srcId="{A0B269E4-1447-439E-8537-33A5BB41740E}" destId="{B9EA4665-B035-461F-B167-079612A232C0}" srcOrd="2" destOrd="0" presId="urn:microsoft.com/office/officeart/2009/3/layout/StepUpProcess"/>
    <dgm:cxn modelId="{466D64FE-9643-4DE4-AB12-21FE703CE29A}" type="presParOf" srcId="{B9EA4665-B035-461F-B167-079612A232C0}" destId="{25195B5B-CAE6-4538-8A34-CC5D1704A9B6}" srcOrd="0" destOrd="0" presId="urn:microsoft.com/office/officeart/2009/3/layout/StepUpProcess"/>
    <dgm:cxn modelId="{53247D2B-70C6-43E6-81E8-557D6CA25887}" type="presParOf" srcId="{B9EA4665-B035-461F-B167-079612A232C0}" destId="{4BA7CB3A-7040-4C88-8C62-2D9DEEF3CF1F}" srcOrd="1" destOrd="0" presId="urn:microsoft.com/office/officeart/2009/3/layout/StepUpProcess"/>
    <dgm:cxn modelId="{7797F393-8A02-4F17-A57D-85CE9116C600}" type="presParOf" srcId="{B9EA4665-B035-461F-B167-079612A232C0}" destId="{A8092987-0AF6-49C8-89CA-BC2D29FD6F0D}" srcOrd="2" destOrd="0" presId="urn:microsoft.com/office/officeart/2009/3/layout/StepUpProcess"/>
    <dgm:cxn modelId="{1E7309DF-2CB0-4669-8E1D-42263FE753A7}" type="presParOf" srcId="{A0B269E4-1447-439E-8537-33A5BB41740E}" destId="{93A78B01-0A69-4FEE-BA79-D4A2EF6CEE7A}" srcOrd="3" destOrd="0" presId="urn:microsoft.com/office/officeart/2009/3/layout/StepUpProcess"/>
    <dgm:cxn modelId="{5733FEF5-8351-4BBC-AB30-F4BFCE9526EC}" type="presParOf" srcId="{93A78B01-0A69-4FEE-BA79-D4A2EF6CEE7A}" destId="{7EF16F1C-75DC-4C03-B438-A36FB04D0DBC}" srcOrd="0" destOrd="0" presId="urn:microsoft.com/office/officeart/2009/3/layout/StepUpProcess"/>
    <dgm:cxn modelId="{3D61F5B0-DEC6-4C88-A3E2-EC701EC670CC}" type="presParOf" srcId="{A0B269E4-1447-439E-8537-33A5BB41740E}" destId="{08B6F728-391F-4866-8C06-24C99CEF2B01}" srcOrd="4" destOrd="0" presId="urn:microsoft.com/office/officeart/2009/3/layout/StepUpProcess"/>
    <dgm:cxn modelId="{214B2E3E-D6B4-409B-AC31-31EBDE87B323}" type="presParOf" srcId="{08B6F728-391F-4866-8C06-24C99CEF2B01}" destId="{7D7F104A-4EDF-4BD8-B95D-71C840D4C5A5}" srcOrd="0" destOrd="0" presId="urn:microsoft.com/office/officeart/2009/3/layout/StepUpProcess"/>
    <dgm:cxn modelId="{576E9BBC-445D-4FD1-9418-4BB6403BC058}" type="presParOf" srcId="{08B6F728-391F-4866-8C06-24C99CEF2B01}" destId="{DD55140D-5885-4505-948B-0D3E4EB8635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3DA130-9501-41D1-9BFE-0F00B4DADD41}">
      <dsp:nvSpPr>
        <dsp:cNvPr id="0" name=""/>
        <dsp:cNvSpPr/>
      </dsp:nvSpPr>
      <dsp:spPr>
        <a:xfrm>
          <a:off x="2259124" y="4650755"/>
          <a:ext cx="4569304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6FDAE0-CFD2-441D-A6CD-AEFCDF02D8DC}">
      <dsp:nvSpPr>
        <dsp:cNvPr id="0" name=""/>
        <dsp:cNvSpPr/>
      </dsp:nvSpPr>
      <dsp:spPr>
        <a:xfrm>
          <a:off x="2259124" y="3963981"/>
          <a:ext cx="3907380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E8BC66-7EA4-4736-A839-A7E954FB5E21}">
      <dsp:nvSpPr>
        <dsp:cNvPr id="0" name=""/>
        <dsp:cNvSpPr/>
      </dsp:nvSpPr>
      <dsp:spPr>
        <a:xfrm>
          <a:off x="2259124" y="3159733"/>
          <a:ext cx="3546824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3A378F-E334-4A33-A545-41339BD3CD67}">
      <dsp:nvSpPr>
        <dsp:cNvPr id="0" name=""/>
        <dsp:cNvSpPr/>
      </dsp:nvSpPr>
      <dsp:spPr>
        <a:xfrm>
          <a:off x="2259124" y="2301266"/>
          <a:ext cx="3546824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31565D-F1F6-42BC-866D-FEB3877E707F}">
      <dsp:nvSpPr>
        <dsp:cNvPr id="0" name=""/>
        <dsp:cNvSpPr/>
      </dsp:nvSpPr>
      <dsp:spPr>
        <a:xfrm>
          <a:off x="2259124" y="1497018"/>
          <a:ext cx="3907380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F56C0F-7C2F-4EEB-AC12-FC2732413A5E}">
      <dsp:nvSpPr>
        <dsp:cNvPr id="0" name=""/>
        <dsp:cNvSpPr/>
      </dsp:nvSpPr>
      <dsp:spPr>
        <a:xfrm>
          <a:off x="2259124" y="810244"/>
          <a:ext cx="4569304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4464D3-2C8C-46FD-80EA-57DB57E6FDBC}">
      <dsp:nvSpPr>
        <dsp:cNvPr id="0" name=""/>
        <dsp:cNvSpPr/>
      </dsp:nvSpPr>
      <dsp:spPr>
        <a:xfrm>
          <a:off x="0" y="471375"/>
          <a:ext cx="4518248" cy="4518248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BDAF0D8B-3725-4B2C-BAE9-33A7AEFD512B}">
      <dsp:nvSpPr>
        <dsp:cNvPr id="0" name=""/>
        <dsp:cNvSpPr/>
      </dsp:nvSpPr>
      <dsp:spPr>
        <a:xfrm>
          <a:off x="239416" y="1198459"/>
          <a:ext cx="3851340" cy="2633740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latin typeface="Monotype Corsiva" panose="03010101010201010101" pitchFamily="66" charset="0"/>
            </a:rPr>
            <a:t>Завдання  </a:t>
          </a:r>
          <a:r>
            <a:rPr lang="en-US" sz="2800" kern="1200" dirty="0" smtClean="0">
              <a:latin typeface="Monotype Corsiva" panose="03010101010201010101" pitchFamily="66" charset="0"/>
            </a:rPr>
            <a:t>STEM</a:t>
          </a:r>
          <a:r>
            <a:rPr lang="uk-UA" sz="2800" kern="1200" dirty="0" smtClean="0">
              <a:latin typeface="Monotype Corsiva" panose="03010101010201010101" pitchFamily="66" charset="0"/>
            </a:rPr>
            <a:t>-освіти -це  конкурентоспроможність випускників  на сучасному ринку праці здатність і готовність до: </a:t>
          </a:r>
          <a:endParaRPr lang="ru-RU" sz="2800" kern="1200" dirty="0">
            <a:latin typeface="Monotype Corsiva" panose="03010101010201010101" pitchFamily="66" charset="0"/>
          </a:endParaRPr>
        </a:p>
      </dsp:txBody>
      <dsp:txXfrm>
        <a:off x="239416" y="1198459"/>
        <a:ext cx="3851340" cy="2633740"/>
      </dsp:txXfrm>
    </dsp:sp>
    <dsp:sp modelId="{DC1DF298-D995-4DA7-ABAB-06D88A388D4A}">
      <dsp:nvSpPr>
        <dsp:cNvPr id="0" name=""/>
        <dsp:cNvSpPr/>
      </dsp:nvSpPr>
      <dsp:spPr>
        <a:xfrm>
          <a:off x="6489559" y="471375"/>
          <a:ext cx="677737" cy="67773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FBED4FDC-8D22-42F0-9057-037EEB128049}">
      <dsp:nvSpPr>
        <dsp:cNvPr id="0" name=""/>
        <dsp:cNvSpPr/>
      </dsp:nvSpPr>
      <dsp:spPr>
        <a:xfrm>
          <a:off x="7167296" y="471375"/>
          <a:ext cx="1869199" cy="677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Monotype Corsiva" panose="03010101010201010101" pitchFamily="66" charset="0"/>
            </a:rPr>
            <a:t>розв’язання комплексних задач (проблем</a:t>
          </a:r>
          <a:r>
            <a:rPr lang="uk-UA" sz="1600" kern="1200" dirty="0" smtClean="0"/>
            <a:t>)</a:t>
          </a:r>
          <a:endParaRPr lang="ru-RU" sz="1600" kern="1200" dirty="0"/>
        </a:p>
      </dsp:txBody>
      <dsp:txXfrm>
        <a:off x="7167296" y="471375"/>
        <a:ext cx="1869199" cy="677737"/>
      </dsp:txXfrm>
    </dsp:sp>
    <dsp:sp modelId="{AE4CA302-E9A3-4491-AEFC-6FD9964FD27E}">
      <dsp:nvSpPr>
        <dsp:cNvPr id="0" name=""/>
        <dsp:cNvSpPr/>
      </dsp:nvSpPr>
      <dsp:spPr>
        <a:xfrm>
          <a:off x="5827636" y="1158149"/>
          <a:ext cx="677737" cy="67773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58594728-F13B-4366-8BF4-F10A611AB182}">
      <dsp:nvSpPr>
        <dsp:cNvPr id="0" name=""/>
        <dsp:cNvSpPr/>
      </dsp:nvSpPr>
      <dsp:spPr>
        <a:xfrm>
          <a:off x="6505373" y="1158149"/>
          <a:ext cx="2084508" cy="677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Monotype Corsiva" panose="03010101010201010101" pitchFamily="66" charset="0"/>
            </a:rPr>
            <a:t>критичного мислення</a:t>
          </a:r>
          <a:endParaRPr lang="ru-RU" sz="1800" kern="1200" dirty="0">
            <a:latin typeface="Monotype Corsiva" panose="03010101010201010101" pitchFamily="66" charset="0"/>
          </a:endParaRPr>
        </a:p>
      </dsp:txBody>
      <dsp:txXfrm>
        <a:off x="6505373" y="1158149"/>
        <a:ext cx="2084508" cy="677737"/>
      </dsp:txXfrm>
    </dsp:sp>
    <dsp:sp modelId="{263774FB-31BD-4449-8045-F91C76DBE183}">
      <dsp:nvSpPr>
        <dsp:cNvPr id="0" name=""/>
        <dsp:cNvSpPr/>
      </dsp:nvSpPr>
      <dsp:spPr>
        <a:xfrm>
          <a:off x="5467080" y="1962397"/>
          <a:ext cx="677737" cy="67773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FAEFD1BF-6873-4AB5-AB4A-AA62EDBBF2DB}">
      <dsp:nvSpPr>
        <dsp:cNvPr id="0" name=""/>
        <dsp:cNvSpPr/>
      </dsp:nvSpPr>
      <dsp:spPr>
        <a:xfrm>
          <a:off x="6144817" y="1962397"/>
          <a:ext cx="1021124" cy="677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Monotype Corsiva" panose="03010101010201010101" pitchFamily="66" charset="0"/>
            </a:rPr>
            <a:t>творчості</a:t>
          </a:r>
          <a:r>
            <a:rPr lang="uk-UA" sz="1600" kern="1200" dirty="0" smtClean="0"/>
            <a:t> </a:t>
          </a:r>
          <a:endParaRPr lang="ru-RU" sz="1600" kern="1200" dirty="0"/>
        </a:p>
      </dsp:txBody>
      <dsp:txXfrm>
        <a:off x="6144817" y="1962397"/>
        <a:ext cx="1021124" cy="677737"/>
      </dsp:txXfrm>
    </dsp:sp>
    <dsp:sp modelId="{9B04A0F5-AE3D-4372-A632-C774FD367EB4}">
      <dsp:nvSpPr>
        <dsp:cNvPr id="0" name=""/>
        <dsp:cNvSpPr/>
      </dsp:nvSpPr>
      <dsp:spPr>
        <a:xfrm>
          <a:off x="5467080" y="2820864"/>
          <a:ext cx="677737" cy="67773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BFE5C4A-809F-45F4-86D2-6752AA2C9187}">
      <dsp:nvSpPr>
        <dsp:cNvPr id="0" name=""/>
        <dsp:cNvSpPr/>
      </dsp:nvSpPr>
      <dsp:spPr>
        <a:xfrm>
          <a:off x="6144817" y="2820864"/>
          <a:ext cx="2368343" cy="677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Monotype Corsiva" panose="03010101010201010101" pitchFamily="66" charset="0"/>
            </a:rPr>
            <a:t>когнітивної гнучкості</a:t>
          </a:r>
          <a:endParaRPr lang="ru-RU" sz="1800" kern="1200" dirty="0">
            <a:latin typeface="Monotype Corsiva" panose="03010101010201010101" pitchFamily="66" charset="0"/>
          </a:endParaRPr>
        </a:p>
      </dsp:txBody>
      <dsp:txXfrm>
        <a:off x="6144817" y="2820864"/>
        <a:ext cx="2368343" cy="677737"/>
      </dsp:txXfrm>
    </dsp:sp>
    <dsp:sp modelId="{1F2EA4F0-83E5-4679-ABA3-15261E15422C}">
      <dsp:nvSpPr>
        <dsp:cNvPr id="0" name=""/>
        <dsp:cNvSpPr/>
      </dsp:nvSpPr>
      <dsp:spPr>
        <a:xfrm>
          <a:off x="5827636" y="3625113"/>
          <a:ext cx="677737" cy="67773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7641562B-5BFC-4011-880A-757C0E4E5D15}">
      <dsp:nvSpPr>
        <dsp:cNvPr id="0" name=""/>
        <dsp:cNvSpPr/>
      </dsp:nvSpPr>
      <dsp:spPr>
        <a:xfrm>
          <a:off x="6505373" y="3625113"/>
          <a:ext cx="2528701" cy="677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Monotype Corsiva" panose="03010101010201010101" pitchFamily="66" charset="0"/>
            </a:rPr>
            <a:t>співпраці та управління </a:t>
          </a:r>
          <a:endParaRPr lang="ru-RU" sz="1800" kern="1200" dirty="0">
            <a:latin typeface="Monotype Corsiva" panose="03010101010201010101" pitchFamily="66" charset="0"/>
          </a:endParaRPr>
        </a:p>
      </dsp:txBody>
      <dsp:txXfrm>
        <a:off x="6505373" y="3625113"/>
        <a:ext cx="2528701" cy="677737"/>
      </dsp:txXfrm>
    </dsp:sp>
    <dsp:sp modelId="{19D24EC7-333F-453E-812F-2AE5CE8EA641}">
      <dsp:nvSpPr>
        <dsp:cNvPr id="0" name=""/>
        <dsp:cNvSpPr/>
      </dsp:nvSpPr>
      <dsp:spPr>
        <a:xfrm>
          <a:off x="6489559" y="4311886"/>
          <a:ext cx="677737" cy="67773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4C57EC8-A508-4C69-A5C1-E98C6E6644A4}">
      <dsp:nvSpPr>
        <dsp:cNvPr id="0" name=""/>
        <dsp:cNvSpPr/>
      </dsp:nvSpPr>
      <dsp:spPr>
        <a:xfrm>
          <a:off x="7167296" y="4311886"/>
          <a:ext cx="1866730" cy="677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Monotype Corsiva" panose="03010101010201010101" pitchFamily="66" charset="0"/>
            </a:rPr>
            <a:t>здійснення інноваційної діяльності.</a:t>
          </a:r>
          <a:endParaRPr lang="ru-RU" sz="1800" kern="1200" dirty="0">
            <a:latin typeface="Monotype Corsiva" panose="03010101010201010101" pitchFamily="66" charset="0"/>
          </a:endParaRPr>
        </a:p>
      </dsp:txBody>
      <dsp:txXfrm>
        <a:off x="7167296" y="4311886"/>
        <a:ext cx="1866730" cy="6777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2855DE-8CDF-4B0C-AE49-2AF897037F62}">
      <dsp:nvSpPr>
        <dsp:cNvPr id="0" name=""/>
        <dsp:cNvSpPr/>
      </dsp:nvSpPr>
      <dsp:spPr>
        <a:xfrm rot="5400000">
          <a:off x="315460" y="1393117"/>
          <a:ext cx="1046380" cy="119126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A6227D9-02A6-4DD7-9CC6-0D8C6AC64930}">
      <dsp:nvSpPr>
        <dsp:cNvPr id="0" name=""/>
        <dsp:cNvSpPr/>
      </dsp:nvSpPr>
      <dsp:spPr>
        <a:xfrm>
          <a:off x="0" y="203343"/>
          <a:ext cx="2858139" cy="1232985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>
              <a:latin typeface="Monotype Corsiva" panose="03010101010201010101" pitchFamily="66" charset="0"/>
            </a:rPr>
            <a:t>Акронім </a:t>
          </a:r>
          <a:r>
            <a:rPr lang="en-US" sz="3000" b="1" kern="1200" dirty="0" smtClean="0">
              <a:latin typeface="Monotype Corsiva" panose="03010101010201010101" pitchFamily="66" charset="0"/>
            </a:rPr>
            <a:t>STEM </a:t>
          </a:r>
          <a:r>
            <a:rPr lang="uk-UA" sz="3000" b="1" kern="1200" dirty="0" smtClean="0">
              <a:latin typeface="Monotype Corsiva" panose="03010101010201010101" pitchFamily="66" charset="0"/>
            </a:rPr>
            <a:t>— це: </a:t>
          </a:r>
          <a:endParaRPr lang="ru-RU" sz="3000" kern="1200" dirty="0">
            <a:latin typeface="Monotype Corsiva" panose="03010101010201010101" pitchFamily="66" charset="0"/>
          </a:endParaRPr>
        </a:p>
      </dsp:txBody>
      <dsp:txXfrm>
        <a:off x="60200" y="263543"/>
        <a:ext cx="2737739" cy="1112585"/>
      </dsp:txXfrm>
    </dsp:sp>
    <dsp:sp modelId="{A225BFF6-8982-40F0-A74B-7407F950AE04}">
      <dsp:nvSpPr>
        <dsp:cNvPr id="0" name=""/>
        <dsp:cNvSpPr/>
      </dsp:nvSpPr>
      <dsp:spPr>
        <a:xfrm>
          <a:off x="2312563" y="852526"/>
          <a:ext cx="1281139" cy="9965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300" kern="1200" dirty="0"/>
        </a:p>
      </dsp:txBody>
      <dsp:txXfrm>
        <a:off x="2312563" y="852526"/>
        <a:ext cx="1281139" cy="996553"/>
      </dsp:txXfrm>
    </dsp:sp>
    <dsp:sp modelId="{2C4F398E-22B2-42FB-9E11-F8AF165BB8C9}">
      <dsp:nvSpPr>
        <dsp:cNvPr id="0" name=""/>
        <dsp:cNvSpPr/>
      </dsp:nvSpPr>
      <dsp:spPr>
        <a:xfrm rot="5400000">
          <a:off x="1764118" y="2708488"/>
          <a:ext cx="1046380" cy="119126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0B7B182-500C-47B0-B2F1-766B5A1BC895}">
      <dsp:nvSpPr>
        <dsp:cNvPr id="0" name=""/>
        <dsp:cNvSpPr/>
      </dsp:nvSpPr>
      <dsp:spPr>
        <a:xfrm>
          <a:off x="1528010" y="1505462"/>
          <a:ext cx="1761489" cy="1232985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>
              <a:latin typeface="Monotype Corsiva" panose="03010101010201010101" pitchFamily="66" charset="0"/>
            </a:rPr>
            <a:t>STEM</a:t>
          </a:r>
          <a:endParaRPr lang="ru-RU" sz="3000" kern="1200" dirty="0">
            <a:latin typeface="Monotype Corsiva" panose="03010101010201010101" pitchFamily="66" charset="0"/>
          </a:endParaRPr>
        </a:p>
      </dsp:txBody>
      <dsp:txXfrm>
        <a:off x="1588210" y="1565662"/>
        <a:ext cx="1641089" cy="1112585"/>
      </dsp:txXfrm>
    </dsp:sp>
    <dsp:sp modelId="{199BF474-38F6-45C6-BCEF-E89EB7B9EF91}">
      <dsp:nvSpPr>
        <dsp:cNvPr id="0" name=""/>
        <dsp:cNvSpPr/>
      </dsp:nvSpPr>
      <dsp:spPr>
        <a:xfrm>
          <a:off x="3451550" y="1647955"/>
          <a:ext cx="4738627" cy="9965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>
              <a:latin typeface="Monotype Corsiva" panose="03010101010201010101" pitchFamily="66" charset="0"/>
            </a:rPr>
            <a:t>=</a:t>
          </a:r>
          <a:r>
            <a:rPr lang="uk-UA" sz="1800" kern="1200" dirty="0" err="1" smtClean="0">
              <a:latin typeface="Monotype Corsiva" panose="03010101010201010101" pitchFamily="66" charset="0"/>
            </a:rPr>
            <a:t>Science</a:t>
          </a:r>
          <a:r>
            <a:rPr lang="uk-UA" sz="1800" kern="1200" dirty="0" smtClean="0">
              <a:latin typeface="Monotype Corsiva" panose="03010101010201010101" pitchFamily="66" charset="0"/>
            </a:rPr>
            <a:t>, </a:t>
          </a:r>
          <a:r>
            <a:rPr lang="uk-UA" sz="1800" kern="1200" dirty="0" err="1" smtClean="0">
              <a:latin typeface="Monotype Corsiva" panose="03010101010201010101" pitchFamily="66" charset="0"/>
            </a:rPr>
            <a:t>Technology</a:t>
          </a:r>
          <a:r>
            <a:rPr lang="uk-UA" sz="1800" kern="1200" dirty="0" smtClean="0">
              <a:latin typeface="Monotype Corsiva" panose="03010101010201010101" pitchFamily="66" charset="0"/>
            </a:rPr>
            <a:t>, </a:t>
          </a:r>
          <a:r>
            <a:rPr lang="uk-UA" sz="1800" kern="1200" dirty="0" err="1" smtClean="0">
              <a:latin typeface="Monotype Corsiva" panose="03010101010201010101" pitchFamily="66" charset="0"/>
            </a:rPr>
            <a:t>Engineering</a:t>
          </a:r>
          <a:r>
            <a:rPr lang="uk-UA" sz="1800" kern="1200" dirty="0" smtClean="0">
              <a:latin typeface="Monotype Corsiva" panose="03010101010201010101" pitchFamily="66" charset="0"/>
            </a:rPr>
            <a:t>, </a:t>
          </a:r>
          <a:r>
            <a:rPr lang="uk-UA" sz="1800" kern="1200" dirty="0" err="1" smtClean="0">
              <a:latin typeface="Monotype Corsiva" panose="03010101010201010101" pitchFamily="66" charset="0"/>
            </a:rPr>
            <a:t>Mathematics</a:t>
          </a:r>
          <a:r>
            <a:rPr lang="uk-UA" sz="1800" kern="1200" dirty="0" smtClean="0">
              <a:latin typeface="Monotype Corsiva" panose="03010101010201010101" pitchFamily="66" charset="0"/>
            </a:rPr>
            <a:t> - акронім слів природничі науки, технологія, інжиніринг, математика англійською мовою.</a:t>
          </a:r>
          <a:r>
            <a:rPr lang="uk-UA" sz="900" kern="1200" dirty="0" smtClean="0"/>
            <a:t/>
          </a:r>
          <a:br>
            <a:rPr lang="uk-UA" sz="900" kern="1200" dirty="0" smtClean="0"/>
          </a:br>
          <a:endParaRPr lang="ru-RU" sz="900" kern="1200" dirty="0"/>
        </a:p>
      </dsp:txBody>
      <dsp:txXfrm>
        <a:off x="3451550" y="1647955"/>
        <a:ext cx="4738627" cy="996553"/>
      </dsp:txXfrm>
    </dsp:sp>
    <dsp:sp modelId="{870C5CFA-BFB4-4F29-8736-2D0D9D24543A}">
      <dsp:nvSpPr>
        <dsp:cNvPr id="0" name=""/>
        <dsp:cNvSpPr/>
      </dsp:nvSpPr>
      <dsp:spPr>
        <a:xfrm rot="5400000">
          <a:off x="3060265" y="4364665"/>
          <a:ext cx="1046380" cy="119126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8508823-C6BB-407E-9E26-5BF2A4DA15D2}">
      <dsp:nvSpPr>
        <dsp:cNvPr id="0" name=""/>
        <dsp:cNvSpPr/>
      </dsp:nvSpPr>
      <dsp:spPr>
        <a:xfrm>
          <a:off x="2818958" y="3140968"/>
          <a:ext cx="1761489" cy="1232985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>
              <a:latin typeface="Monotype Corsiva" panose="03010101010201010101" pitchFamily="66" charset="0"/>
            </a:rPr>
            <a:t>STEAM</a:t>
          </a:r>
          <a:endParaRPr lang="ru-RU" sz="3000" kern="1200" dirty="0">
            <a:latin typeface="Monotype Corsiva" panose="03010101010201010101" pitchFamily="66" charset="0"/>
          </a:endParaRPr>
        </a:p>
      </dsp:txBody>
      <dsp:txXfrm>
        <a:off x="2879158" y="3201168"/>
        <a:ext cx="1641089" cy="1112585"/>
      </dsp:txXfrm>
    </dsp:sp>
    <dsp:sp modelId="{F63A31BD-944B-4475-8E0A-0742F769A243}">
      <dsp:nvSpPr>
        <dsp:cNvPr id="0" name=""/>
        <dsp:cNvSpPr/>
      </dsp:nvSpPr>
      <dsp:spPr>
        <a:xfrm>
          <a:off x="4594725" y="3284983"/>
          <a:ext cx="4549274" cy="9965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>
              <a:latin typeface="Monotype Corsiva" panose="03010101010201010101" pitchFamily="66" charset="0"/>
            </a:rPr>
            <a:t>=</a:t>
          </a:r>
          <a:r>
            <a:rPr lang="uk-UA" sz="1800" kern="1200" dirty="0" err="1" smtClean="0">
              <a:latin typeface="Monotype Corsiva" panose="03010101010201010101" pitchFamily="66" charset="0"/>
            </a:rPr>
            <a:t>Science</a:t>
          </a:r>
          <a:r>
            <a:rPr lang="uk-UA" sz="1800" kern="1200" dirty="0" smtClean="0">
              <a:latin typeface="Monotype Corsiva" panose="03010101010201010101" pitchFamily="66" charset="0"/>
            </a:rPr>
            <a:t>, </a:t>
          </a:r>
          <a:r>
            <a:rPr lang="uk-UA" sz="1800" kern="1200" dirty="0" err="1" smtClean="0">
              <a:latin typeface="Monotype Corsiva" panose="03010101010201010101" pitchFamily="66" charset="0"/>
            </a:rPr>
            <a:t>Technology</a:t>
          </a:r>
          <a:r>
            <a:rPr lang="uk-UA" sz="1800" kern="1200" dirty="0" smtClean="0">
              <a:latin typeface="Monotype Corsiva" panose="03010101010201010101" pitchFamily="66" charset="0"/>
            </a:rPr>
            <a:t>, </a:t>
          </a:r>
          <a:r>
            <a:rPr lang="uk-UA" sz="1800" kern="1200" dirty="0" err="1" smtClean="0">
              <a:latin typeface="Monotype Corsiva" panose="03010101010201010101" pitchFamily="66" charset="0"/>
            </a:rPr>
            <a:t>Engineering</a:t>
          </a:r>
          <a:r>
            <a:rPr lang="uk-UA" sz="1800" kern="1200" dirty="0" smtClean="0">
              <a:latin typeface="Monotype Corsiva" panose="03010101010201010101" pitchFamily="66" charset="0"/>
            </a:rPr>
            <a:t>, </a:t>
          </a:r>
          <a:r>
            <a:rPr lang="uk-UA" sz="1800" kern="1200" dirty="0" err="1" smtClean="0">
              <a:latin typeface="Monotype Corsiva" panose="03010101010201010101" pitchFamily="66" charset="0"/>
            </a:rPr>
            <a:t>Arts</a:t>
          </a:r>
          <a:r>
            <a:rPr lang="uk-UA" sz="1800" kern="1200" dirty="0" smtClean="0">
              <a:latin typeface="Monotype Corsiva" panose="03010101010201010101" pitchFamily="66" charset="0"/>
            </a:rPr>
            <a:t>, </a:t>
          </a:r>
          <a:r>
            <a:rPr lang="uk-UA" sz="1800" kern="1200" dirty="0" err="1" smtClean="0">
              <a:latin typeface="Monotype Corsiva" panose="03010101010201010101" pitchFamily="66" charset="0"/>
            </a:rPr>
            <a:t>and</a:t>
          </a:r>
          <a:r>
            <a:rPr lang="uk-UA" sz="1800" kern="1200" dirty="0" smtClean="0">
              <a:latin typeface="Monotype Corsiva" panose="03010101010201010101" pitchFamily="66" charset="0"/>
            </a:rPr>
            <a:t> </a:t>
          </a:r>
          <a:r>
            <a:rPr lang="uk-UA" sz="1800" kern="1200" dirty="0" err="1" smtClean="0">
              <a:latin typeface="Monotype Corsiva" panose="03010101010201010101" pitchFamily="66" charset="0"/>
            </a:rPr>
            <a:t>Mathematics</a:t>
          </a:r>
          <a:r>
            <a:rPr lang="uk-UA" sz="1800" kern="1200" dirty="0" smtClean="0">
              <a:latin typeface="Monotype Corsiva" panose="03010101010201010101" pitchFamily="66" charset="0"/>
            </a:rPr>
            <a:t>-акронім слів природничі науки, технологія, інжиніринг, </a:t>
          </a:r>
          <a:r>
            <a:rPr lang="uk-UA" sz="1800" i="1" kern="1200" dirty="0" smtClean="0">
              <a:latin typeface="Monotype Corsiva" panose="03010101010201010101" pitchFamily="66" charset="0"/>
            </a:rPr>
            <a:t>мистецтво</a:t>
          </a:r>
          <a:r>
            <a:rPr lang="uk-UA" sz="1800" kern="1200" dirty="0" smtClean="0">
              <a:latin typeface="Monotype Corsiva" panose="03010101010201010101" pitchFamily="66" charset="0"/>
            </a:rPr>
            <a:t>, математика англійською мовою</a:t>
          </a:r>
          <a:endParaRPr lang="ru-RU" sz="1800" kern="1200" dirty="0">
            <a:latin typeface="Monotype Corsiva" panose="03010101010201010101" pitchFamily="66" charset="0"/>
          </a:endParaRPr>
        </a:p>
      </dsp:txBody>
      <dsp:txXfrm>
        <a:off x="4594725" y="3284983"/>
        <a:ext cx="4549274" cy="996553"/>
      </dsp:txXfrm>
    </dsp:sp>
    <dsp:sp modelId="{17D014D9-3A48-400B-8393-5538666E66E9}">
      <dsp:nvSpPr>
        <dsp:cNvPr id="0" name=""/>
        <dsp:cNvSpPr/>
      </dsp:nvSpPr>
      <dsp:spPr>
        <a:xfrm>
          <a:off x="4163966" y="4640118"/>
          <a:ext cx="1761489" cy="1232985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>
              <a:latin typeface="Monotype Corsiva" panose="03010101010201010101" pitchFamily="66" charset="0"/>
            </a:rPr>
            <a:t>STREAM</a:t>
          </a:r>
          <a:endParaRPr lang="ru-RU" sz="3000" kern="1200" dirty="0">
            <a:latin typeface="Monotype Corsiva" panose="03010101010201010101" pitchFamily="66" charset="0"/>
          </a:endParaRPr>
        </a:p>
      </dsp:txBody>
      <dsp:txXfrm>
        <a:off x="4224166" y="4700318"/>
        <a:ext cx="1641089" cy="1112585"/>
      </dsp:txXfrm>
    </dsp:sp>
    <dsp:sp modelId="{FE3F7764-0B39-44F1-842F-D3ED2FB61FEA}">
      <dsp:nvSpPr>
        <dsp:cNvPr id="0" name=""/>
        <dsp:cNvSpPr/>
      </dsp:nvSpPr>
      <dsp:spPr>
        <a:xfrm>
          <a:off x="5912600" y="4925080"/>
          <a:ext cx="3130938" cy="9965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Monotype Corsiva" panose="03010101010201010101" pitchFamily="66" charset="0"/>
            </a:rPr>
            <a:t>=</a:t>
          </a:r>
          <a:r>
            <a:rPr lang="uk-UA" sz="1600" kern="1200" dirty="0" err="1" smtClean="0">
              <a:latin typeface="Monotype Corsiva" panose="03010101010201010101" pitchFamily="66" charset="0"/>
            </a:rPr>
            <a:t>Science</a:t>
          </a:r>
          <a:r>
            <a:rPr lang="uk-UA" sz="1600" kern="1200" dirty="0" smtClean="0">
              <a:latin typeface="Monotype Corsiva" panose="03010101010201010101" pitchFamily="66" charset="0"/>
            </a:rPr>
            <a:t>, </a:t>
          </a:r>
          <a:r>
            <a:rPr lang="uk-UA" sz="1600" kern="1200" dirty="0" err="1" smtClean="0">
              <a:latin typeface="Monotype Corsiva" panose="03010101010201010101" pitchFamily="66" charset="0"/>
            </a:rPr>
            <a:t>Technology</a:t>
          </a:r>
          <a:r>
            <a:rPr lang="uk-UA" sz="1600" kern="1200" dirty="0" smtClean="0">
              <a:latin typeface="Monotype Corsiva" panose="03010101010201010101" pitchFamily="66" charset="0"/>
            </a:rPr>
            <a:t>, </a:t>
          </a:r>
          <a:r>
            <a:rPr lang="uk-UA" sz="1600" kern="1200" dirty="0" err="1" smtClean="0">
              <a:latin typeface="Monotype Corsiva" panose="03010101010201010101" pitchFamily="66" charset="0"/>
            </a:rPr>
            <a:t>Reading+WRiting</a:t>
          </a:r>
          <a:r>
            <a:rPr lang="uk-UA" sz="1600" kern="1200" dirty="0" smtClean="0">
              <a:latin typeface="Monotype Corsiva" panose="03010101010201010101" pitchFamily="66" charset="0"/>
            </a:rPr>
            <a:t> </a:t>
          </a:r>
          <a:r>
            <a:rPr lang="uk-UA" sz="1600" kern="1200" dirty="0" err="1" smtClean="0">
              <a:latin typeface="Monotype Corsiva" panose="03010101010201010101" pitchFamily="66" charset="0"/>
            </a:rPr>
            <a:t>Engineering</a:t>
          </a:r>
          <a:r>
            <a:rPr lang="uk-UA" sz="1600" kern="1200" dirty="0" smtClean="0">
              <a:latin typeface="Monotype Corsiva" panose="03010101010201010101" pitchFamily="66" charset="0"/>
            </a:rPr>
            <a:t>, </a:t>
          </a:r>
          <a:r>
            <a:rPr lang="uk-UA" sz="1600" kern="1200" dirty="0" err="1" smtClean="0">
              <a:latin typeface="Monotype Corsiva" panose="03010101010201010101" pitchFamily="66" charset="0"/>
            </a:rPr>
            <a:t>Arts</a:t>
          </a:r>
          <a:r>
            <a:rPr lang="uk-UA" sz="1600" kern="1200" dirty="0" smtClean="0">
              <a:latin typeface="Monotype Corsiva" panose="03010101010201010101" pitchFamily="66" charset="0"/>
            </a:rPr>
            <a:t>, </a:t>
          </a:r>
          <a:r>
            <a:rPr lang="uk-UA" sz="1600" kern="1200" dirty="0" err="1" smtClean="0">
              <a:latin typeface="Monotype Corsiva" panose="03010101010201010101" pitchFamily="66" charset="0"/>
            </a:rPr>
            <a:t>and</a:t>
          </a:r>
          <a:r>
            <a:rPr lang="uk-UA" sz="1600" kern="1200" dirty="0" smtClean="0">
              <a:latin typeface="Monotype Corsiva" panose="03010101010201010101" pitchFamily="66" charset="0"/>
            </a:rPr>
            <a:t> </a:t>
          </a:r>
          <a:r>
            <a:rPr lang="uk-UA" sz="1600" kern="1200" dirty="0" err="1" smtClean="0">
              <a:latin typeface="Monotype Corsiva" panose="03010101010201010101" pitchFamily="66" charset="0"/>
            </a:rPr>
            <a:t>Mathematics</a:t>
          </a:r>
          <a:r>
            <a:rPr lang="uk-UA" sz="1600" kern="1200" dirty="0" smtClean="0">
              <a:latin typeface="Monotype Corsiva" panose="03010101010201010101" pitchFamily="66" charset="0"/>
            </a:rPr>
            <a:t> - акронім слів природничі науки, технологія, </a:t>
          </a:r>
          <a:r>
            <a:rPr lang="uk-UA" sz="1600" i="1" kern="1200" dirty="0" smtClean="0">
              <a:latin typeface="Monotype Corsiva" panose="03010101010201010101" pitchFamily="66" charset="0"/>
            </a:rPr>
            <a:t>читання + письмо,</a:t>
          </a:r>
          <a:r>
            <a:rPr lang="uk-UA" sz="1600" kern="1200" dirty="0" smtClean="0">
              <a:latin typeface="Monotype Corsiva" panose="03010101010201010101" pitchFamily="66" charset="0"/>
            </a:rPr>
            <a:t> інжиніринг, мистецтво, математика.	</a:t>
          </a:r>
          <a:endParaRPr lang="ru-RU" sz="1600" kern="1200" dirty="0">
            <a:latin typeface="Monotype Corsiva" panose="03010101010201010101" pitchFamily="66" charset="0"/>
          </a:endParaRPr>
        </a:p>
      </dsp:txBody>
      <dsp:txXfrm>
        <a:off x="5912600" y="4925080"/>
        <a:ext cx="3130938" cy="9965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9A74CC-CB6F-48FD-A3D7-296F16E437F5}">
      <dsp:nvSpPr>
        <dsp:cNvPr id="0" name=""/>
        <dsp:cNvSpPr/>
      </dsp:nvSpPr>
      <dsp:spPr>
        <a:xfrm>
          <a:off x="0" y="0"/>
          <a:ext cx="5257799" cy="525779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CE25A-F707-4D88-AC14-02827F77EE78}">
      <dsp:nvSpPr>
        <dsp:cNvPr id="0" name=""/>
        <dsp:cNvSpPr/>
      </dsp:nvSpPr>
      <dsp:spPr>
        <a:xfrm>
          <a:off x="2628899" y="0"/>
          <a:ext cx="6558291" cy="52577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 smtClean="0">
              <a:latin typeface="Monotype Corsiva" panose="03010101010201010101" pitchFamily="66" charset="0"/>
            </a:rPr>
            <a:t>Особливою формою наскрізного </a:t>
          </a:r>
          <a:r>
            <a:rPr lang="en-US" sz="2900" b="1" kern="1200" dirty="0" smtClean="0">
              <a:latin typeface="Monotype Corsiva" panose="03010101010201010101" pitchFamily="66" charset="0"/>
            </a:rPr>
            <a:t>STEM</a:t>
          </a:r>
          <a:r>
            <a:rPr lang="uk-UA" sz="2900" b="1" kern="1200" dirty="0" smtClean="0">
              <a:latin typeface="Monotype Corsiva" panose="03010101010201010101" pitchFamily="66" charset="0"/>
            </a:rPr>
            <a:t>-навчання є інтегровані </a:t>
          </a:r>
          <a:r>
            <a:rPr lang="uk-UA" sz="2900" b="1" kern="1200" dirty="0" err="1" smtClean="0">
              <a:latin typeface="Monotype Corsiva" panose="03010101010201010101" pitchFamily="66" charset="0"/>
            </a:rPr>
            <a:t>уроки</a:t>
          </a:r>
          <a:r>
            <a:rPr lang="uk-UA" sz="2900" b="1" kern="1200" dirty="0" smtClean="0">
              <a:latin typeface="Monotype Corsiva" panose="03010101010201010101" pitchFamily="66" charset="0"/>
            </a:rPr>
            <a:t>/заняття,  які спрямовані на: </a:t>
          </a:r>
          <a:endParaRPr lang="ru-RU" sz="2900" b="1" kern="1200" dirty="0">
            <a:latin typeface="Monotype Corsiva" panose="03010101010201010101" pitchFamily="66" charset="0"/>
          </a:endParaRPr>
        </a:p>
      </dsp:txBody>
      <dsp:txXfrm>
        <a:off x="2628899" y="0"/>
        <a:ext cx="3279145" cy="2497454"/>
      </dsp:txXfrm>
    </dsp:sp>
    <dsp:sp modelId="{32BC0058-3A45-4E39-84EF-B653FEBC6F03}">
      <dsp:nvSpPr>
        <dsp:cNvPr id="0" name=""/>
        <dsp:cNvSpPr/>
      </dsp:nvSpPr>
      <dsp:spPr>
        <a:xfrm>
          <a:off x="1380172" y="2497454"/>
          <a:ext cx="2497454" cy="24974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1987E2-C0B5-4791-BD17-740151C99B1A}">
      <dsp:nvSpPr>
        <dsp:cNvPr id="0" name=""/>
        <dsp:cNvSpPr/>
      </dsp:nvSpPr>
      <dsp:spPr>
        <a:xfrm>
          <a:off x="2628899" y="2497454"/>
          <a:ext cx="6558291" cy="24974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 smtClean="0">
              <a:latin typeface="Monotype Corsiva" panose="03010101010201010101" pitchFamily="66" charset="0"/>
            </a:rPr>
            <a:t>Інтегровані </a:t>
          </a:r>
          <a:r>
            <a:rPr lang="uk-UA" sz="2900" b="1" kern="1200" dirty="0" err="1" smtClean="0">
              <a:latin typeface="Monotype Corsiva" panose="03010101010201010101" pitchFamily="66" charset="0"/>
            </a:rPr>
            <a:t>уроки</a:t>
          </a:r>
          <a:r>
            <a:rPr lang="uk-UA" sz="2900" b="1" kern="1200" dirty="0" smtClean="0">
              <a:latin typeface="Monotype Corsiva" panose="03010101010201010101" pitchFamily="66" charset="0"/>
            </a:rPr>
            <a:t> можна проводити двома шляхами:</a:t>
          </a:r>
          <a:endParaRPr lang="ru-RU" sz="2900" b="1" kern="1200" dirty="0">
            <a:latin typeface="Monotype Corsiva" panose="03010101010201010101" pitchFamily="66" charset="0"/>
          </a:endParaRPr>
        </a:p>
      </dsp:txBody>
      <dsp:txXfrm>
        <a:off x="2628899" y="2497454"/>
        <a:ext cx="3279145" cy="2497454"/>
      </dsp:txXfrm>
    </dsp:sp>
    <dsp:sp modelId="{F70889D5-AEF1-4CDC-AE99-AD20DB416F3A}">
      <dsp:nvSpPr>
        <dsp:cNvPr id="0" name=""/>
        <dsp:cNvSpPr/>
      </dsp:nvSpPr>
      <dsp:spPr>
        <a:xfrm>
          <a:off x="5908045" y="0"/>
          <a:ext cx="3279145" cy="249745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>
              <a:latin typeface="Monotype Corsiva" panose="03010101010201010101" pitchFamily="66" charset="0"/>
            </a:rPr>
            <a:t>встановлення міжпредметних </a:t>
          </a:r>
          <a:r>
            <a:rPr lang="uk-UA" sz="2000" kern="1200" dirty="0" err="1" smtClean="0">
              <a:latin typeface="Monotype Corsiva" panose="03010101010201010101" pitchFamily="66" charset="0"/>
            </a:rPr>
            <a:t>зв’язків</a:t>
          </a:r>
          <a:r>
            <a:rPr lang="uk-UA" sz="2000" kern="1200" dirty="0" smtClean="0">
              <a:latin typeface="Monotype Corsiva" panose="03010101010201010101" pitchFamily="66" charset="0"/>
            </a:rPr>
            <a:t>, що сприяють формуванню в учнів цілісного, системного світогляду;</a:t>
          </a:r>
          <a:endParaRPr lang="ru-RU" sz="2000" kern="1200" dirty="0">
            <a:latin typeface="Monotype Corsiva" panose="03010101010201010101" pitchFamily="66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>
              <a:latin typeface="Monotype Corsiva" panose="03010101010201010101" pitchFamily="66" charset="0"/>
            </a:rPr>
            <a:t>актуалізацію особистісного ставлення до питань, що розглядають на </a:t>
          </a:r>
          <a:r>
            <a:rPr lang="uk-UA" sz="2000" kern="1200" dirty="0" err="1" smtClean="0">
              <a:latin typeface="Monotype Corsiva" panose="03010101010201010101" pitchFamily="66" charset="0"/>
            </a:rPr>
            <a:t>уроці</a:t>
          </a:r>
          <a:r>
            <a:rPr lang="uk-UA" sz="2000" kern="1200" dirty="0" smtClean="0">
              <a:latin typeface="Monotype Corsiva" panose="03010101010201010101" pitchFamily="66" charset="0"/>
            </a:rPr>
            <a:t>.</a:t>
          </a:r>
          <a:endParaRPr lang="ru-RU" sz="2000" kern="1200" dirty="0">
            <a:latin typeface="Monotype Corsiva" panose="03010101010201010101" pitchFamily="66" charset="0"/>
          </a:endParaRPr>
        </a:p>
      </dsp:txBody>
      <dsp:txXfrm>
        <a:off x="5908045" y="0"/>
        <a:ext cx="3279145" cy="2497454"/>
      </dsp:txXfrm>
    </dsp:sp>
    <dsp:sp modelId="{FCA08262-6DAA-4AF4-88AB-EE3641B04A63}">
      <dsp:nvSpPr>
        <dsp:cNvPr id="0" name=""/>
        <dsp:cNvSpPr/>
      </dsp:nvSpPr>
      <dsp:spPr>
        <a:xfrm>
          <a:off x="5908045" y="2497454"/>
          <a:ext cx="3279145" cy="249745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>
              <a:latin typeface="Monotype Corsiva" panose="03010101010201010101" pitchFamily="66" charset="0"/>
            </a:rPr>
            <a:t> через об’єднання схожої тематики кількох навчальних предметів;</a:t>
          </a:r>
          <a:endParaRPr lang="ru-RU" sz="2000" kern="1200" dirty="0">
            <a:latin typeface="Monotype Corsiva" panose="03010101010201010101" pitchFamily="66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>
              <a:latin typeface="Monotype Corsiva" panose="03010101010201010101" pitchFamily="66" charset="0"/>
            </a:rPr>
            <a:t> через формування інтегрованих курсів або окремих спецкурсів шляхом об’єднання навчальних програм таких курсів/предметів.</a:t>
          </a:r>
          <a:endParaRPr lang="ru-RU" sz="2000" kern="1200" dirty="0">
            <a:latin typeface="Monotype Corsiva" panose="03010101010201010101" pitchFamily="66" charset="0"/>
          </a:endParaRPr>
        </a:p>
      </dsp:txBody>
      <dsp:txXfrm>
        <a:off x="5908045" y="2497454"/>
        <a:ext cx="3279145" cy="24974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06E1BF-CFEC-40DD-93C0-A834750105A9}">
      <dsp:nvSpPr>
        <dsp:cNvPr id="0" name=""/>
        <dsp:cNvSpPr/>
      </dsp:nvSpPr>
      <dsp:spPr>
        <a:xfrm rot="5400000">
          <a:off x="1020072" y="809502"/>
          <a:ext cx="1396829" cy="232429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A28990F-B7B8-4A24-A2ED-0E968B10A8E7}">
      <dsp:nvSpPr>
        <dsp:cNvPr id="0" name=""/>
        <dsp:cNvSpPr/>
      </dsp:nvSpPr>
      <dsp:spPr>
        <a:xfrm>
          <a:off x="786907" y="1503964"/>
          <a:ext cx="2098383" cy="1839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b="1" i="1" kern="1200" dirty="0" smtClean="0">
              <a:latin typeface="Monotype Corsiva" panose="03010101010201010101" pitchFamily="66" charset="0"/>
            </a:rPr>
            <a:t>Початкова школа</a:t>
          </a:r>
          <a:endParaRPr lang="ru-RU" sz="3400" kern="1200" dirty="0">
            <a:latin typeface="Monotype Corsiva" panose="03010101010201010101" pitchFamily="66" charset="0"/>
          </a:endParaRPr>
        </a:p>
      </dsp:txBody>
      <dsp:txXfrm>
        <a:off x="786907" y="1503964"/>
        <a:ext cx="2098383" cy="1839356"/>
      </dsp:txXfrm>
    </dsp:sp>
    <dsp:sp modelId="{3737557F-1684-4631-AF6D-E19C17E457D0}">
      <dsp:nvSpPr>
        <dsp:cNvPr id="0" name=""/>
        <dsp:cNvSpPr/>
      </dsp:nvSpPr>
      <dsp:spPr>
        <a:xfrm>
          <a:off x="2489369" y="638385"/>
          <a:ext cx="395921" cy="39592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195B5B-CAE6-4538-8A34-CC5D1704A9B6}">
      <dsp:nvSpPr>
        <dsp:cNvPr id="0" name=""/>
        <dsp:cNvSpPr/>
      </dsp:nvSpPr>
      <dsp:spPr>
        <a:xfrm rot="5400000">
          <a:off x="3588904" y="173842"/>
          <a:ext cx="1396829" cy="232429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BA7CB3A-7040-4C88-8C62-2D9DEEF3CF1F}">
      <dsp:nvSpPr>
        <dsp:cNvPr id="0" name=""/>
        <dsp:cNvSpPr/>
      </dsp:nvSpPr>
      <dsp:spPr>
        <a:xfrm>
          <a:off x="3355739" y="868304"/>
          <a:ext cx="2098383" cy="1839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b="1" kern="1200" dirty="0" smtClean="0">
              <a:latin typeface="Monotype Corsiva" panose="03010101010201010101" pitchFamily="66" charset="0"/>
            </a:rPr>
            <a:t>Середня школа</a:t>
          </a:r>
          <a:endParaRPr lang="ru-RU" sz="3400" b="1" kern="1200" dirty="0">
            <a:latin typeface="Monotype Corsiva" panose="03010101010201010101" pitchFamily="66" charset="0"/>
          </a:endParaRPr>
        </a:p>
      </dsp:txBody>
      <dsp:txXfrm>
        <a:off x="3355739" y="868304"/>
        <a:ext cx="2098383" cy="1839356"/>
      </dsp:txXfrm>
    </dsp:sp>
    <dsp:sp modelId="{A8092987-0AF6-49C8-89CA-BC2D29FD6F0D}">
      <dsp:nvSpPr>
        <dsp:cNvPr id="0" name=""/>
        <dsp:cNvSpPr/>
      </dsp:nvSpPr>
      <dsp:spPr>
        <a:xfrm>
          <a:off x="5058201" y="2725"/>
          <a:ext cx="395921" cy="39592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D7F104A-4EDF-4BD8-B95D-71C840D4C5A5}">
      <dsp:nvSpPr>
        <dsp:cNvPr id="0" name=""/>
        <dsp:cNvSpPr/>
      </dsp:nvSpPr>
      <dsp:spPr>
        <a:xfrm rot="5400000">
          <a:off x="6157736" y="-461817"/>
          <a:ext cx="1396829" cy="232429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D55140D-5885-4505-948B-0D3E4EB86357}">
      <dsp:nvSpPr>
        <dsp:cNvPr id="0" name=""/>
        <dsp:cNvSpPr/>
      </dsp:nvSpPr>
      <dsp:spPr>
        <a:xfrm>
          <a:off x="5924570" y="232644"/>
          <a:ext cx="2098383" cy="1839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b="1" kern="1200" dirty="0" smtClean="0">
              <a:latin typeface="Monotype Corsiva" panose="03010101010201010101" pitchFamily="66" charset="0"/>
            </a:rPr>
            <a:t>Старша школа</a:t>
          </a:r>
          <a:endParaRPr lang="ru-RU" sz="3400" b="1" kern="1200" dirty="0">
            <a:latin typeface="Monotype Corsiva" panose="03010101010201010101" pitchFamily="66" charset="0"/>
          </a:endParaRPr>
        </a:p>
      </dsp:txBody>
      <dsp:txXfrm>
        <a:off x="5924570" y="232644"/>
        <a:ext cx="2098383" cy="18393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6F545E-5128-434E-9D3E-76D13412C20F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8B3C26-135C-482D-BF19-FFE809A3AD9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204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B3C26-135C-482D-BF19-FFE809A3AD9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998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193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43192" y="30171"/>
            <a:ext cx="91871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err="1">
                <a:latin typeface="Monotype Corsiva" panose="03010101010201010101" pitchFamily="66" charset="0"/>
              </a:rPr>
              <a:t>Охтирська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загальноосвітня</a:t>
            </a:r>
            <a:r>
              <a:rPr lang="ru-RU" sz="3200" dirty="0">
                <a:latin typeface="Monotype Corsiva" panose="03010101010201010101" pitchFamily="66" charset="0"/>
              </a:rPr>
              <a:t> школа І-ІІІ </a:t>
            </a:r>
            <a:r>
              <a:rPr lang="ru-RU" sz="3200" dirty="0" err="1">
                <a:latin typeface="Monotype Corsiva" panose="03010101010201010101" pitchFamily="66" charset="0"/>
              </a:rPr>
              <a:t>ступенів</a:t>
            </a:r>
            <a:r>
              <a:rPr lang="ru-RU" sz="3200" dirty="0">
                <a:latin typeface="Monotype Corsiva" panose="03010101010201010101" pitchFamily="66" charset="0"/>
              </a:rPr>
              <a:t> №1 </a:t>
            </a:r>
            <a:endParaRPr lang="en-US" sz="3200" dirty="0" smtClean="0">
              <a:latin typeface="Monotype Corsiva" panose="03010101010201010101" pitchFamily="66" charset="0"/>
            </a:endParaRPr>
          </a:p>
          <a:p>
            <a:pPr algn="ctr"/>
            <a:r>
              <a:rPr lang="ru-RU" sz="3200" dirty="0" err="1" smtClean="0">
                <a:latin typeface="Monotype Corsiva" panose="03010101010201010101" pitchFamily="66" charset="0"/>
              </a:rPr>
              <a:t>Охтирської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міської</a:t>
            </a:r>
            <a:r>
              <a:rPr lang="ru-RU" sz="3200" dirty="0">
                <a:latin typeface="Monotype Corsiva" panose="03010101010201010101" pitchFamily="66" charset="0"/>
              </a:rPr>
              <a:t> ради </a:t>
            </a:r>
            <a:r>
              <a:rPr lang="ru-RU" sz="3200" dirty="0" err="1">
                <a:latin typeface="Monotype Corsiva" panose="03010101010201010101" pitchFamily="66" charset="0"/>
              </a:rPr>
              <a:t>Сумської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області</a:t>
            </a:r>
            <a:endParaRPr lang="ru-RU" sz="3200" dirty="0"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164023"/>
            <a:ext cx="72619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4400" b="1" dirty="0" err="1" smtClean="0">
                <a:latin typeface="Monotype Corsiva" panose="03010101010201010101" pitchFamily="66" charset="0"/>
              </a:rPr>
              <a:t>Інтеграції</a:t>
            </a:r>
            <a:r>
              <a:rPr lang="ru-RU" sz="4400" b="1" dirty="0" smtClean="0">
                <a:latin typeface="Monotype Corsiva" panose="03010101010201010101" pitchFamily="66" charset="0"/>
              </a:rPr>
              <a:t>  </a:t>
            </a:r>
            <a:r>
              <a:rPr lang="ru-RU" sz="4400" b="1" dirty="0" err="1">
                <a:latin typeface="Monotype Corsiva" panose="03010101010201010101" pitchFamily="66" charset="0"/>
              </a:rPr>
              <a:t>навчання</a:t>
            </a:r>
            <a:r>
              <a:rPr lang="ru-RU" sz="4400" b="1" dirty="0">
                <a:latin typeface="Monotype Corsiva" panose="03010101010201010101" pitchFamily="66" charset="0"/>
              </a:rPr>
              <a:t> як </a:t>
            </a:r>
            <a:r>
              <a:rPr lang="ru-RU" sz="4400" b="1" dirty="0" err="1" smtClean="0">
                <a:latin typeface="Monotype Corsiva" panose="03010101010201010101" pitchFamily="66" charset="0"/>
              </a:rPr>
              <a:t>складова</a:t>
            </a:r>
            <a:endParaRPr lang="ru-RU" sz="4400" b="1" dirty="0" smtClean="0">
              <a:latin typeface="Monotype Corsiva" panose="03010101010201010101" pitchFamily="66" charset="0"/>
            </a:endParaRPr>
          </a:p>
          <a:p>
            <a:pPr algn="ctr"/>
            <a:r>
              <a:rPr lang="ru-RU" sz="4400" b="1" dirty="0" smtClean="0">
                <a:latin typeface="Monotype Corsiva" panose="03010101010201010101" pitchFamily="66" charset="0"/>
              </a:rPr>
              <a:t> </a:t>
            </a:r>
            <a:r>
              <a:rPr lang="en-US" sz="4400" b="1" dirty="0">
                <a:latin typeface="Monotype Corsiva" panose="03010101010201010101" pitchFamily="66" charset="0"/>
              </a:rPr>
              <a:t>STEM-</a:t>
            </a:r>
            <a:r>
              <a:rPr lang="ru-RU" sz="4400" b="1" dirty="0" err="1" smtClean="0">
                <a:latin typeface="Monotype Corsiva" panose="03010101010201010101" pitchFamily="66" charset="0"/>
              </a:rPr>
              <a:t>освіт</a:t>
            </a:r>
            <a:r>
              <a:rPr lang="uk-UA" sz="4400" b="1" dirty="0">
                <a:latin typeface="Monotype Corsiva" panose="03010101010201010101" pitchFamily="66" charset="0"/>
              </a:rPr>
              <a:t>и</a:t>
            </a:r>
            <a:endParaRPr lang="ru-RU" sz="4400" b="1" dirty="0">
              <a:latin typeface="Monotype Corsiva" panose="03010101010201010101" pitchFamily="66" charset="0"/>
            </a:endParaRPr>
          </a:p>
        </p:txBody>
      </p:sp>
      <p:pic>
        <p:nvPicPr>
          <p:cNvPr id="1027" name="Picture 3" descr="C:\Users\USER\Desktop\Стем\151325808_987255568473350_42462375812835226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433266"/>
            <a:ext cx="4536504" cy="31179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348962" y="5535535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>Не </a:t>
            </a:r>
            <a:r>
              <a:rPr lang="ru-RU" dirty="0" err="1" smtClean="0">
                <a:latin typeface="Monotype Corsiva" panose="03010101010201010101" pitchFamily="66" charset="0"/>
              </a:rPr>
              <a:t>навчайте</a:t>
            </a:r>
            <a:r>
              <a:rPr lang="ru-RU" dirty="0" smtClean="0">
                <a:latin typeface="Monotype Corsiva" panose="03010101010201010101" pitchFamily="66" charset="0"/>
              </a:rPr>
              <a:t> </a:t>
            </a:r>
            <a:r>
              <a:rPr lang="ru-RU" dirty="0" err="1" smtClean="0">
                <a:latin typeface="Monotype Corsiva" panose="03010101010201010101" pitchFamily="66" charset="0"/>
              </a:rPr>
              <a:t>дітей</a:t>
            </a:r>
            <a:r>
              <a:rPr lang="ru-RU" dirty="0" smtClean="0">
                <a:latin typeface="Monotype Corsiva" panose="03010101010201010101" pitchFamily="66" charset="0"/>
              </a:rPr>
              <a:t> так, як </a:t>
            </a:r>
            <a:r>
              <a:rPr lang="ru-RU" dirty="0" err="1" smtClean="0">
                <a:latin typeface="Monotype Corsiva" panose="03010101010201010101" pitchFamily="66" charset="0"/>
              </a:rPr>
              <a:t>навчали</a:t>
            </a:r>
            <a:r>
              <a:rPr lang="ru-RU" dirty="0" smtClean="0">
                <a:latin typeface="Monotype Corsiva" panose="03010101010201010101" pitchFamily="66" charset="0"/>
              </a:rPr>
              <a:t> вас, - вони	                народились в </a:t>
            </a:r>
            <a:r>
              <a:rPr lang="ru-RU" dirty="0" err="1" smtClean="0">
                <a:latin typeface="Monotype Corsiva" panose="03010101010201010101" pitchFamily="66" charset="0"/>
              </a:rPr>
              <a:t>інші</a:t>
            </a:r>
            <a:r>
              <a:rPr lang="ru-RU" dirty="0" smtClean="0">
                <a:latin typeface="Monotype Corsiva" panose="03010101010201010101" pitchFamily="66" charset="0"/>
              </a:rPr>
              <a:t> </a:t>
            </a:r>
            <a:r>
              <a:rPr lang="ru-RU" dirty="0" err="1" smtClean="0">
                <a:latin typeface="Monotype Corsiva" panose="03010101010201010101" pitchFamily="66" charset="0"/>
              </a:rPr>
              <a:t>часи</a:t>
            </a:r>
            <a:r>
              <a:rPr lang="ru-RU" dirty="0" smtClean="0">
                <a:latin typeface="Monotype Corsiva" panose="03010101010201010101" pitchFamily="66" charset="0"/>
              </a:rPr>
              <a:t>...</a:t>
            </a:r>
            <a:endParaRPr lang="ru-RU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03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246" y="0"/>
            <a:ext cx="52138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Monotype Corsiva" panose="03010101010201010101" pitchFamily="66" charset="0"/>
              </a:rPr>
              <a:t>STEM</a:t>
            </a:r>
            <a:r>
              <a:rPr lang="uk-UA" dirty="0">
                <a:latin typeface="Monotype Corsiva" panose="03010101010201010101" pitchFamily="66" charset="0"/>
              </a:rPr>
              <a:t>-освіта заснована на </a:t>
            </a:r>
            <a:r>
              <a:rPr lang="uk-UA" dirty="0" err="1">
                <a:latin typeface="Monotype Corsiva" panose="03010101010201010101" pitchFamily="66" charset="0"/>
              </a:rPr>
              <a:t>міжтрандисциплінарних</a:t>
            </a:r>
            <a:r>
              <a:rPr lang="uk-UA" dirty="0">
                <a:latin typeface="Monotype Corsiva" panose="03010101010201010101" pitchFamily="66" charset="0"/>
              </a:rPr>
              <a:t> підходах: </a:t>
            </a:r>
            <a:endParaRPr lang="ru-RU" dirty="0">
              <a:latin typeface="Monotype Corsiva" panose="03010101010201010101" pitchFamily="66" charset="0"/>
            </a:endParaRPr>
          </a:p>
          <a:p>
            <a:pPr algn="ctr"/>
            <a:r>
              <a:rPr lang="uk-UA" dirty="0">
                <a:latin typeface="Monotype Corsiva" panose="03010101010201010101" pitchFamily="66" charset="0"/>
              </a:rPr>
              <a:t>побудови навчальних програм різного рівня та окремих дидактичних елементів дослідження явищ і процесів навколишнього світу вирішення проблемно орієнтованих завдань.</a:t>
            </a:r>
            <a:endParaRPr lang="ru-RU" dirty="0">
              <a:latin typeface="Monotype Corsiva" panose="03010101010201010101" pitchFamily="66" charset="0"/>
            </a:endParaRPr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2675540483"/>
              </p:ext>
            </p:extLst>
          </p:nvPr>
        </p:nvGraphicFramePr>
        <p:xfrm>
          <a:off x="107504" y="1397000"/>
          <a:ext cx="9036496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263" y="0"/>
            <a:ext cx="3933737" cy="18051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16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4208991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7541" l="0" r="99000">
                        <a14:foregroundMark x1="20500" y1="18197" x2="35500" y2="4098"/>
                        <a14:foregroundMark x1="21833" y1="13115" x2="28000" y2="5246"/>
                        <a14:foregroundMark x1="56833" y1="18197" x2="64000" y2="8361"/>
                        <a14:foregroundMark x1="59167" y1="10820" x2="59167" y2="10820"/>
                        <a14:foregroundMark x1="67000" y1="8852" x2="76667" y2="7377"/>
                        <a14:foregroundMark x1="70833" y1="5082" x2="70833" y2="5082"/>
                        <a14:foregroundMark x1="13167" y1="59016" x2="18667" y2="48197"/>
                        <a14:foregroundMark x1="11500" y1="55574" x2="11500" y2="55574"/>
                        <a14:foregroundMark x1="78333" y1="48197" x2="89000" y2="53934"/>
                        <a14:foregroundMark x1="89833" y1="58525" x2="89000" y2="66885"/>
                        <a14:foregroundMark x1="92500" y1="63279" x2="92500" y2="632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572" y="2780928"/>
            <a:ext cx="3846620" cy="4243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284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3502778"/>
              </p:ext>
            </p:extLst>
          </p:nvPr>
        </p:nvGraphicFramePr>
        <p:xfrm>
          <a:off x="0" y="1600200"/>
          <a:ext cx="9187192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432" l="0" r="100000">
                        <a14:foregroundMark x1="10742" y1="17614" x2="26172" y2="69318"/>
                        <a14:foregroundMark x1="11914" y1="75000" x2="23047" y2="60227"/>
                        <a14:foregroundMark x1="3320" y1="48864" x2="13867" y2="56250"/>
                        <a14:foregroundMark x1="37500" y1="84091" x2="45508" y2="35795"/>
                        <a14:foregroundMark x1="28906" y1="15909" x2="34961" y2="43750"/>
                        <a14:foregroundMark x1="28711" y1="51136" x2="31445" y2="45455"/>
                        <a14:foregroundMark x1="75586" y1="47727" x2="82617" y2="72727"/>
                        <a14:foregroundMark x1="89844" y1="25568" x2="84180" y2="72159"/>
                        <a14:foregroundMark x1="96875" y1="58523" x2="87695" y2="65909"/>
                        <a14:foregroundMark x1="72070" y1="88636" x2="72656" y2="65909"/>
                        <a14:foregroundMark x1="66992" y1="18182" x2="59570" y2="47727"/>
                        <a14:foregroundMark x1="52344" y1="25000" x2="59961" y2="52273"/>
                        <a14:foregroundMark x1="47461" y1="47727" x2="50781" y2="94886"/>
                        <a14:foregroundMark x1="63281" y1="57955" x2="68555" y2="53977"/>
                        <a14:backgroundMark x1="10547" y1="39773" x2="15430" y2="47159"/>
                        <a14:backgroundMark x1="9961" y1="63636" x2="15430" y2="59659"/>
                        <a14:backgroundMark x1="50195" y1="63068" x2="53125" y2="73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0"/>
            <a:ext cx="6055352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022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75" y="0"/>
            <a:ext cx="9215510" cy="687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8197365"/>
              </p:ext>
            </p:extLst>
          </p:nvPr>
        </p:nvGraphicFramePr>
        <p:xfrm>
          <a:off x="110515" y="2636912"/>
          <a:ext cx="8579296" cy="3345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8136" y="476672"/>
            <a:ext cx="89644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Monotype Corsiva" panose="03010101010201010101" pitchFamily="66" charset="0"/>
              </a:rPr>
              <a:t>В </a:t>
            </a:r>
            <a:r>
              <a:rPr lang="ru-RU" sz="2800" dirty="0" err="1">
                <a:latin typeface="Monotype Corsiva" panose="03010101010201010101" pitchFamily="66" charset="0"/>
              </a:rPr>
              <a:t>системі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загальної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середньої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освіти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виокремлюються</a:t>
            </a:r>
            <a:r>
              <a:rPr lang="ru-RU" sz="2800" dirty="0">
                <a:latin typeface="Monotype Corsiva" panose="03010101010201010101" pitchFamily="66" charset="0"/>
              </a:rPr>
              <a:t> 3 </a:t>
            </a:r>
            <a:r>
              <a:rPr lang="ru-RU" sz="2800" dirty="0" err="1">
                <a:latin typeface="Monotype Corsiva" panose="03010101010201010101" pitchFamily="66" charset="0"/>
              </a:rPr>
              <a:t>етапи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реалізації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напряму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en-US" sz="2800" dirty="0">
                <a:latin typeface="Monotype Corsiva" panose="03010101010201010101" pitchFamily="66" charset="0"/>
              </a:rPr>
              <a:t>STEM </a:t>
            </a:r>
            <a:r>
              <a:rPr lang="ru-RU" sz="2800" dirty="0">
                <a:latin typeface="Monotype Corsiva" panose="03010101010201010101" pitchFamily="66" charset="0"/>
              </a:rPr>
              <a:t>через </a:t>
            </a:r>
            <a:r>
              <a:rPr lang="ru-RU" sz="2800" dirty="0" err="1">
                <a:latin typeface="Monotype Corsiva" panose="03010101010201010101" pitchFamily="66" charset="0"/>
              </a:rPr>
              <a:t>певну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інтеграцію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традиційних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навчальних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предметів</a:t>
            </a:r>
            <a:r>
              <a:rPr lang="ru-RU" sz="2800" dirty="0">
                <a:latin typeface="Monotype Corsiva" panose="03010101010201010101" pitchFamily="66" charset="0"/>
              </a:rPr>
              <a:t> і </a:t>
            </a:r>
            <a:r>
              <a:rPr lang="ru-RU" sz="2800" dirty="0" err="1">
                <a:latin typeface="Monotype Corsiva" panose="03010101010201010101" pitchFamily="66" charset="0"/>
              </a:rPr>
              <a:t>курсів</a:t>
            </a:r>
            <a:r>
              <a:rPr lang="ru-RU" sz="2800" dirty="0">
                <a:latin typeface="Monotype Corsiva" panose="03010101010201010101" pitchFamily="66" charset="0"/>
              </a:rPr>
              <a:t> математики, </a:t>
            </a:r>
            <a:r>
              <a:rPr lang="ru-RU" sz="2800" dirty="0" err="1">
                <a:latin typeface="Monotype Corsiva" panose="03010101010201010101" pitchFamily="66" charset="0"/>
              </a:rPr>
              <a:t>фізики</a:t>
            </a:r>
            <a:r>
              <a:rPr lang="ru-RU" sz="2800" dirty="0"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latin typeface="Monotype Corsiva" panose="03010101010201010101" pitchFamily="66" charset="0"/>
              </a:rPr>
              <a:t>хімії</a:t>
            </a:r>
            <a:r>
              <a:rPr lang="ru-RU" sz="2800" dirty="0"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latin typeface="Monotype Corsiva" panose="03010101010201010101" pitchFamily="66" charset="0"/>
              </a:rPr>
              <a:t>біології</a:t>
            </a:r>
            <a:r>
              <a:rPr lang="ru-RU" sz="2800" dirty="0"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latin typeface="Monotype Corsiva" panose="03010101010201010101" pitchFamily="66" charset="0"/>
              </a:rPr>
              <a:t>географії</a:t>
            </a:r>
            <a:r>
              <a:rPr lang="ru-RU" sz="2800" dirty="0"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latin typeface="Monotype Corsiva" panose="03010101010201010101" pitchFamily="66" charset="0"/>
              </a:rPr>
              <a:t>астрономії</a:t>
            </a:r>
            <a:r>
              <a:rPr lang="ru-RU" sz="2800" dirty="0"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latin typeface="Monotype Corsiva" panose="03010101010201010101" pitchFamily="66" charset="0"/>
              </a:rPr>
              <a:t>технології</a:t>
            </a:r>
            <a:r>
              <a:rPr lang="ru-RU" sz="2800" dirty="0">
                <a:latin typeface="Monotype Corsiva" panose="03010101010201010101" pitchFamily="66" charset="0"/>
              </a:rPr>
              <a:t> на кожному з </a:t>
            </a:r>
            <a:r>
              <a:rPr lang="ru-RU" sz="2800" dirty="0" err="1">
                <a:latin typeface="Monotype Corsiva" panose="03010101010201010101" pitchFamily="66" charset="0"/>
              </a:rPr>
              <a:t>етапів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навчання</a:t>
            </a:r>
            <a:r>
              <a:rPr lang="ru-RU" sz="2800" dirty="0">
                <a:latin typeface="Monotype Corsiva" panose="03010101010201010101" pitchFamily="66" charset="0"/>
              </a:rPr>
              <a:t>	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380" y="4437112"/>
            <a:ext cx="4628456" cy="24420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27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63688" y="116632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  </a:t>
            </a:r>
            <a:r>
              <a:rPr lang="uk-UA" sz="3200" b="1" dirty="0" smtClean="0">
                <a:latin typeface="Monotype Corsiva" panose="03010101010201010101" pitchFamily="66" charset="0"/>
              </a:rPr>
              <a:t>Початкова школа  «Апельсин»</a:t>
            </a:r>
            <a:endParaRPr lang="ru-RU" sz="3200" b="1" dirty="0"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C:\Users\USER\Desktop\Стем\STEM  1група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00291"/>
            <a:ext cx="2134272" cy="20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Стем\STEM  1група\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18562"/>
            <a:ext cx="1540130" cy="20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Стем\STEM  1група\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300" y="718562"/>
            <a:ext cx="1540130" cy="20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esktop\Стем\STEM  1група\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01407"/>
            <a:ext cx="2760881" cy="2070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SER\Desktop\Стем\STEM  1група\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857754"/>
            <a:ext cx="2134272" cy="208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SER\Desktop\Стем\STEM  1група\1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487" y="2850752"/>
            <a:ext cx="15716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SER\Desktop\Стем\STEM  1група\1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946252"/>
            <a:ext cx="2710252" cy="1911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SER\Desktop\Стем\STEM  1група\15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691" y="2865300"/>
            <a:ext cx="2712198" cy="2031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344" b="97461" l="8464" r="960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13514" y="-17235"/>
            <a:ext cx="928056" cy="71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39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99290" y="46750"/>
            <a:ext cx="4495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latin typeface="Monotype Corsiva" panose="03010101010201010101" pitchFamily="66" charset="0"/>
              </a:rPr>
              <a:t>Початкова школа  </a:t>
            </a:r>
            <a:r>
              <a:rPr lang="uk-UA" sz="3200" b="1" dirty="0" smtClean="0">
                <a:latin typeface="Monotype Corsiva" panose="03010101010201010101" pitchFamily="66" charset="0"/>
              </a:rPr>
              <a:t>«Яблуко»</a:t>
            </a:r>
            <a:endParaRPr lang="ru-RU" sz="3200" b="1" dirty="0"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C:\Users\USER\Desktop\Стем\2 група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55" y="631525"/>
            <a:ext cx="2594345" cy="194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Стем\2 група\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651649"/>
            <a:ext cx="2567514" cy="192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Стем\2 група\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457" y="652815"/>
            <a:ext cx="3171790" cy="192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Стем\2 група\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627" y="2996952"/>
            <a:ext cx="2845125" cy="284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SER\Desktop\Стем\2 група\1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860" y="2996951"/>
            <a:ext cx="3793500" cy="284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327" l="0" r="987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916" y="-30972"/>
            <a:ext cx="1175564" cy="7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737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USER\Desktop\Стем\2 група\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085" y="3401023"/>
            <a:ext cx="3332105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Стем\2 група\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2125"/>
            <a:ext cx="2319849" cy="282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Стем\2 група\1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65037"/>
            <a:ext cx="3515883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Стем\2 група\2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12" y="262125"/>
            <a:ext cx="2121277" cy="282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ER\Desktop\Стем\2 група\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6997"/>
            <a:ext cx="2130107" cy="284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99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79712" y="116632"/>
            <a:ext cx="4051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 smtClean="0">
                <a:latin typeface="Monotype Corsiva" panose="03010101010201010101" pitchFamily="66" charset="0"/>
              </a:rPr>
              <a:t>Середня школа  «Вулкан»</a:t>
            </a:r>
            <a:endParaRPr lang="ru-RU" sz="3200" b="1" dirty="0">
              <a:latin typeface="Monotype Corsiva" panose="03010101010201010101" pitchFamily="66" charset="0"/>
            </a:endParaRPr>
          </a:p>
        </p:txBody>
      </p:sp>
      <p:pic>
        <p:nvPicPr>
          <p:cNvPr id="4098" name="Picture 2" descr="C:\Users\USER\Desktop\Стем\steam вулкан\изображение_viber_2021-02-16_12-35-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62" y="714346"/>
            <a:ext cx="3763505" cy="224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Стем\steam вулкан\фото_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62" y="3419691"/>
            <a:ext cx="3763505" cy="243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Стем\steam вулкан\фото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24" y="701407"/>
            <a:ext cx="3661084" cy="2261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esktop\Стем\steam вулкан\фото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595" y="3419691"/>
            <a:ext cx="3650813" cy="243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286" l="400" r="99400">
                        <a14:foregroundMark x1="28000" y1="13214" x2="35000" y2="1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30822" y="-81704"/>
            <a:ext cx="1224136" cy="753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632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C:\Users\USER\Desktop\Стем\steam вулкан\фото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7" y="152894"/>
            <a:ext cx="2097631" cy="2796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Стем\steam вулкан\фото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594" y="180537"/>
            <a:ext cx="2071707" cy="276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Стем\steam вулкан\фото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3948"/>
            <a:ext cx="2088232" cy="278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USER\Desktop\Стем\steam вулкан\фото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857402"/>
            <a:ext cx="2808312" cy="210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USER\Desktop\Стем\steam вулкан\фото1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75" y="3046997"/>
            <a:ext cx="2760686" cy="207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USER\Desktop\Стем\steam вулкан\фото1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0537"/>
            <a:ext cx="2103240" cy="280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USER\Desktop\Стем\steam вулкан\фото1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708799"/>
            <a:ext cx="2607296" cy="195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32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05652" y="116632"/>
            <a:ext cx="37834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latin typeface="Monotype Corsiva" panose="03010101010201010101" pitchFamily="66" charset="0"/>
              </a:rPr>
              <a:t>Середня школа  </a:t>
            </a:r>
            <a:r>
              <a:rPr lang="uk-UA" sz="3200" b="1" dirty="0" smtClean="0">
                <a:latin typeface="Monotype Corsiva" panose="03010101010201010101" pitchFamily="66" charset="0"/>
              </a:rPr>
              <a:t>«Серце»</a:t>
            </a:r>
            <a:endParaRPr lang="ru-RU" sz="3200" b="1" dirty="0">
              <a:latin typeface="Monotype Corsiva" panose="03010101010201010101" pitchFamily="66" charset="0"/>
            </a:endParaRPr>
          </a:p>
        </p:txBody>
      </p:sp>
      <p:pic>
        <p:nvPicPr>
          <p:cNvPr id="7170" name="Picture 2" descr="C:\Users\USER\Desktop\Стем\STEM освіта (група 4)\Голод В.Г\изображение_viber_2021-02-19_20-03-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11" y="666168"/>
            <a:ext cx="3314370" cy="2330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Стем\STEM освіта (група 4)\Демешко Л.С\изображение_viber_2021-02-19_20-03-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847" y="666167"/>
            <a:ext cx="3107711" cy="233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Стем\STEM освіта (група 4)\Зайка І.М\изображение_viber_2021-02-19_20-03-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433" y="3367760"/>
            <a:ext cx="3413093" cy="262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esktop\Стем\STEM освіта (група 4)\Мироняк О.В\изображение_viber_2021-02-19_20-03-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434" y="666167"/>
            <a:ext cx="1772014" cy="236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USER\Desktop\Стем\STEM освіта (група 4)\Наумов С.В\изображение_viber_2021-02-19_20-04-0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687" y="3367760"/>
            <a:ext cx="3494746" cy="262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000" b="90000" l="7167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969" y="-53284"/>
            <a:ext cx="958405" cy="958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965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C:\Users\USER\Desktop\Стем\STEM освіта (група 4)\Полуйко В.В\изображение_viber_2021-02-19_20-04-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5" y="188640"/>
            <a:ext cx="30723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Стем\STEM освіта (група 4)\Смага М.В\изображение_viber_2021-02-19_20-03-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404" y="188640"/>
            <a:ext cx="364714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\Desktop\Стем\STEM освіта (група 4)\Спіцина І.І\изображение_viber_2021-02-19_20-03-4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277" y="4127229"/>
            <a:ext cx="1872208" cy="249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USER\Desktop\Стем\STEM освіта (група 4)\Текуч Д.І\изображение_viber_2021-02-19_20-03-2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5" y="2601528"/>
            <a:ext cx="3515401" cy="263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USER\Desktop\Стем\STEM освіта (група 4)\Шандиба Т.В\изображение_viber_2021-02-19_20-03-0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777" y="3429000"/>
            <a:ext cx="2691328" cy="269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USER\Desktop\Стем\STEM освіта (група 4)\Якименко І.М\изображение_viber_2021-02-19_20-03-5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010" y="188640"/>
            <a:ext cx="178256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37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08267" y="218256"/>
            <a:ext cx="4312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 smtClean="0">
                <a:latin typeface="Monotype Corsiva" panose="03010101010201010101" pitchFamily="66" charset="0"/>
              </a:rPr>
              <a:t>Старша </a:t>
            </a:r>
            <a:r>
              <a:rPr lang="uk-UA" sz="3200" b="1" dirty="0">
                <a:latin typeface="Monotype Corsiva" panose="03010101010201010101" pitchFamily="66" charset="0"/>
              </a:rPr>
              <a:t> </a:t>
            </a:r>
            <a:r>
              <a:rPr lang="uk-UA" sz="3200" b="1" dirty="0" smtClean="0">
                <a:latin typeface="Monotype Corsiva" panose="03010101010201010101" pitchFamily="66" charset="0"/>
              </a:rPr>
              <a:t>школа  «Рослини»</a:t>
            </a:r>
            <a:endParaRPr lang="ru-RU" sz="3200" b="1" dirty="0">
              <a:latin typeface="Monotype Corsiva" panose="03010101010201010101" pitchFamily="66" charset="0"/>
            </a:endParaRPr>
          </a:p>
        </p:txBody>
      </p:sp>
      <p:pic>
        <p:nvPicPr>
          <p:cNvPr id="9218" name="Picture 2" descr="C:\Users\USER\Desktop\Стем\стем 10 клас\Балюк\изображение_viber_2021-02-17_13-45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" y="1268760"/>
            <a:ext cx="2985757" cy="234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ER\Desktop\Стем\стем 10 клас\Гармаш\изображение_viber_2021-02-17_17-33-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667" y="1268759"/>
            <a:ext cx="2623888" cy="232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ER\Desktop\Стем\стем 10 клас\Грицай\изображение_viber_2021-02-18_08-18-1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861048"/>
            <a:ext cx="3180221" cy="238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USER\Desktop\Стем\стем 10 клас\Донець\изображение_viber_2021-02-18_08-18-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483" y="3861048"/>
            <a:ext cx="3180222" cy="238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USER\Desktop\Стем\стем 10 клас\Єременко\изображение_viber_2021-02-18_08-18-2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578" y="1268759"/>
            <a:ext cx="3084285" cy="234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796" y="43275"/>
            <a:ext cx="1410649" cy="9347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77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C:\Users\USER\Desktop\Стем\стем 10 клас\Журавель\изображение_viber_2021-02-17_08-25-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090" y="284345"/>
            <a:ext cx="2536785" cy="304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ER\Desktop\Стем\стем 10 клас\Іваннікова\IMG_42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91918"/>
            <a:ext cx="3694003" cy="277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USER\Desktop\Стем\стем 10 клас\Карєв\маскування 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645022"/>
            <a:ext cx="1998838" cy="266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USER\Desktop\Стем\стем 10 клас\Кулик\изображение_viber_2021-02-18_08-18-2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598" y="248560"/>
            <a:ext cx="2335115" cy="311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USER\Desktop\Стем\стем 10 клас\Рубан\изображение_viber_2021-02-18_08-18-1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7306"/>
            <a:ext cx="1999109" cy="312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53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1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7111" y="908720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Monotype Corsiva" panose="03010101010201010101" pitchFamily="66" charset="0"/>
              </a:rPr>
              <a:t>« </a:t>
            </a:r>
            <a:r>
              <a:rPr lang="ru-RU" sz="2800" b="1" dirty="0" err="1">
                <a:latin typeface="Monotype Corsiva" panose="03010101010201010101" pitchFamily="66" charset="0"/>
              </a:rPr>
              <a:t>Кожний</a:t>
            </a:r>
            <a:r>
              <a:rPr lang="ru-RU" sz="2800" b="1" dirty="0">
                <a:latin typeface="Monotype Corsiva" panose="03010101010201010101" pitchFamily="66" charset="0"/>
              </a:rPr>
              <a:t>, </a:t>
            </a:r>
            <a:r>
              <a:rPr lang="ru-RU" sz="2800" b="1" dirty="0" err="1">
                <a:latin typeface="Monotype Corsiva" panose="03010101010201010101" pitchFamily="66" charset="0"/>
              </a:rPr>
              <a:t>хто</a:t>
            </a:r>
            <a:r>
              <a:rPr lang="ru-RU" sz="2800" b="1" dirty="0">
                <a:latin typeface="Monotype Corsiva" panose="03010101010201010101" pitchFamily="66" charset="0"/>
              </a:rPr>
              <a:t> </a:t>
            </a:r>
            <a:r>
              <a:rPr lang="ru-RU" sz="2800" b="1" dirty="0" err="1">
                <a:latin typeface="Monotype Corsiva" panose="03010101010201010101" pitchFamily="66" charset="0"/>
              </a:rPr>
              <a:t>вміє</a:t>
            </a:r>
            <a:r>
              <a:rPr lang="ru-RU" sz="2800" b="1" dirty="0">
                <a:latin typeface="Monotype Corsiva" panose="03010101010201010101" pitchFamily="66" charset="0"/>
              </a:rPr>
              <a:t> </a:t>
            </a:r>
            <a:r>
              <a:rPr lang="ru-RU" sz="2800" b="1" dirty="0" err="1">
                <a:latin typeface="Monotype Corsiva" panose="03010101010201010101" pitchFamily="66" charset="0"/>
              </a:rPr>
              <a:t>згуртувати</a:t>
            </a:r>
            <a:r>
              <a:rPr lang="ru-RU" sz="2800" b="1" dirty="0">
                <a:latin typeface="Monotype Corsiva" panose="03010101010201010101" pitchFamily="66" charset="0"/>
              </a:rPr>
              <a:t> </a:t>
            </a:r>
            <a:r>
              <a:rPr lang="ru-RU" sz="2800" b="1" dirty="0" err="1">
                <a:latin typeface="Monotype Corsiva" panose="03010101010201010101" pitchFamily="66" charset="0"/>
              </a:rPr>
              <a:t>навколо</a:t>
            </a:r>
            <a:r>
              <a:rPr lang="ru-RU" sz="2800" b="1" dirty="0">
                <a:latin typeface="Monotype Corsiva" panose="03010101010201010101" pitchFamily="66" charset="0"/>
              </a:rPr>
              <a:t> себе людей </a:t>
            </a:r>
            <a:r>
              <a:rPr lang="ru-RU" sz="2800" b="1" dirty="0" err="1">
                <a:latin typeface="Monotype Corsiva" panose="03010101010201010101" pitchFamily="66" charset="0"/>
              </a:rPr>
              <a:t>із</a:t>
            </a:r>
            <a:r>
              <a:rPr lang="ru-RU" sz="2800" b="1" dirty="0">
                <a:latin typeface="Monotype Corsiva" panose="03010101010201010101" pitchFamily="66" charset="0"/>
              </a:rPr>
              <a:t> </a:t>
            </a:r>
            <a:r>
              <a:rPr lang="ru-RU" sz="2800" b="1" dirty="0" err="1">
                <a:latin typeface="Monotype Corsiva" panose="03010101010201010101" pitchFamily="66" charset="0"/>
              </a:rPr>
              <a:t>різними</a:t>
            </a:r>
            <a:r>
              <a:rPr lang="ru-RU" sz="2800" b="1" dirty="0">
                <a:latin typeface="Monotype Corsiva" panose="03010101010201010101" pitchFamily="66" charset="0"/>
              </a:rPr>
              <a:t> характерами, </a:t>
            </a:r>
            <a:r>
              <a:rPr lang="ru-RU" sz="2800" b="1" dirty="0" err="1">
                <a:latin typeface="Monotype Corsiva" panose="03010101010201010101" pitchFamily="66" charset="0"/>
              </a:rPr>
              <a:t>різними</a:t>
            </a:r>
            <a:r>
              <a:rPr lang="ru-RU" sz="2800" b="1" dirty="0">
                <a:latin typeface="Monotype Corsiva" panose="03010101010201010101" pitchFamily="66" charset="0"/>
              </a:rPr>
              <a:t> </a:t>
            </a:r>
            <a:r>
              <a:rPr lang="ru-RU" sz="2800" b="1" dirty="0" err="1">
                <a:latin typeface="Monotype Corsiva" panose="03010101010201010101" pitchFamily="66" charset="0"/>
              </a:rPr>
              <a:t>інтересами</a:t>
            </a:r>
            <a:r>
              <a:rPr lang="ru-RU" sz="2800" b="1" dirty="0">
                <a:latin typeface="Monotype Corsiva" panose="03010101010201010101" pitchFamily="66" charset="0"/>
              </a:rPr>
              <a:t> й </a:t>
            </a:r>
            <a:r>
              <a:rPr lang="ru-RU" sz="2800" b="1" dirty="0" err="1">
                <a:latin typeface="Monotype Corsiva" panose="03010101010201010101" pitchFamily="66" charset="0"/>
              </a:rPr>
              <a:t>може</a:t>
            </a:r>
            <a:r>
              <a:rPr lang="ru-RU" sz="2800" b="1" dirty="0">
                <a:latin typeface="Monotype Corsiva" panose="03010101010201010101" pitchFamily="66" charset="0"/>
              </a:rPr>
              <a:t> привести до </a:t>
            </a:r>
            <a:r>
              <a:rPr lang="ru-RU" sz="2800" b="1" dirty="0" err="1">
                <a:latin typeface="Monotype Corsiva" panose="03010101010201010101" pitchFamily="66" charset="0"/>
              </a:rPr>
              <a:t>успіху</a:t>
            </a:r>
            <a:r>
              <a:rPr lang="ru-RU" sz="2800" b="1" dirty="0">
                <a:latin typeface="Monotype Corsiva" panose="03010101010201010101" pitchFamily="66" charset="0"/>
              </a:rPr>
              <a:t> – </a:t>
            </a:r>
            <a:r>
              <a:rPr lang="ru-RU" sz="2800" b="1" dirty="0" err="1">
                <a:latin typeface="Monotype Corsiva" panose="03010101010201010101" pitchFamily="66" charset="0"/>
              </a:rPr>
              <a:t>справжній</a:t>
            </a:r>
            <a:r>
              <a:rPr lang="ru-RU" sz="2800" b="1" dirty="0">
                <a:latin typeface="Monotype Corsiva" panose="03010101010201010101" pitchFamily="66" charset="0"/>
              </a:rPr>
              <a:t> </a:t>
            </a:r>
            <a:r>
              <a:rPr lang="ru-RU" sz="2800" b="1" dirty="0" err="1">
                <a:latin typeface="Monotype Corsiva" panose="03010101010201010101" pitchFamily="66" charset="0"/>
              </a:rPr>
              <a:t>Майстер</a:t>
            </a:r>
            <a:r>
              <a:rPr lang="ru-RU" sz="2800" b="1" dirty="0">
                <a:latin typeface="Monotype Corsiva" panose="03010101010201010101" pitchFamily="66" charset="0"/>
              </a:rPr>
              <a:t>…»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9551" y1="33408" x2="51091" y2="98206"/>
                        <a14:foregroundMark x1="58408" y1="76682" x2="58408" y2="76682"/>
                        <a14:foregroundMark x1="68935" y1="48655" x2="68421" y2="81166"/>
                        <a14:foregroundMark x1="12965" y1="50897" x2="13607" y2="99776"/>
                        <a14:foregroundMark x1="9114" y1="39013" x2="11553" y2="56278"/>
                        <a14:foregroundMark x1="33376" y1="49776" x2="32478" y2="99776"/>
                        <a14:foregroundMark x1="68935" y1="81614" x2="67651" y2="99776"/>
                        <a14:foregroundMark x1="18100" y1="40135" x2="18100" y2="54933"/>
                        <a14:foregroundMark x1="18100" y1="39238" x2="18100" y2="39238"/>
                        <a14:foregroundMark x1="28498" y1="4709" x2="33761" y2="15919"/>
                        <a14:foregroundMark x1="67137" y1="47758" x2="70218" y2="47758"/>
                        <a14:foregroundMark x1="40436" y1="4036" x2="40180" y2="21076"/>
                        <a14:foregroundMark x1="47882" y1="4484" x2="48652" y2="21749"/>
                        <a14:foregroundMark x1="59564" y1="7399" x2="59949" y2="20404"/>
                        <a14:foregroundMark x1="21053" y1="28475" x2="21053" y2="28475"/>
                        <a14:foregroundMark x1="34275" y1="44395" x2="34275" y2="44395"/>
                        <a14:foregroundMark x1="32478" y1="38117" x2="32478" y2="38117"/>
                        <a14:foregroundMark x1="35045" y1="37892" x2="35045" y2="37892"/>
                        <a14:foregroundMark x1="76380" y1="39238" x2="76380" y2="39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276" y="2828836"/>
            <a:ext cx="6838124" cy="391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226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302</Words>
  <Application>Microsoft Office PowerPoint</Application>
  <PresentationFormat>Екран (4:3)</PresentationFormat>
  <Paragraphs>38</Paragraphs>
  <Slides>15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19" baseType="lpstr">
      <vt:lpstr>Arial</vt:lpstr>
      <vt:lpstr>Calibri</vt:lpstr>
      <vt:lpstr>Monotype Corsiva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Компютер №13</cp:lastModifiedBy>
  <cp:revision>27</cp:revision>
  <dcterms:created xsi:type="dcterms:W3CDTF">2021-02-20T14:05:11Z</dcterms:created>
  <dcterms:modified xsi:type="dcterms:W3CDTF">2021-04-08T07:29:46Z</dcterms:modified>
</cp:coreProperties>
</file>