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embeddedFontLst>
    <p:embeddedFont>
      <p:font typeface="Arial Black" panose="020B0A04020102020204" pitchFamily="34" charset="0"/>
      <p:bold r:id="rId20"/>
    </p:embeddedFont>
    <p:embeddedFont>
      <p:font typeface="Calibri" panose="020F0502020204030204" pitchFamily="3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8" d="100"/>
          <a:sy n="118" d="100"/>
        </p:scale>
        <p:origin x="-1422"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ru-RU"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898406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54" name="Google Shape;154;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61" name="Google Shape;161;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68" name="Google Shape;168;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75" name="Google Shape;17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84" name="Google Shape;184;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93" name="Google Shape;19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02" name="Google Shape;20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11" name="Google Shape;211;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20" name="Google Shape;22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29" name="Google Shape;229;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38" name="Google Shape;238;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47" name="Google Shape;24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56" name="Google Shape;256;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65" name="Google Shape;265;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74" name="Google Shape;274;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83" name="Google Shape;283;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Титульный слайд" type="title">
  <p:cSld name="TITLE">
    <p:spTree>
      <p:nvGrpSpPr>
        <p:cNvPr id="1" name="Shape 25"/>
        <p:cNvGrpSpPr/>
        <p:nvPr/>
      </p:nvGrpSpPr>
      <p:grpSpPr>
        <a:xfrm>
          <a:off x="0" y="0"/>
          <a:ext cx="0" cy="0"/>
          <a:chOff x="0" y="0"/>
          <a:chExt cx="0" cy="0"/>
        </a:xfrm>
      </p:grpSpPr>
      <p:grpSp>
        <p:nvGrpSpPr>
          <p:cNvPr id="26" name="Google Shape;26;p2"/>
          <p:cNvGrpSpPr/>
          <p:nvPr/>
        </p:nvGrpSpPr>
        <p:grpSpPr>
          <a:xfrm>
            <a:off x="0" y="0"/>
            <a:ext cx="9144000" cy="6858000"/>
            <a:chOff x="0" y="0"/>
            <a:chExt cx="5760" cy="4320"/>
          </a:xfrm>
        </p:grpSpPr>
        <p:sp>
          <p:nvSpPr>
            <p:cNvPr id="27" name="Google Shape;27;p2"/>
            <p:cNvSpPr/>
            <p:nvPr/>
          </p:nvSpPr>
          <p:spPr>
            <a:xfrm>
              <a:off x="0" y="0"/>
              <a:ext cx="2208" cy="4320"/>
            </a:xfrm>
            <a:prstGeom prst="rect">
              <a:avLst/>
            </a:prstGeom>
            <a:gradFill>
              <a:gsLst>
                <a:gs pos="0">
                  <a:schemeClr val="folHlink"/>
                </a:gs>
                <a:gs pos="100000">
                  <a:schemeClr val="l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28" name="Google Shape;28;p2"/>
            <p:cNvSpPr/>
            <p:nvPr/>
          </p:nvSpPr>
          <p:spPr>
            <a:xfrm>
              <a:off x="1081" y="1065"/>
              <a:ext cx="4679" cy="1596"/>
            </a:xfrm>
            <a:prstGeom prst="rect">
              <a:avLst/>
            </a:prstGeom>
            <a:solidFill>
              <a:schemeClr val="l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grpSp>
          <p:nvGrpSpPr>
            <p:cNvPr id="29" name="Google Shape;29;p2"/>
            <p:cNvGrpSpPr/>
            <p:nvPr/>
          </p:nvGrpSpPr>
          <p:grpSpPr>
            <a:xfrm>
              <a:off x="0" y="672"/>
              <a:ext cx="1806" cy="1989"/>
              <a:chOff x="0" y="672"/>
              <a:chExt cx="1806" cy="1989"/>
            </a:xfrm>
          </p:grpSpPr>
          <p:sp>
            <p:nvSpPr>
              <p:cNvPr id="30" name="Google Shape;30;p2"/>
              <p:cNvSpPr/>
              <p:nvPr/>
            </p:nvSpPr>
            <p:spPr>
              <a:xfrm>
                <a:off x="361" y="2257"/>
                <a:ext cx="363" cy="404"/>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1" name="Google Shape;31;p2"/>
              <p:cNvSpPr/>
              <p:nvPr/>
            </p:nvSpPr>
            <p:spPr>
              <a:xfrm>
                <a:off x="1081" y="1065"/>
                <a:ext cx="362" cy="405"/>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2" name="Google Shape;32;p2"/>
              <p:cNvSpPr/>
              <p:nvPr/>
            </p:nvSpPr>
            <p:spPr>
              <a:xfrm>
                <a:off x="1437" y="672"/>
                <a:ext cx="369" cy="400"/>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3" name="Google Shape;33;p2"/>
              <p:cNvSpPr/>
              <p:nvPr/>
            </p:nvSpPr>
            <p:spPr>
              <a:xfrm>
                <a:off x="719" y="2257"/>
                <a:ext cx="368" cy="404"/>
              </a:xfrm>
              <a:prstGeom prst="rect">
                <a:avLst/>
              </a:prstGeom>
              <a:solidFill>
                <a:schemeClr val="l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4" name="Google Shape;34;p2"/>
              <p:cNvSpPr/>
              <p:nvPr/>
            </p:nvSpPr>
            <p:spPr>
              <a:xfrm>
                <a:off x="1437" y="1065"/>
                <a:ext cx="369" cy="405"/>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5" name="Google Shape;35;p2"/>
              <p:cNvSpPr/>
              <p:nvPr/>
            </p:nvSpPr>
            <p:spPr>
              <a:xfrm>
                <a:off x="719" y="1464"/>
                <a:ext cx="368" cy="399"/>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6" name="Google Shape;36;p2"/>
              <p:cNvSpPr/>
              <p:nvPr/>
            </p:nvSpPr>
            <p:spPr>
              <a:xfrm>
                <a:off x="0" y="1464"/>
                <a:ext cx="367" cy="399"/>
              </a:xfrm>
              <a:prstGeom prst="rect">
                <a:avLst/>
              </a:prstGeom>
              <a:solidFill>
                <a:schemeClr val="l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7" name="Google Shape;37;p2"/>
              <p:cNvSpPr/>
              <p:nvPr/>
            </p:nvSpPr>
            <p:spPr>
              <a:xfrm>
                <a:off x="1081" y="1464"/>
                <a:ext cx="362" cy="399"/>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8" name="Google Shape;38;p2"/>
              <p:cNvSpPr/>
              <p:nvPr/>
            </p:nvSpPr>
            <p:spPr>
              <a:xfrm>
                <a:off x="361" y="1857"/>
                <a:ext cx="363" cy="406"/>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39" name="Google Shape;39;p2"/>
              <p:cNvSpPr/>
              <p:nvPr/>
            </p:nvSpPr>
            <p:spPr>
              <a:xfrm>
                <a:off x="719" y="1857"/>
                <a:ext cx="368" cy="406"/>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grpSp>
      </p:grpSp>
      <p:sp>
        <p:nvSpPr>
          <p:cNvPr id="40" name="Google Shape;40;p2"/>
          <p:cNvSpPr txBox="1">
            <a:spLocks noGrp="1"/>
          </p:cNvSpPr>
          <p:nvPr>
            <p:ph type="ctrTitle"/>
          </p:nvPr>
        </p:nvSpPr>
        <p:spPr>
          <a:xfrm>
            <a:off x="2971800" y="1828800"/>
            <a:ext cx="6019800" cy="22098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5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2"/>
          <p:cNvSpPr txBox="1">
            <a:spLocks noGrp="1"/>
          </p:cNvSpPr>
          <p:nvPr>
            <p:ph type="subTitle" idx="1"/>
          </p:nvPr>
        </p:nvSpPr>
        <p:spPr>
          <a:xfrm>
            <a:off x="2971800" y="4267200"/>
            <a:ext cx="6019800" cy="1752600"/>
          </a:xfrm>
          <a:prstGeom prst="rect">
            <a:avLst/>
          </a:prstGeom>
          <a:noFill/>
          <a:ln>
            <a:noFill/>
          </a:ln>
        </p:spPr>
        <p:txBody>
          <a:bodyPr spcFirstLastPara="1" wrap="square" lIns="91425" tIns="45700" rIns="91425" bIns="45700" anchor="t" anchorCtr="0">
            <a:noAutofit/>
          </a:bodyPr>
          <a:lstStyle>
            <a:lvl1pPr lvl="0" algn="l">
              <a:spcBef>
                <a:spcPts val="680"/>
              </a:spcBef>
              <a:spcAft>
                <a:spcPts val="0"/>
              </a:spcAft>
              <a:buSzPts val="2550"/>
              <a:buFont typeface="Noto Sans Symbols"/>
              <a:buNone/>
              <a:defRPr sz="3400"/>
            </a:lvl1pPr>
            <a:lvl2pPr lvl="1" algn="l">
              <a:spcBef>
                <a:spcPts val="360"/>
              </a:spcBef>
              <a:spcAft>
                <a:spcPts val="0"/>
              </a:spcAft>
              <a:buSzPts val="1440"/>
              <a:buChar char="◻"/>
              <a:defRPr/>
            </a:lvl2pPr>
            <a:lvl3pPr lvl="2" algn="l">
              <a:spcBef>
                <a:spcPts val="360"/>
              </a:spcBef>
              <a:spcAft>
                <a:spcPts val="0"/>
              </a:spcAft>
              <a:buSzPts val="1170"/>
              <a:buChar char="■"/>
              <a:defRPr/>
            </a:lvl3pPr>
            <a:lvl4pPr lvl="3" algn="l">
              <a:spcBef>
                <a:spcPts val="360"/>
              </a:spcBef>
              <a:spcAft>
                <a:spcPts val="0"/>
              </a:spcAft>
              <a:buSzPts val="1260"/>
              <a:buChar char="◻"/>
              <a:defRPr/>
            </a:lvl4pPr>
            <a:lvl5pPr lvl="4" algn="l">
              <a:spcBef>
                <a:spcPts val="360"/>
              </a:spcBef>
              <a:spcAft>
                <a:spcPts val="0"/>
              </a:spcAft>
              <a:buSzPts val="1800"/>
              <a:buChar char="▪"/>
              <a:defRPr/>
            </a:lvl5pPr>
            <a:lvl6pPr lvl="5" algn="l">
              <a:spcBef>
                <a:spcPts val="360"/>
              </a:spcBef>
              <a:spcAft>
                <a:spcPts val="0"/>
              </a:spcAft>
              <a:buSzPts val="1800"/>
              <a:buChar char="▪"/>
              <a:defRPr/>
            </a:lvl6pPr>
            <a:lvl7pPr lvl="6" algn="l">
              <a:spcBef>
                <a:spcPts val="360"/>
              </a:spcBef>
              <a:spcAft>
                <a:spcPts val="0"/>
              </a:spcAft>
              <a:buSzPts val="1800"/>
              <a:buChar char="▪"/>
              <a:defRPr/>
            </a:lvl7pPr>
            <a:lvl8pPr lvl="7" algn="l">
              <a:spcBef>
                <a:spcPts val="360"/>
              </a:spcBef>
              <a:spcAft>
                <a:spcPts val="0"/>
              </a:spcAft>
              <a:buSzPts val="1800"/>
              <a:buChar char="▪"/>
              <a:defRPr/>
            </a:lvl8pPr>
            <a:lvl9pPr lvl="8" algn="l">
              <a:spcBef>
                <a:spcPts val="360"/>
              </a:spcBef>
              <a:spcAft>
                <a:spcPts val="0"/>
              </a:spcAft>
              <a:buSzPts val="1800"/>
              <a:buChar char="▪"/>
              <a:defRPr/>
            </a:lvl9pPr>
          </a:lstStyle>
          <a:p>
            <a:endParaRPr/>
          </a:p>
        </p:txBody>
      </p:sp>
      <p:sp>
        <p:nvSpPr>
          <p:cNvPr id="42" name="Google Shape;42;p2"/>
          <p:cNvSpPr txBox="1">
            <a:spLocks noGrp="1"/>
          </p:cNvSpPr>
          <p:nvPr>
            <p:ph type="dt" idx="10"/>
          </p:nvPr>
        </p:nvSpPr>
        <p:spPr>
          <a:xfrm>
            <a:off x="457200" y="6248400"/>
            <a:ext cx="2133600" cy="457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marR="0" lvl="0" indent="0" algn="r">
              <a:spcBef>
                <a:spcPts val="0"/>
              </a:spcBef>
              <a:buNone/>
              <a:defRPr sz="1200" b="0" i="0" u="none" strike="noStrike" cap="none">
                <a:solidFill>
                  <a:schemeClr val="dk1"/>
                </a:solidFill>
                <a:latin typeface="Arial Black"/>
                <a:ea typeface="Arial Black"/>
                <a:cs typeface="Arial Black"/>
                <a:sym typeface="Arial Black"/>
              </a:defRPr>
            </a:lvl1pPr>
            <a:lvl2pPr marL="0" marR="0" lvl="1" indent="0" algn="r">
              <a:spcBef>
                <a:spcPts val="0"/>
              </a:spcBef>
              <a:buNone/>
              <a:defRPr sz="1200" b="0" i="0" u="none" strike="noStrike" cap="none">
                <a:solidFill>
                  <a:schemeClr val="dk1"/>
                </a:solidFill>
                <a:latin typeface="Arial Black"/>
                <a:ea typeface="Arial Black"/>
                <a:cs typeface="Arial Black"/>
                <a:sym typeface="Arial Black"/>
              </a:defRPr>
            </a:lvl2pPr>
            <a:lvl3pPr marL="0" marR="0" lvl="2" indent="0" algn="r">
              <a:spcBef>
                <a:spcPts val="0"/>
              </a:spcBef>
              <a:buNone/>
              <a:defRPr sz="1200" b="0" i="0" u="none" strike="noStrike" cap="none">
                <a:solidFill>
                  <a:schemeClr val="dk1"/>
                </a:solidFill>
                <a:latin typeface="Arial Black"/>
                <a:ea typeface="Arial Black"/>
                <a:cs typeface="Arial Black"/>
                <a:sym typeface="Arial Black"/>
              </a:defRPr>
            </a:lvl3pPr>
            <a:lvl4pPr marL="0" marR="0" lvl="3" indent="0" algn="r">
              <a:spcBef>
                <a:spcPts val="0"/>
              </a:spcBef>
              <a:buNone/>
              <a:defRPr sz="1200" b="0" i="0" u="none" strike="noStrike" cap="none">
                <a:solidFill>
                  <a:schemeClr val="dk1"/>
                </a:solidFill>
                <a:latin typeface="Arial Black"/>
                <a:ea typeface="Arial Black"/>
                <a:cs typeface="Arial Black"/>
                <a:sym typeface="Arial Black"/>
              </a:defRPr>
            </a:lvl4pPr>
            <a:lvl5pPr marL="0" marR="0" lvl="4" indent="0" algn="r">
              <a:spcBef>
                <a:spcPts val="0"/>
              </a:spcBef>
              <a:buNone/>
              <a:defRPr sz="1200" b="0" i="0" u="none" strike="noStrike" cap="none">
                <a:solidFill>
                  <a:schemeClr val="dk1"/>
                </a:solidFill>
                <a:latin typeface="Arial Black"/>
                <a:ea typeface="Arial Black"/>
                <a:cs typeface="Arial Black"/>
                <a:sym typeface="Arial Black"/>
              </a:defRPr>
            </a:lvl5pPr>
            <a:lvl6pPr marL="0" marR="0" lvl="5" indent="0" algn="r">
              <a:spcBef>
                <a:spcPts val="0"/>
              </a:spcBef>
              <a:buNone/>
              <a:defRPr sz="1200" b="0" i="0" u="none" strike="noStrike" cap="none">
                <a:solidFill>
                  <a:schemeClr val="dk1"/>
                </a:solidFill>
                <a:latin typeface="Arial Black"/>
                <a:ea typeface="Arial Black"/>
                <a:cs typeface="Arial Black"/>
                <a:sym typeface="Arial Black"/>
              </a:defRPr>
            </a:lvl6pPr>
            <a:lvl7pPr marL="0" marR="0" lvl="6" indent="0" algn="r">
              <a:spcBef>
                <a:spcPts val="0"/>
              </a:spcBef>
              <a:buNone/>
              <a:defRPr sz="1200" b="0" i="0" u="none" strike="noStrike" cap="none">
                <a:solidFill>
                  <a:schemeClr val="dk1"/>
                </a:solidFill>
                <a:latin typeface="Arial Black"/>
                <a:ea typeface="Arial Black"/>
                <a:cs typeface="Arial Black"/>
                <a:sym typeface="Arial Black"/>
              </a:defRPr>
            </a:lvl7pPr>
            <a:lvl8pPr marL="0" marR="0" lvl="7" indent="0" algn="r">
              <a:spcBef>
                <a:spcPts val="0"/>
              </a:spcBef>
              <a:buNone/>
              <a:defRPr sz="1200" b="0" i="0" u="none" strike="noStrike" cap="none">
                <a:solidFill>
                  <a:schemeClr val="dk1"/>
                </a:solidFill>
                <a:latin typeface="Arial Black"/>
                <a:ea typeface="Arial Black"/>
                <a:cs typeface="Arial Black"/>
                <a:sym typeface="Arial Black"/>
              </a:defRPr>
            </a:lvl8pPr>
            <a:lvl9pPr marL="0" marR="0" lvl="8" indent="0" algn="r">
              <a:spcBef>
                <a:spcPts val="0"/>
              </a:spcBef>
              <a:buNone/>
              <a:defRPr sz="1200" b="0" i="0" u="none" strike="noStrike" cap="none">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45"/>
        <p:cNvGrpSpPr/>
        <p:nvPr/>
      </p:nvGrpSpPr>
      <p:grpSpPr>
        <a:xfrm>
          <a:off x="0" y="0"/>
          <a:ext cx="0" cy="0"/>
          <a:chOff x="0" y="0"/>
          <a:chExt cx="0" cy="0"/>
        </a:xfrm>
      </p:grpSpPr>
      <p:sp>
        <p:nvSpPr>
          <p:cNvPr id="46" name="Google Shape;46;p3"/>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
          <p:cNvSpPr txBox="1">
            <a:spLocks noGrp="1"/>
          </p:cNvSpPr>
          <p:nvPr>
            <p:ph type="body" idx="1"/>
          </p:nvPr>
        </p:nvSpPr>
        <p:spPr>
          <a:xfrm>
            <a:off x="457200" y="1981200"/>
            <a:ext cx="8229600" cy="38862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8" name="Google Shape;48;p3"/>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50" name="Google Shape;50;p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1"/>
        <p:cNvGrpSpPr/>
        <p:nvPr/>
      </p:nvGrpSpPr>
      <p:grpSpPr>
        <a:xfrm>
          <a:off x="0" y="0"/>
          <a:ext cx="0" cy="0"/>
          <a:chOff x="0" y="0"/>
          <a:chExt cx="0" cy="0"/>
        </a:xfrm>
      </p:grpSpPr>
      <p:sp>
        <p:nvSpPr>
          <p:cNvPr id="52" name="Google Shape;52;p4"/>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54" name="Google Shape;54;p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SzPts val="1500"/>
              <a:buNone/>
              <a:defRPr sz="2000"/>
            </a:lvl1pPr>
            <a:lvl2pPr marL="914400" lvl="1" indent="-228600" algn="l">
              <a:spcBef>
                <a:spcPts val="360"/>
              </a:spcBef>
              <a:spcAft>
                <a:spcPts val="0"/>
              </a:spcAft>
              <a:buSzPts val="1440"/>
              <a:buNone/>
              <a:defRPr sz="1800"/>
            </a:lvl2pPr>
            <a:lvl3pPr marL="1371600" lvl="2" indent="-228600" algn="l">
              <a:spcBef>
                <a:spcPts val="320"/>
              </a:spcBef>
              <a:spcAft>
                <a:spcPts val="0"/>
              </a:spcAft>
              <a:buSzPts val="1040"/>
              <a:buNone/>
              <a:defRPr sz="1600"/>
            </a:lvl3pPr>
            <a:lvl4pPr marL="1828800" lvl="3" indent="-228600" algn="l">
              <a:spcBef>
                <a:spcPts val="280"/>
              </a:spcBef>
              <a:spcAft>
                <a:spcPts val="0"/>
              </a:spcAft>
              <a:buSzPts val="980"/>
              <a:buNone/>
              <a:defRPr sz="1400"/>
            </a:lvl4pPr>
            <a:lvl5pPr marL="2286000" lvl="4" indent="-228600" algn="l">
              <a:spcBef>
                <a:spcPts val="280"/>
              </a:spcBef>
              <a:spcAft>
                <a:spcPts val="0"/>
              </a:spcAft>
              <a:buSzPts val="1400"/>
              <a:buNone/>
              <a:defRPr sz="1400"/>
            </a:lvl5pPr>
            <a:lvl6pPr marL="2743200" lvl="5" indent="-228600" algn="l">
              <a:spcBef>
                <a:spcPts val="280"/>
              </a:spcBef>
              <a:spcAft>
                <a:spcPts val="0"/>
              </a:spcAft>
              <a:buSzPts val="1400"/>
              <a:buNone/>
              <a:defRPr sz="1400"/>
            </a:lvl6pPr>
            <a:lvl7pPr marL="3200400" lvl="6" indent="-228600" algn="l">
              <a:spcBef>
                <a:spcPts val="280"/>
              </a:spcBef>
              <a:spcAft>
                <a:spcPts val="0"/>
              </a:spcAft>
              <a:buSzPts val="1400"/>
              <a:buNone/>
              <a:defRPr sz="1400"/>
            </a:lvl7pPr>
            <a:lvl8pPr marL="3657600" lvl="7" indent="-228600" algn="l">
              <a:spcBef>
                <a:spcPts val="280"/>
              </a:spcBef>
              <a:spcAft>
                <a:spcPts val="0"/>
              </a:spcAft>
              <a:buSzPts val="1400"/>
              <a:buNone/>
              <a:defRPr sz="1400"/>
            </a:lvl8pPr>
            <a:lvl9pPr marL="4114800" lvl="8" indent="-228600" algn="l">
              <a:spcBef>
                <a:spcPts val="280"/>
              </a:spcBef>
              <a:spcAft>
                <a:spcPts val="0"/>
              </a:spcAft>
              <a:buSzPts val="1400"/>
              <a:buNone/>
              <a:defRPr sz="1400"/>
            </a:lvl9pPr>
          </a:lstStyle>
          <a:p>
            <a:endParaRPr/>
          </a:p>
        </p:txBody>
      </p:sp>
      <p:sp>
        <p:nvSpPr>
          <p:cNvPr id="58" name="Google Shape;58;p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60" name="Google Shape;60;p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61"/>
        <p:cNvGrpSpPr/>
        <p:nvPr/>
      </p:nvGrpSpPr>
      <p:grpSpPr>
        <a:xfrm>
          <a:off x="0" y="0"/>
          <a:ext cx="0" cy="0"/>
          <a:chOff x="0" y="0"/>
          <a:chExt cx="0" cy="0"/>
        </a:xfrm>
      </p:grpSpPr>
      <p:sp>
        <p:nvSpPr>
          <p:cNvPr id="62" name="Google Shape;62;p6"/>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6"/>
          <p:cNvSpPr txBox="1">
            <a:spLocks noGrp="1"/>
          </p:cNvSpPr>
          <p:nvPr>
            <p:ph type="body" idx="1"/>
          </p:nvPr>
        </p:nvSpPr>
        <p:spPr>
          <a:xfrm>
            <a:off x="457200" y="1981200"/>
            <a:ext cx="4038600" cy="3886200"/>
          </a:xfrm>
          <a:prstGeom prst="rect">
            <a:avLst/>
          </a:prstGeom>
          <a:noFill/>
          <a:ln>
            <a:noFill/>
          </a:ln>
        </p:spPr>
        <p:txBody>
          <a:bodyPr spcFirstLastPara="1" wrap="square" lIns="91425" tIns="45700" rIns="91425" bIns="45700" anchor="t" anchorCtr="0">
            <a:noAutofit/>
          </a:bodyPr>
          <a:lstStyle>
            <a:lvl1pPr marL="457200" lvl="0" indent="-361950" algn="l">
              <a:spcBef>
                <a:spcPts val="560"/>
              </a:spcBef>
              <a:spcAft>
                <a:spcPts val="0"/>
              </a:spcAft>
              <a:buSzPts val="2100"/>
              <a:buChar char="■"/>
              <a:defRPr sz="2800"/>
            </a:lvl1pPr>
            <a:lvl2pPr marL="914400" lvl="1" indent="-350519" algn="l">
              <a:spcBef>
                <a:spcPts val="480"/>
              </a:spcBef>
              <a:spcAft>
                <a:spcPts val="0"/>
              </a:spcAft>
              <a:buSzPts val="1920"/>
              <a:buChar char="◻"/>
              <a:defRPr sz="2400"/>
            </a:lvl2pPr>
            <a:lvl3pPr marL="1371600" lvl="2" indent="-311150" algn="l">
              <a:spcBef>
                <a:spcPts val="400"/>
              </a:spcBef>
              <a:spcAft>
                <a:spcPts val="0"/>
              </a:spcAft>
              <a:buSzPts val="1300"/>
              <a:buChar char="■"/>
              <a:defRPr sz="2000"/>
            </a:lvl3pPr>
            <a:lvl4pPr marL="1828800" lvl="3" indent="-308610" algn="l">
              <a:spcBef>
                <a:spcPts val="360"/>
              </a:spcBef>
              <a:spcAft>
                <a:spcPts val="0"/>
              </a:spcAft>
              <a:buSzPts val="126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64" name="Google Shape;64;p6"/>
          <p:cNvSpPr txBox="1">
            <a:spLocks noGrp="1"/>
          </p:cNvSpPr>
          <p:nvPr>
            <p:ph type="body" idx="2"/>
          </p:nvPr>
        </p:nvSpPr>
        <p:spPr>
          <a:xfrm>
            <a:off x="4648200" y="1981200"/>
            <a:ext cx="4038600" cy="3886200"/>
          </a:xfrm>
          <a:prstGeom prst="rect">
            <a:avLst/>
          </a:prstGeom>
          <a:noFill/>
          <a:ln>
            <a:noFill/>
          </a:ln>
        </p:spPr>
        <p:txBody>
          <a:bodyPr spcFirstLastPara="1" wrap="square" lIns="91425" tIns="45700" rIns="91425" bIns="45700" anchor="t" anchorCtr="0">
            <a:noAutofit/>
          </a:bodyPr>
          <a:lstStyle>
            <a:lvl1pPr marL="457200" lvl="0" indent="-361950" algn="l">
              <a:spcBef>
                <a:spcPts val="560"/>
              </a:spcBef>
              <a:spcAft>
                <a:spcPts val="0"/>
              </a:spcAft>
              <a:buSzPts val="2100"/>
              <a:buChar char="■"/>
              <a:defRPr sz="2800"/>
            </a:lvl1pPr>
            <a:lvl2pPr marL="914400" lvl="1" indent="-350519" algn="l">
              <a:spcBef>
                <a:spcPts val="480"/>
              </a:spcBef>
              <a:spcAft>
                <a:spcPts val="0"/>
              </a:spcAft>
              <a:buSzPts val="1920"/>
              <a:buChar char="◻"/>
              <a:defRPr sz="2400"/>
            </a:lvl2pPr>
            <a:lvl3pPr marL="1371600" lvl="2" indent="-311150" algn="l">
              <a:spcBef>
                <a:spcPts val="400"/>
              </a:spcBef>
              <a:spcAft>
                <a:spcPts val="0"/>
              </a:spcAft>
              <a:buSzPts val="1300"/>
              <a:buChar char="■"/>
              <a:defRPr sz="2000"/>
            </a:lvl3pPr>
            <a:lvl4pPr marL="1828800" lvl="3" indent="-308610" algn="l">
              <a:spcBef>
                <a:spcPts val="360"/>
              </a:spcBef>
              <a:spcAft>
                <a:spcPts val="0"/>
              </a:spcAft>
              <a:buSzPts val="126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65" name="Google Shape;65;p6"/>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67" name="Google Shape;67;p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68"/>
        <p:cNvGrpSpPr/>
        <p:nvPr/>
      </p:nvGrpSpPr>
      <p:grpSpPr>
        <a:xfrm>
          <a:off x="0" y="0"/>
          <a:ext cx="0" cy="0"/>
          <a:chOff x="0" y="0"/>
          <a:chExt cx="0" cy="0"/>
        </a:xfrm>
      </p:grpSpPr>
      <p:sp>
        <p:nvSpPr>
          <p:cNvPr id="69" name="Google Shape;69;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1800"/>
              <a:buNone/>
              <a:defRPr sz="2400" b="1"/>
            </a:lvl1pPr>
            <a:lvl2pPr marL="914400" lvl="1" indent="-228600" algn="l">
              <a:spcBef>
                <a:spcPts val="400"/>
              </a:spcBef>
              <a:spcAft>
                <a:spcPts val="0"/>
              </a:spcAft>
              <a:buSzPts val="1600"/>
              <a:buNone/>
              <a:defRPr sz="2000" b="1"/>
            </a:lvl2pPr>
            <a:lvl3pPr marL="1371600" lvl="2" indent="-228600" algn="l">
              <a:spcBef>
                <a:spcPts val="360"/>
              </a:spcBef>
              <a:spcAft>
                <a:spcPts val="0"/>
              </a:spcAft>
              <a:buSzPts val="1170"/>
              <a:buNone/>
              <a:defRPr sz="1800" b="1"/>
            </a:lvl3pPr>
            <a:lvl4pPr marL="1828800" lvl="3" indent="-228600" algn="l">
              <a:spcBef>
                <a:spcPts val="320"/>
              </a:spcBef>
              <a:spcAft>
                <a:spcPts val="0"/>
              </a:spcAft>
              <a:buSzPts val="112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71" name="Google Shape;71;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42900" algn="l">
              <a:spcBef>
                <a:spcPts val="480"/>
              </a:spcBef>
              <a:spcAft>
                <a:spcPts val="0"/>
              </a:spcAft>
              <a:buSzPts val="1800"/>
              <a:buChar char="■"/>
              <a:defRPr sz="2400"/>
            </a:lvl1pPr>
            <a:lvl2pPr marL="914400" lvl="1" indent="-330200" algn="l">
              <a:spcBef>
                <a:spcPts val="400"/>
              </a:spcBef>
              <a:spcAft>
                <a:spcPts val="0"/>
              </a:spcAft>
              <a:buSzPts val="1600"/>
              <a:buChar char="◻"/>
              <a:defRPr sz="2000"/>
            </a:lvl2pPr>
            <a:lvl3pPr marL="1371600" lvl="2" indent="-302894" algn="l">
              <a:spcBef>
                <a:spcPts val="360"/>
              </a:spcBef>
              <a:spcAft>
                <a:spcPts val="0"/>
              </a:spcAft>
              <a:buSzPts val="1170"/>
              <a:buChar char="■"/>
              <a:defRPr sz="1800"/>
            </a:lvl3pPr>
            <a:lvl4pPr marL="1828800" lvl="3" indent="-299719" algn="l">
              <a:spcBef>
                <a:spcPts val="320"/>
              </a:spcBef>
              <a:spcAft>
                <a:spcPts val="0"/>
              </a:spcAft>
              <a:buSzPts val="112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72" name="Google Shape;72;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1800"/>
              <a:buNone/>
              <a:defRPr sz="2400" b="1"/>
            </a:lvl1pPr>
            <a:lvl2pPr marL="914400" lvl="1" indent="-228600" algn="l">
              <a:spcBef>
                <a:spcPts val="400"/>
              </a:spcBef>
              <a:spcAft>
                <a:spcPts val="0"/>
              </a:spcAft>
              <a:buSzPts val="1600"/>
              <a:buNone/>
              <a:defRPr sz="2000" b="1"/>
            </a:lvl2pPr>
            <a:lvl3pPr marL="1371600" lvl="2" indent="-228600" algn="l">
              <a:spcBef>
                <a:spcPts val="360"/>
              </a:spcBef>
              <a:spcAft>
                <a:spcPts val="0"/>
              </a:spcAft>
              <a:buSzPts val="1170"/>
              <a:buNone/>
              <a:defRPr sz="1800" b="1"/>
            </a:lvl3pPr>
            <a:lvl4pPr marL="1828800" lvl="3" indent="-228600" algn="l">
              <a:spcBef>
                <a:spcPts val="320"/>
              </a:spcBef>
              <a:spcAft>
                <a:spcPts val="0"/>
              </a:spcAft>
              <a:buSzPts val="112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73" name="Google Shape;73;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42900" algn="l">
              <a:spcBef>
                <a:spcPts val="480"/>
              </a:spcBef>
              <a:spcAft>
                <a:spcPts val="0"/>
              </a:spcAft>
              <a:buSzPts val="1800"/>
              <a:buChar char="■"/>
              <a:defRPr sz="2400"/>
            </a:lvl1pPr>
            <a:lvl2pPr marL="914400" lvl="1" indent="-330200" algn="l">
              <a:spcBef>
                <a:spcPts val="400"/>
              </a:spcBef>
              <a:spcAft>
                <a:spcPts val="0"/>
              </a:spcAft>
              <a:buSzPts val="1600"/>
              <a:buChar char="◻"/>
              <a:defRPr sz="2000"/>
            </a:lvl2pPr>
            <a:lvl3pPr marL="1371600" lvl="2" indent="-302894" algn="l">
              <a:spcBef>
                <a:spcPts val="360"/>
              </a:spcBef>
              <a:spcAft>
                <a:spcPts val="0"/>
              </a:spcAft>
              <a:buSzPts val="1170"/>
              <a:buChar char="■"/>
              <a:defRPr sz="1800"/>
            </a:lvl3pPr>
            <a:lvl4pPr marL="1828800" lvl="3" indent="-299719" algn="l">
              <a:spcBef>
                <a:spcPts val="320"/>
              </a:spcBef>
              <a:spcAft>
                <a:spcPts val="0"/>
              </a:spcAft>
              <a:buSzPts val="112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74" name="Google Shape;74;p7"/>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7"/>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76" name="Google Shape;76;p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77"/>
        <p:cNvGrpSpPr/>
        <p:nvPr/>
      </p:nvGrpSpPr>
      <p:grpSpPr>
        <a:xfrm>
          <a:off x="0" y="0"/>
          <a:ext cx="0" cy="0"/>
          <a:chOff x="0" y="0"/>
          <a:chExt cx="0" cy="0"/>
        </a:xfrm>
      </p:grpSpPr>
      <p:sp>
        <p:nvSpPr>
          <p:cNvPr id="78" name="Google Shape;78;p8"/>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8"/>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8"/>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81" name="Google Shape;81;p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82"/>
        <p:cNvGrpSpPr/>
        <p:nvPr/>
      </p:nvGrpSpPr>
      <p:grpSpPr>
        <a:xfrm>
          <a:off x="0" y="0"/>
          <a:ext cx="0" cy="0"/>
          <a:chOff x="0" y="0"/>
          <a:chExt cx="0" cy="0"/>
        </a:xfrm>
      </p:grpSpPr>
      <p:sp>
        <p:nvSpPr>
          <p:cNvPr id="83" name="Google Shape;83;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381000" algn="l">
              <a:spcBef>
                <a:spcPts val="640"/>
              </a:spcBef>
              <a:spcAft>
                <a:spcPts val="0"/>
              </a:spcAft>
              <a:buSzPts val="2400"/>
              <a:buChar char="■"/>
              <a:defRPr sz="3200"/>
            </a:lvl1pPr>
            <a:lvl2pPr marL="914400" lvl="1" indent="-370840" algn="l">
              <a:spcBef>
                <a:spcPts val="560"/>
              </a:spcBef>
              <a:spcAft>
                <a:spcPts val="0"/>
              </a:spcAft>
              <a:buSzPts val="2240"/>
              <a:buChar char="◻"/>
              <a:defRPr sz="2800"/>
            </a:lvl2pPr>
            <a:lvl3pPr marL="1371600" lvl="2" indent="-327660" algn="l">
              <a:spcBef>
                <a:spcPts val="480"/>
              </a:spcBef>
              <a:spcAft>
                <a:spcPts val="0"/>
              </a:spcAft>
              <a:buSzPts val="1560"/>
              <a:buChar char="■"/>
              <a:defRPr sz="2400"/>
            </a:lvl3pPr>
            <a:lvl4pPr marL="1828800" lvl="3" indent="-317500" algn="l">
              <a:spcBef>
                <a:spcPts val="400"/>
              </a:spcBef>
              <a:spcAft>
                <a:spcPts val="0"/>
              </a:spcAft>
              <a:buSzPts val="1400"/>
              <a:buChar char="◻"/>
              <a:defRPr sz="2000"/>
            </a:lvl4pPr>
            <a:lvl5pPr marL="2286000" lvl="4" indent="-355600" algn="l">
              <a:spcBef>
                <a:spcPts val="400"/>
              </a:spcBef>
              <a:spcAft>
                <a:spcPts val="0"/>
              </a:spcAft>
              <a:buSzPts val="2000"/>
              <a:buChar char="▪"/>
              <a:defRPr sz="2000"/>
            </a:lvl5pPr>
            <a:lvl6pPr marL="2743200" lvl="5" indent="-355600" algn="l">
              <a:spcBef>
                <a:spcPts val="400"/>
              </a:spcBef>
              <a:spcAft>
                <a:spcPts val="0"/>
              </a:spcAft>
              <a:buSzPts val="2000"/>
              <a:buChar char="▪"/>
              <a:defRPr sz="2000"/>
            </a:lvl6pPr>
            <a:lvl7pPr marL="3200400" lvl="6" indent="-355600" algn="l">
              <a:spcBef>
                <a:spcPts val="400"/>
              </a:spcBef>
              <a:spcAft>
                <a:spcPts val="0"/>
              </a:spcAft>
              <a:buSzPts val="2000"/>
              <a:buChar char="▪"/>
              <a:defRPr sz="2000"/>
            </a:lvl7pPr>
            <a:lvl8pPr marL="3657600" lvl="7" indent="-355600" algn="l">
              <a:spcBef>
                <a:spcPts val="400"/>
              </a:spcBef>
              <a:spcAft>
                <a:spcPts val="0"/>
              </a:spcAft>
              <a:buSzPts val="2000"/>
              <a:buChar char="▪"/>
              <a:defRPr sz="2000"/>
            </a:lvl8pPr>
            <a:lvl9pPr marL="4114800" lvl="8" indent="-355600" algn="l">
              <a:spcBef>
                <a:spcPts val="400"/>
              </a:spcBef>
              <a:spcAft>
                <a:spcPts val="0"/>
              </a:spcAft>
              <a:buSzPts val="2000"/>
              <a:buChar char="▪"/>
              <a:defRPr sz="2000"/>
            </a:lvl9pPr>
          </a:lstStyle>
          <a:p>
            <a:endParaRPr/>
          </a:p>
        </p:txBody>
      </p:sp>
      <p:sp>
        <p:nvSpPr>
          <p:cNvPr id="85" name="Google Shape;85;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SzPts val="1050"/>
              <a:buNone/>
              <a:defRPr sz="1400"/>
            </a:lvl1pPr>
            <a:lvl2pPr marL="914400" lvl="1" indent="-228600" algn="l">
              <a:spcBef>
                <a:spcPts val="240"/>
              </a:spcBef>
              <a:spcAft>
                <a:spcPts val="0"/>
              </a:spcAft>
              <a:buSzPts val="960"/>
              <a:buNone/>
              <a:defRPr sz="1200"/>
            </a:lvl2pPr>
            <a:lvl3pPr marL="1371600" lvl="2" indent="-228600" algn="l">
              <a:spcBef>
                <a:spcPts val="200"/>
              </a:spcBef>
              <a:spcAft>
                <a:spcPts val="0"/>
              </a:spcAft>
              <a:buSzPts val="650"/>
              <a:buNone/>
              <a:defRPr sz="1000"/>
            </a:lvl3pPr>
            <a:lvl4pPr marL="1828800" lvl="3" indent="-228600" algn="l">
              <a:spcBef>
                <a:spcPts val="180"/>
              </a:spcBef>
              <a:spcAft>
                <a:spcPts val="0"/>
              </a:spcAft>
              <a:buSzPts val="63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86" name="Google Shape;86;p9"/>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9"/>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88" name="Google Shape;88;p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89"/>
        <p:cNvGrpSpPr/>
        <p:nvPr/>
      </p:nvGrpSpPr>
      <p:grpSpPr>
        <a:xfrm>
          <a:off x="0" y="0"/>
          <a:ext cx="0" cy="0"/>
          <a:chOff x="0" y="0"/>
          <a:chExt cx="0" cy="0"/>
        </a:xfrm>
      </p:grpSpPr>
      <p:sp>
        <p:nvSpPr>
          <p:cNvPr id="90" name="Google Shape;90;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10"/>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lt2"/>
              </a:buClr>
              <a:buSzPts val="2400"/>
              <a:buFont typeface="Noto Sans Symbols"/>
              <a:buNone/>
              <a:defRPr sz="3200" b="0" i="0" u="none" strike="noStrike" cap="none">
                <a:solidFill>
                  <a:schemeClr val="dk1"/>
                </a:solidFill>
                <a:latin typeface="Arial"/>
                <a:ea typeface="Arial"/>
                <a:cs typeface="Arial"/>
                <a:sym typeface="Arial"/>
              </a:defRPr>
            </a:lvl1pPr>
            <a:lvl2pPr marR="0" lvl="1" algn="l" rtl="0">
              <a:spcBef>
                <a:spcPts val="560"/>
              </a:spcBef>
              <a:spcAft>
                <a:spcPts val="0"/>
              </a:spcAft>
              <a:buClr>
                <a:schemeClr val="accent2"/>
              </a:buClr>
              <a:buSzPts val="2240"/>
              <a:buFont typeface="Noto Sans Symbols"/>
              <a:buNone/>
              <a:defRPr sz="2800" b="0" i="0" u="none" strike="noStrike" cap="none">
                <a:solidFill>
                  <a:schemeClr val="dk1"/>
                </a:solidFill>
                <a:latin typeface="Arial"/>
                <a:ea typeface="Arial"/>
                <a:cs typeface="Arial"/>
                <a:sym typeface="Arial"/>
              </a:defRPr>
            </a:lvl2pPr>
            <a:lvl3pPr marR="0" lvl="2" algn="l" rtl="0">
              <a:spcBef>
                <a:spcPts val="480"/>
              </a:spcBef>
              <a:spcAft>
                <a:spcPts val="0"/>
              </a:spcAft>
              <a:buClr>
                <a:schemeClr val="lt2"/>
              </a:buClr>
              <a:buSzPts val="1560"/>
              <a:buFont typeface="Noto Sans Symbols"/>
              <a:buNone/>
              <a:defRPr sz="2400" b="0" i="0" u="none" strike="noStrike" cap="none">
                <a:solidFill>
                  <a:schemeClr val="dk1"/>
                </a:solidFill>
                <a:latin typeface="Arial"/>
                <a:ea typeface="Arial"/>
                <a:cs typeface="Arial"/>
                <a:sym typeface="Arial"/>
              </a:defRPr>
            </a:lvl3pPr>
            <a:lvl4pPr marR="0" lvl="3" algn="l" rtl="0">
              <a:spcBef>
                <a:spcPts val="400"/>
              </a:spcBef>
              <a:spcAft>
                <a:spcPts val="0"/>
              </a:spcAft>
              <a:buClr>
                <a:schemeClr val="accent2"/>
              </a:buClr>
              <a:buSzPts val="1400"/>
              <a:buFont typeface="Noto Sans Symbols"/>
              <a:buNone/>
              <a:defRPr sz="2000" b="0" i="0" u="none" strike="noStrike" cap="none">
                <a:solidFill>
                  <a:schemeClr val="dk1"/>
                </a:solidFill>
                <a:latin typeface="Arial"/>
                <a:ea typeface="Arial"/>
                <a:cs typeface="Arial"/>
                <a:sym typeface="Arial"/>
              </a:defRPr>
            </a:lvl4pPr>
            <a:lvl5pPr marR="0" lvl="4" algn="l" rtl="0">
              <a:spcBef>
                <a:spcPts val="400"/>
              </a:spcBef>
              <a:spcAft>
                <a:spcPts val="0"/>
              </a:spcAft>
              <a:buClr>
                <a:schemeClr val="lt2"/>
              </a:buClr>
              <a:buSzPts val="2000"/>
              <a:buFont typeface="Noto Sans Symbols"/>
              <a:buNone/>
              <a:defRPr sz="2000" b="0" i="0" u="none" strike="noStrike" cap="none">
                <a:solidFill>
                  <a:schemeClr val="dk1"/>
                </a:solidFill>
                <a:latin typeface="Arial"/>
                <a:ea typeface="Arial"/>
                <a:cs typeface="Arial"/>
                <a:sym typeface="Arial"/>
              </a:defRPr>
            </a:lvl5pPr>
            <a:lvl6pPr marR="0" lvl="5" algn="l" rtl="0">
              <a:spcBef>
                <a:spcPts val="400"/>
              </a:spcBef>
              <a:spcAft>
                <a:spcPts val="0"/>
              </a:spcAft>
              <a:buClr>
                <a:schemeClr val="lt2"/>
              </a:buClr>
              <a:buSzPts val="2000"/>
              <a:buFont typeface="Noto Sans Symbols"/>
              <a:buNone/>
              <a:defRPr sz="2000" b="0" i="0" u="none" strike="noStrike" cap="none">
                <a:solidFill>
                  <a:schemeClr val="dk1"/>
                </a:solidFill>
                <a:latin typeface="Arial"/>
                <a:ea typeface="Arial"/>
                <a:cs typeface="Arial"/>
                <a:sym typeface="Arial"/>
              </a:defRPr>
            </a:lvl6pPr>
            <a:lvl7pPr marR="0" lvl="6" algn="l" rtl="0">
              <a:spcBef>
                <a:spcPts val="400"/>
              </a:spcBef>
              <a:spcAft>
                <a:spcPts val="0"/>
              </a:spcAft>
              <a:buClr>
                <a:schemeClr val="lt2"/>
              </a:buClr>
              <a:buSzPts val="2000"/>
              <a:buFont typeface="Noto Sans Symbols"/>
              <a:buNone/>
              <a:defRPr sz="2000" b="0" i="0" u="none" strike="noStrike" cap="none">
                <a:solidFill>
                  <a:schemeClr val="dk1"/>
                </a:solidFill>
                <a:latin typeface="Arial"/>
                <a:ea typeface="Arial"/>
                <a:cs typeface="Arial"/>
                <a:sym typeface="Arial"/>
              </a:defRPr>
            </a:lvl7pPr>
            <a:lvl8pPr marR="0" lvl="7" algn="l" rtl="0">
              <a:spcBef>
                <a:spcPts val="400"/>
              </a:spcBef>
              <a:spcAft>
                <a:spcPts val="0"/>
              </a:spcAft>
              <a:buClr>
                <a:schemeClr val="lt2"/>
              </a:buClr>
              <a:buSzPts val="2000"/>
              <a:buFont typeface="Noto Sans Symbols"/>
              <a:buNone/>
              <a:defRPr sz="2000" b="0" i="0" u="none" strike="noStrike" cap="none">
                <a:solidFill>
                  <a:schemeClr val="dk1"/>
                </a:solidFill>
                <a:latin typeface="Arial"/>
                <a:ea typeface="Arial"/>
                <a:cs typeface="Arial"/>
                <a:sym typeface="Arial"/>
              </a:defRPr>
            </a:lvl8pPr>
            <a:lvl9pPr marR="0" lvl="8" algn="l" rtl="0">
              <a:spcBef>
                <a:spcPts val="400"/>
              </a:spcBef>
              <a:spcAft>
                <a:spcPts val="0"/>
              </a:spcAft>
              <a:buClr>
                <a:schemeClr val="lt2"/>
              </a:buClr>
              <a:buSzPts val="2000"/>
              <a:buFont typeface="Noto Sans Symbols"/>
              <a:buNone/>
              <a:defRPr sz="2000" b="0" i="0" u="none" strike="noStrike" cap="none">
                <a:solidFill>
                  <a:schemeClr val="dk1"/>
                </a:solidFill>
                <a:latin typeface="Arial"/>
                <a:ea typeface="Arial"/>
                <a:cs typeface="Arial"/>
                <a:sym typeface="Arial"/>
              </a:defRPr>
            </a:lvl9pPr>
          </a:lstStyle>
          <a:p>
            <a:endParaRPr/>
          </a:p>
        </p:txBody>
      </p:sp>
      <p:sp>
        <p:nvSpPr>
          <p:cNvPr id="92" name="Google Shape;92;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SzPts val="1050"/>
              <a:buNone/>
              <a:defRPr sz="1400"/>
            </a:lvl1pPr>
            <a:lvl2pPr marL="914400" lvl="1" indent="-228600" algn="l">
              <a:spcBef>
                <a:spcPts val="240"/>
              </a:spcBef>
              <a:spcAft>
                <a:spcPts val="0"/>
              </a:spcAft>
              <a:buSzPts val="960"/>
              <a:buNone/>
              <a:defRPr sz="1200"/>
            </a:lvl2pPr>
            <a:lvl3pPr marL="1371600" lvl="2" indent="-228600" algn="l">
              <a:spcBef>
                <a:spcPts val="200"/>
              </a:spcBef>
              <a:spcAft>
                <a:spcPts val="0"/>
              </a:spcAft>
              <a:buSzPts val="650"/>
              <a:buNone/>
              <a:defRPr sz="1000"/>
            </a:lvl3pPr>
            <a:lvl4pPr marL="1828800" lvl="3" indent="-228600" algn="l">
              <a:spcBef>
                <a:spcPts val="180"/>
              </a:spcBef>
              <a:spcAft>
                <a:spcPts val="0"/>
              </a:spcAft>
              <a:buSzPts val="63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93" name="Google Shape;93;p10"/>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10"/>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95" name="Google Shape;95;p1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96"/>
        <p:cNvGrpSpPr/>
        <p:nvPr/>
      </p:nvGrpSpPr>
      <p:grpSpPr>
        <a:xfrm>
          <a:off x="0" y="0"/>
          <a:ext cx="0" cy="0"/>
          <a:chOff x="0" y="0"/>
          <a:chExt cx="0" cy="0"/>
        </a:xfrm>
      </p:grpSpPr>
      <p:sp>
        <p:nvSpPr>
          <p:cNvPr id="97" name="Google Shape;97;p11"/>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11"/>
          <p:cNvSpPr txBox="1">
            <a:spLocks noGrp="1"/>
          </p:cNvSpPr>
          <p:nvPr>
            <p:ph type="body" idx="1"/>
          </p:nvPr>
        </p:nvSpPr>
        <p:spPr>
          <a:xfrm rot="5400000">
            <a:off x="2628900" y="-190500"/>
            <a:ext cx="3886200" cy="82296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9" name="Google Shape;99;p11"/>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11"/>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01" name="Google Shape;101;p1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102"/>
        <p:cNvGrpSpPr/>
        <p:nvPr/>
      </p:nvGrpSpPr>
      <p:grpSpPr>
        <a:xfrm>
          <a:off x="0" y="0"/>
          <a:ext cx="0" cy="0"/>
          <a:chOff x="0" y="0"/>
          <a:chExt cx="0" cy="0"/>
        </a:xfrm>
      </p:grpSpPr>
      <p:sp>
        <p:nvSpPr>
          <p:cNvPr id="103" name="Google Shape;103;p12"/>
          <p:cNvSpPr txBox="1">
            <a:spLocks noGrp="1"/>
          </p:cNvSpPr>
          <p:nvPr>
            <p:ph type="title"/>
          </p:nvPr>
        </p:nvSpPr>
        <p:spPr>
          <a:xfrm rot="5400000">
            <a:off x="4953000" y="2133600"/>
            <a:ext cx="5410200" cy="2057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12"/>
          <p:cNvSpPr txBox="1">
            <a:spLocks noGrp="1"/>
          </p:cNvSpPr>
          <p:nvPr>
            <p:ph type="body" idx="1"/>
          </p:nvPr>
        </p:nvSpPr>
        <p:spPr>
          <a:xfrm rot="5400000">
            <a:off x="762000" y="152400"/>
            <a:ext cx="5410200" cy="60198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5" name="Google Shape;105;p12"/>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12"/>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07" name="Google Shape;107;p1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и два объекта над текстом" type="twoObjOverTx">
  <p:cSld name="TWO_OBJECTS_OVER_TEXT">
    <p:spTree>
      <p:nvGrpSpPr>
        <p:cNvPr id="1" name="Shape 108"/>
        <p:cNvGrpSpPr/>
        <p:nvPr/>
      </p:nvGrpSpPr>
      <p:grpSpPr>
        <a:xfrm>
          <a:off x="0" y="0"/>
          <a:ext cx="0" cy="0"/>
          <a:chOff x="0" y="0"/>
          <a:chExt cx="0" cy="0"/>
        </a:xfrm>
      </p:grpSpPr>
      <p:sp>
        <p:nvSpPr>
          <p:cNvPr id="109" name="Google Shape;109;p13"/>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13"/>
          <p:cNvSpPr txBox="1">
            <a:spLocks noGrp="1"/>
          </p:cNvSpPr>
          <p:nvPr>
            <p:ph type="body" idx="1"/>
          </p:nvPr>
        </p:nvSpPr>
        <p:spPr>
          <a:xfrm>
            <a:off x="457200" y="1981200"/>
            <a:ext cx="4038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1" name="Google Shape;111;p13"/>
          <p:cNvSpPr txBox="1">
            <a:spLocks noGrp="1"/>
          </p:cNvSpPr>
          <p:nvPr>
            <p:ph type="body" idx="2"/>
          </p:nvPr>
        </p:nvSpPr>
        <p:spPr>
          <a:xfrm>
            <a:off x="4648200" y="1981200"/>
            <a:ext cx="4038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13"/>
          <p:cNvSpPr txBox="1">
            <a:spLocks noGrp="1"/>
          </p:cNvSpPr>
          <p:nvPr>
            <p:ph type="body" idx="3"/>
          </p:nvPr>
        </p:nvSpPr>
        <p:spPr>
          <a:xfrm>
            <a:off x="457200" y="4000500"/>
            <a:ext cx="8229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3" name="Google Shape;113;p13"/>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3"/>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15" name="Google Shape;115;p1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Заголовок, текст и два объекта" type="txAndTwoObj">
  <p:cSld name="TEXT_AND_TWO_OBJECTS">
    <p:spTree>
      <p:nvGrpSpPr>
        <p:cNvPr id="1" name="Shape 116"/>
        <p:cNvGrpSpPr/>
        <p:nvPr/>
      </p:nvGrpSpPr>
      <p:grpSpPr>
        <a:xfrm>
          <a:off x="0" y="0"/>
          <a:ext cx="0" cy="0"/>
          <a:chOff x="0" y="0"/>
          <a:chExt cx="0" cy="0"/>
        </a:xfrm>
      </p:grpSpPr>
      <p:sp>
        <p:nvSpPr>
          <p:cNvPr id="117" name="Google Shape;117;p14"/>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14"/>
          <p:cNvSpPr txBox="1">
            <a:spLocks noGrp="1"/>
          </p:cNvSpPr>
          <p:nvPr>
            <p:ph type="body" idx="1"/>
          </p:nvPr>
        </p:nvSpPr>
        <p:spPr>
          <a:xfrm>
            <a:off x="457200" y="1981200"/>
            <a:ext cx="4038600" cy="38862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9" name="Google Shape;119;p14"/>
          <p:cNvSpPr txBox="1">
            <a:spLocks noGrp="1"/>
          </p:cNvSpPr>
          <p:nvPr>
            <p:ph type="body" idx="2"/>
          </p:nvPr>
        </p:nvSpPr>
        <p:spPr>
          <a:xfrm>
            <a:off x="4648200" y="1981200"/>
            <a:ext cx="4038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20" name="Google Shape;120;p14"/>
          <p:cNvSpPr txBox="1">
            <a:spLocks noGrp="1"/>
          </p:cNvSpPr>
          <p:nvPr>
            <p:ph type="body" idx="3"/>
          </p:nvPr>
        </p:nvSpPr>
        <p:spPr>
          <a:xfrm>
            <a:off x="4648200" y="4000500"/>
            <a:ext cx="4038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21" name="Google Shape;121;p14"/>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14"/>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23" name="Google Shape;123;p1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Объект" type="objOnly">
  <p:cSld name="OBJECT_ONLY">
    <p:spTree>
      <p:nvGrpSpPr>
        <p:cNvPr id="1" name="Shape 124"/>
        <p:cNvGrpSpPr/>
        <p:nvPr/>
      </p:nvGrpSpPr>
      <p:grpSpPr>
        <a:xfrm>
          <a:off x="0" y="0"/>
          <a:ext cx="0" cy="0"/>
          <a:chOff x="0" y="0"/>
          <a:chExt cx="0" cy="0"/>
        </a:xfrm>
      </p:grpSpPr>
      <p:sp>
        <p:nvSpPr>
          <p:cNvPr id="125" name="Google Shape;125;p15"/>
          <p:cNvSpPr txBox="1">
            <a:spLocks noGrp="1"/>
          </p:cNvSpPr>
          <p:nvPr>
            <p:ph type="body" idx="1"/>
          </p:nvPr>
        </p:nvSpPr>
        <p:spPr>
          <a:xfrm>
            <a:off x="457200" y="457200"/>
            <a:ext cx="8229600" cy="54102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26" name="Google Shape;126;p1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1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28" name="Google Shape;128;p1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Заголовок и текст над объектом" type="txOverObj">
  <p:cSld name="TEXT_OVER_OBJECT">
    <p:spTree>
      <p:nvGrpSpPr>
        <p:cNvPr id="1" name="Shape 129"/>
        <p:cNvGrpSpPr/>
        <p:nvPr/>
      </p:nvGrpSpPr>
      <p:grpSpPr>
        <a:xfrm>
          <a:off x="0" y="0"/>
          <a:ext cx="0" cy="0"/>
          <a:chOff x="0" y="0"/>
          <a:chExt cx="0" cy="0"/>
        </a:xfrm>
      </p:grpSpPr>
      <p:sp>
        <p:nvSpPr>
          <p:cNvPr id="130" name="Google Shape;130;p16"/>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16"/>
          <p:cNvSpPr txBox="1">
            <a:spLocks noGrp="1"/>
          </p:cNvSpPr>
          <p:nvPr>
            <p:ph type="body" idx="1"/>
          </p:nvPr>
        </p:nvSpPr>
        <p:spPr>
          <a:xfrm>
            <a:off x="457200" y="1981200"/>
            <a:ext cx="8229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32" name="Google Shape;132;p16"/>
          <p:cNvSpPr txBox="1">
            <a:spLocks noGrp="1"/>
          </p:cNvSpPr>
          <p:nvPr>
            <p:ph type="body" idx="2"/>
          </p:nvPr>
        </p:nvSpPr>
        <p:spPr>
          <a:xfrm>
            <a:off x="457200" y="4000500"/>
            <a:ext cx="8229600" cy="18669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33" name="Google Shape;133;p16"/>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p16"/>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35" name="Google Shape;135;p1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Заголовок, текст и объект" type="txAndObj">
  <p:cSld name="TEXT_AND_OBJECT">
    <p:spTree>
      <p:nvGrpSpPr>
        <p:cNvPr id="1" name="Shape 136"/>
        <p:cNvGrpSpPr/>
        <p:nvPr/>
      </p:nvGrpSpPr>
      <p:grpSpPr>
        <a:xfrm>
          <a:off x="0" y="0"/>
          <a:ext cx="0" cy="0"/>
          <a:chOff x="0" y="0"/>
          <a:chExt cx="0" cy="0"/>
        </a:xfrm>
      </p:grpSpPr>
      <p:sp>
        <p:nvSpPr>
          <p:cNvPr id="137" name="Google Shape;137;p17"/>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17"/>
          <p:cNvSpPr txBox="1">
            <a:spLocks noGrp="1"/>
          </p:cNvSpPr>
          <p:nvPr>
            <p:ph type="body" idx="1"/>
          </p:nvPr>
        </p:nvSpPr>
        <p:spPr>
          <a:xfrm>
            <a:off x="457200" y="1981200"/>
            <a:ext cx="4038600" cy="38862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39" name="Google Shape;139;p17"/>
          <p:cNvSpPr txBox="1">
            <a:spLocks noGrp="1"/>
          </p:cNvSpPr>
          <p:nvPr>
            <p:ph type="body" idx="2"/>
          </p:nvPr>
        </p:nvSpPr>
        <p:spPr>
          <a:xfrm>
            <a:off x="4648200" y="1981200"/>
            <a:ext cx="4038600" cy="3886200"/>
          </a:xfrm>
          <a:prstGeom prst="rect">
            <a:avLst/>
          </a:prstGeom>
          <a:noFill/>
          <a:ln>
            <a:noFill/>
          </a:ln>
        </p:spPr>
        <p:txBody>
          <a:bodyPr spcFirstLastPara="1" wrap="square" lIns="91425" tIns="45700" rIns="91425" bIns="45700" anchor="t" anchorCtr="0">
            <a:noAutofit/>
          </a:bodyPr>
          <a:lstStyle>
            <a:lvl1pPr marL="457200" lvl="0" indent="-314325" algn="l">
              <a:spcBef>
                <a:spcPts val="360"/>
              </a:spcBef>
              <a:spcAft>
                <a:spcPts val="0"/>
              </a:spcAft>
              <a:buSzPts val="1350"/>
              <a:buChar char="■"/>
              <a:defRPr/>
            </a:lvl1pPr>
            <a:lvl2pPr marL="914400" lvl="1" indent="-320040" algn="l">
              <a:spcBef>
                <a:spcPts val="360"/>
              </a:spcBef>
              <a:spcAft>
                <a:spcPts val="0"/>
              </a:spcAft>
              <a:buSzPts val="1440"/>
              <a:buChar char="◻"/>
              <a:defRPr/>
            </a:lvl2pPr>
            <a:lvl3pPr marL="1371600" lvl="2" indent="-302894" algn="l">
              <a:spcBef>
                <a:spcPts val="360"/>
              </a:spcBef>
              <a:spcAft>
                <a:spcPts val="0"/>
              </a:spcAft>
              <a:buSzPts val="1170"/>
              <a:buChar char="■"/>
              <a:defRPr/>
            </a:lvl3pPr>
            <a:lvl4pPr marL="1828800" lvl="3" indent="-308610" algn="l">
              <a:spcBef>
                <a:spcPts val="360"/>
              </a:spcBef>
              <a:spcAft>
                <a:spcPts val="0"/>
              </a:spcAft>
              <a:buSzPts val="126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40" name="Google Shape;140;p17"/>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17"/>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200">
                <a:solidFill>
                  <a:schemeClr val="dk1"/>
                </a:solidFill>
                <a:latin typeface="Arial Black"/>
                <a:ea typeface="Arial Black"/>
                <a:cs typeface="Arial Black"/>
                <a:sym typeface="Arial Black"/>
              </a:defRPr>
            </a:lvl1pPr>
            <a:lvl2pPr marL="0" lvl="1" indent="0" algn="r">
              <a:spcBef>
                <a:spcPts val="0"/>
              </a:spcBef>
              <a:buNone/>
              <a:defRPr sz="1200">
                <a:solidFill>
                  <a:schemeClr val="dk1"/>
                </a:solidFill>
                <a:latin typeface="Arial Black"/>
                <a:ea typeface="Arial Black"/>
                <a:cs typeface="Arial Black"/>
                <a:sym typeface="Arial Black"/>
              </a:defRPr>
            </a:lvl2pPr>
            <a:lvl3pPr marL="0" lvl="2" indent="0" algn="r">
              <a:spcBef>
                <a:spcPts val="0"/>
              </a:spcBef>
              <a:buNone/>
              <a:defRPr sz="1200">
                <a:solidFill>
                  <a:schemeClr val="dk1"/>
                </a:solidFill>
                <a:latin typeface="Arial Black"/>
                <a:ea typeface="Arial Black"/>
                <a:cs typeface="Arial Black"/>
                <a:sym typeface="Arial Black"/>
              </a:defRPr>
            </a:lvl3pPr>
            <a:lvl4pPr marL="0" lvl="3" indent="0" algn="r">
              <a:spcBef>
                <a:spcPts val="0"/>
              </a:spcBef>
              <a:buNone/>
              <a:defRPr sz="1200">
                <a:solidFill>
                  <a:schemeClr val="dk1"/>
                </a:solidFill>
                <a:latin typeface="Arial Black"/>
                <a:ea typeface="Arial Black"/>
                <a:cs typeface="Arial Black"/>
                <a:sym typeface="Arial Black"/>
              </a:defRPr>
            </a:lvl4pPr>
            <a:lvl5pPr marL="0" lvl="4" indent="0" algn="r">
              <a:spcBef>
                <a:spcPts val="0"/>
              </a:spcBef>
              <a:buNone/>
              <a:defRPr sz="1200">
                <a:solidFill>
                  <a:schemeClr val="dk1"/>
                </a:solidFill>
                <a:latin typeface="Arial Black"/>
                <a:ea typeface="Arial Black"/>
                <a:cs typeface="Arial Black"/>
                <a:sym typeface="Arial Black"/>
              </a:defRPr>
            </a:lvl5pPr>
            <a:lvl6pPr marL="0" lvl="5" indent="0" algn="r">
              <a:spcBef>
                <a:spcPts val="0"/>
              </a:spcBef>
              <a:buNone/>
              <a:defRPr sz="1200">
                <a:solidFill>
                  <a:schemeClr val="dk1"/>
                </a:solidFill>
                <a:latin typeface="Arial Black"/>
                <a:ea typeface="Arial Black"/>
                <a:cs typeface="Arial Black"/>
                <a:sym typeface="Arial Black"/>
              </a:defRPr>
            </a:lvl6pPr>
            <a:lvl7pPr marL="0" lvl="6" indent="0" algn="r">
              <a:spcBef>
                <a:spcPts val="0"/>
              </a:spcBef>
              <a:buNone/>
              <a:defRPr sz="1200">
                <a:solidFill>
                  <a:schemeClr val="dk1"/>
                </a:solidFill>
                <a:latin typeface="Arial Black"/>
                <a:ea typeface="Arial Black"/>
                <a:cs typeface="Arial Black"/>
                <a:sym typeface="Arial Black"/>
              </a:defRPr>
            </a:lvl7pPr>
            <a:lvl8pPr marL="0" lvl="7" indent="0" algn="r">
              <a:spcBef>
                <a:spcPts val="0"/>
              </a:spcBef>
              <a:buNone/>
              <a:defRPr sz="1200">
                <a:solidFill>
                  <a:schemeClr val="dk1"/>
                </a:solidFill>
                <a:latin typeface="Arial Black"/>
                <a:ea typeface="Arial Black"/>
                <a:cs typeface="Arial Black"/>
                <a:sym typeface="Arial Black"/>
              </a:defRPr>
            </a:lvl8pPr>
            <a:lvl9pPr marL="0" lvl="8" indent="0" algn="r">
              <a:spcBef>
                <a:spcPts val="0"/>
              </a:spcBef>
              <a:buNone/>
              <a:defRPr sz="1200">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sp>
        <p:nvSpPr>
          <p:cNvPr id="142" name="Google Shape;142;p1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lvl1pPr marL="0" marR="0" lvl="0" indent="0" algn="r" rtl="0">
              <a:spcBef>
                <a:spcPts val="0"/>
              </a:spcBef>
              <a:buNone/>
              <a:defRPr sz="1200" b="0" i="0" u="none" strike="noStrike" cap="none">
                <a:solidFill>
                  <a:schemeClr val="dk1"/>
                </a:solidFill>
                <a:latin typeface="Arial Black"/>
                <a:ea typeface="Arial Black"/>
                <a:cs typeface="Arial Black"/>
                <a:sym typeface="Arial Black"/>
              </a:defRPr>
            </a:lvl1pPr>
            <a:lvl2pPr marL="0" marR="0" lvl="1" indent="0" algn="r" rtl="0">
              <a:spcBef>
                <a:spcPts val="0"/>
              </a:spcBef>
              <a:buNone/>
              <a:defRPr sz="1200" b="0" i="0" u="none" strike="noStrike" cap="none">
                <a:solidFill>
                  <a:schemeClr val="dk1"/>
                </a:solidFill>
                <a:latin typeface="Arial Black"/>
                <a:ea typeface="Arial Black"/>
                <a:cs typeface="Arial Black"/>
                <a:sym typeface="Arial Black"/>
              </a:defRPr>
            </a:lvl2pPr>
            <a:lvl3pPr marL="0" marR="0" lvl="2" indent="0" algn="r" rtl="0">
              <a:spcBef>
                <a:spcPts val="0"/>
              </a:spcBef>
              <a:buNone/>
              <a:defRPr sz="1200" b="0" i="0" u="none" strike="noStrike" cap="none">
                <a:solidFill>
                  <a:schemeClr val="dk1"/>
                </a:solidFill>
                <a:latin typeface="Arial Black"/>
                <a:ea typeface="Arial Black"/>
                <a:cs typeface="Arial Black"/>
                <a:sym typeface="Arial Black"/>
              </a:defRPr>
            </a:lvl3pPr>
            <a:lvl4pPr marL="0" marR="0" lvl="3" indent="0" algn="r" rtl="0">
              <a:spcBef>
                <a:spcPts val="0"/>
              </a:spcBef>
              <a:buNone/>
              <a:defRPr sz="1200" b="0" i="0" u="none" strike="noStrike" cap="none">
                <a:solidFill>
                  <a:schemeClr val="dk1"/>
                </a:solidFill>
                <a:latin typeface="Arial Black"/>
                <a:ea typeface="Arial Black"/>
                <a:cs typeface="Arial Black"/>
                <a:sym typeface="Arial Black"/>
              </a:defRPr>
            </a:lvl4pPr>
            <a:lvl5pPr marL="0" marR="0" lvl="4" indent="0" algn="r" rtl="0">
              <a:spcBef>
                <a:spcPts val="0"/>
              </a:spcBef>
              <a:buNone/>
              <a:defRPr sz="1200" b="0" i="0" u="none" strike="noStrike" cap="none">
                <a:solidFill>
                  <a:schemeClr val="dk1"/>
                </a:solidFill>
                <a:latin typeface="Arial Black"/>
                <a:ea typeface="Arial Black"/>
                <a:cs typeface="Arial Black"/>
                <a:sym typeface="Arial Black"/>
              </a:defRPr>
            </a:lvl5pPr>
            <a:lvl6pPr marL="0" marR="0" lvl="5" indent="0" algn="r" rtl="0">
              <a:spcBef>
                <a:spcPts val="0"/>
              </a:spcBef>
              <a:buNone/>
              <a:defRPr sz="1200" b="0" i="0" u="none" strike="noStrike" cap="none">
                <a:solidFill>
                  <a:schemeClr val="dk1"/>
                </a:solidFill>
                <a:latin typeface="Arial Black"/>
                <a:ea typeface="Arial Black"/>
                <a:cs typeface="Arial Black"/>
                <a:sym typeface="Arial Black"/>
              </a:defRPr>
            </a:lvl6pPr>
            <a:lvl7pPr marL="0" marR="0" lvl="6" indent="0" algn="r" rtl="0">
              <a:spcBef>
                <a:spcPts val="0"/>
              </a:spcBef>
              <a:buNone/>
              <a:defRPr sz="1200" b="0" i="0" u="none" strike="noStrike" cap="none">
                <a:solidFill>
                  <a:schemeClr val="dk1"/>
                </a:solidFill>
                <a:latin typeface="Arial Black"/>
                <a:ea typeface="Arial Black"/>
                <a:cs typeface="Arial Black"/>
                <a:sym typeface="Arial Black"/>
              </a:defRPr>
            </a:lvl7pPr>
            <a:lvl8pPr marL="0" marR="0" lvl="7" indent="0" algn="r" rtl="0">
              <a:spcBef>
                <a:spcPts val="0"/>
              </a:spcBef>
              <a:buNone/>
              <a:defRPr sz="1200" b="0" i="0" u="none" strike="noStrike" cap="none">
                <a:solidFill>
                  <a:schemeClr val="dk1"/>
                </a:solidFill>
                <a:latin typeface="Arial Black"/>
                <a:ea typeface="Arial Black"/>
                <a:cs typeface="Arial Black"/>
                <a:sym typeface="Arial Black"/>
              </a:defRPr>
            </a:lvl8pPr>
            <a:lvl9pPr marL="0" marR="0" lvl="8" indent="0" algn="r" rtl="0">
              <a:spcBef>
                <a:spcPts val="0"/>
              </a:spcBef>
              <a:buNone/>
              <a:defRPr sz="1200" b="0" i="0" u="none" strike="noStrike" cap="none">
                <a:solidFill>
                  <a:schemeClr val="dk1"/>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ru-RU"/>
              <a:t>‹#›</a:t>
            </a:fld>
            <a:endParaRPr/>
          </a:p>
        </p:txBody>
      </p:sp>
      <p:grpSp>
        <p:nvGrpSpPr>
          <p:cNvPr id="12" name="Google Shape;12;p1"/>
          <p:cNvGrpSpPr/>
          <p:nvPr/>
        </p:nvGrpSpPr>
        <p:grpSpPr>
          <a:xfrm>
            <a:off x="0" y="0"/>
            <a:ext cx="9144000" cy="546100"/>
            <a:chOff x="0" y="0"/>
            <a:chExt cx="5760" cy="344"/>
          </a:xfrm>
        </p:grpSpPr>
        <p:sp>
          <p:nvSpPr>
            <p:cNvPr id="13" name="Google Shape;13;p1"/>
            <p:cNvSpPr/>
            <p:nvPr/>
          </p:nvSpPr>
          <p:spPr>
            <a:xfrm>
              <a:off x="0" y="0"/>
              <a:ext cx="180" cy="336"/>
            </a:xfrm>
            <a:prstGeom prst="rect">
              <a:avLst/>
            </a:prstGeom>
            <a:gradFill>
              <a:gsLst>
                <a:gs pos="0">
                  <a:schemeClr val="folHlink"/>
                </a:gs>
                <a:gs pos="100000">
                  <a:schemeClr val="l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14" name="Google Shape;14;p1"/>
            <p:cNvSpPr/>
            <p:nvPr/>
          </p:nvSpPr>
          <p:spPr>
            <a:xfrm>
              <a:off x="260" y="85"/>
              <a:ext cx="5500" cy="173"/>
            </a:xfrm>
            <a:prstGeom prst="rect">
              <a:avLst/>
            </a:prstGeom>
            <a:gradFill>
              <a:gsLst>
                <a:gs pos="0">
                  <a:schemeClr val="lt2"/>
                </a:gs>
                <a:gs pos="100000">
                  <a:schemeClr val="lt1"/>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15" name="Google Shape;15;p1"/>
            <p:cNvSpPr/>
            <p:nvPr/>
          </p:nvSpPr>
          <p:spPr>
            <a:xfrm>
              <a:off x="258" y="85"/>
              <a:ext cx="87" cy="89"/>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hlink"/>
                </a:solidFill>
                <a:latin typeface="Arial"/>
                <a:ea typeface="Arial"/>
                <a:cs typeface="Arial"/>
                <a:sym typeface="Arial"/>
              </a:endParaRPr>
            </a:p>
          </p:txBody>
        </p:sp>
        <p:sp>
          <p:nvSpPr>
            <p:cNvPr id="16" name="Google Shape;16;p1"/>
            <p:cNvSpPr/>
            <p:nvPr/>
          </p:nvSpPr>
          <p:spPr>
            <a:xfrm>
              <a:off x="345" y="0"/>
              <a:ext cx="88" cy="87"/>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hlink"/>
                </a:solidFill>
                <a:latin typeface="Arial"/>
                <a:ea typeface="Arial"/>
                <a:cs typeface="Arial"/>
                <a:sym typeface="Arial"/>
              </a:endParaRPr>
            </a:p>
          </p:txBody>
        </p:sp>
        <p:sp>
          <p:nvSpPr>
            <p:cNvPr id="17" name="Google Shape;17;p1"/>
            <p:cNvSpPr/>
            <p:nvPr/>
          </p:nvSpPr>
          <p:spPr>
            <a:xfrm>
              <a:off x="345" y="85"/>
              <a:ext cx="88" cy="89"/>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accent2"/>
                </a:solidFill>
                <a:latin typeface="Arial"/>
                <a:ea typeface="Arial"/>
                <a:cs typeface="Arial"/>
                <a:sym typeface="Arial"/>
              </a:endParaRPr>
            </a:p>
          </p:txBody>
        </p:sp>
        <p:sp>
          <p:nvSpPr>
            <p:cNvPr id="18" name="Google Shape;18;p1"/>
            <p:cNvSpPr/>
            <p:nvPr/>
          </p:nvSpPr>
          <p:spPr>
            <a:xfrm>
              <a:off x="173" y="173"/>
              <a:ext cx="86" cy="87"/>
            </a:xfrm>
            <a:prstGeom prst="rect">
              <a:avLst/>
            </a:pr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hlink"/>
                </a:solidFill>
                <a:latin typeface="Arial"/>
                <a:ea typeface="Arial"/>
                <a:cs typeface="Arial"/>
                <a:sym typeface="Arial"/>
              </a:endParaRPr>
            </a:p>
          </p:txBody>
        </p:sp>
        <p:sp>
          <p:nvSpPr>
            <p:cNvPr id="19" name="Google Shape;19;p1"/>
            <p:cNvSpPr/>
            <p:nvPr/>
          </p:nvSpPr>
          <p:spPr>
            <a:xfrm>
              <a:off x="83" y="86"/>
              <a:ext cx="89" cy="87"/>
            </a:xfrm>
            <a:prstGeom prst="rect">
              <a:avLst/>
            </a:prstGeom>
            <a:solidFill>
              <a:schemeClr val="l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20" name="Google Shape;20;p1"/>
            <p:cNvSpPr/>
            <p:nvPr/>
          </p:nvSpPr>
          <p:spPr>
            <a:xfrm>
              <a:off x="258" y="171"/>
              <a:ext cx="87" cy="87"/>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accent2"/>
                </a:solidFill>
                <a:latin typeface="Arial"/>
                <a:ea typeface="Arial"/>
                <a:cs typeface="Arial"/>
                <a:sym typeface="Arial"/>
              </a:endParaRPr>
            </a:p>
          </p:txBody>
        </p:sp>
        <p:sp>
          <p:nvSpPr>
            <p:cNvPr id="21" name="Google Shape;21;p1"/>
            <p:cNvSpPr/>
            <p:nvPr/>
          </p:nvSpPr>
          <p:spPr>
            <a:xfrm>
              <a:off x="173" y="258"/>
              <a:ext cx="86" cy="86"/>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accent2"/>
                </a:solidFill>
                <a:latin typeface="Arial"/>
                <a:ea typeface="Arial"/>
                <a:cs typeface="Arial"/>
                <a:sym typeface="Arial"/>
              </a:endParaRPr>
            </a:p>
          </p:txBody>
        </p:sp>
      </p:grpSp>
      <p:sp>
        <p:nvSpPr>
          <p:cNvPr id="22" name="Google Shape;22;p1"/>
          <p:cNvSpPr txBox="1">
            <a:spLocks noGrp="1"/>
          </p:cNvSpPr>
          <p:nvPr>
            <p:ph type="title"/>
          </p:nvPr>
        </p:nvSpPr>
        <p:spPr>
          <a:xfrm>
            <a:off x="457200" y="457200"/>
            <a:ext cx="8229600" cy="1371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44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44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44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44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44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44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44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44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4400" b="0" i="0" u="none" strike="noStrike" cap="none">
                <a:solidFill>
                  <a:schemeClr val="dk1"/>
                </a:solidFill>
                <a:latin typeface="Arial"/>
                <a:ea typeface="Arial"/>
                <a:cs typeface="Arial"/>
                <a:sym typeface="Arial"/>
              </a:defRPr>
            </a:lvl9pPr>
          </a:lstStyle>
          <a:p>
            <a:endParaRPr/>
          </a:p>
        </p:txBody>
      </p:sp>
      <p:sp>
        <p:nvSpPr>
          <p:cNvPr id="23" name="Google Shape;23;p1"/>
          <p:cNvSpPr txBox="1">
            <a:spLocks noGrp="1"/>
          </p:cNvSpPr>
          <p:nvPr>
            <p:ph type="body" idx="1"/>
          </p:nvPr>
        </p:nvSpPr>
        <p:spPr>
          <a:xfrm>
            <a:off x="457200" y="1981200"/>
            <a:ext cx="8229600" cy="3886200"/>
          </a:xfrm>
          <a:prstGeom prst="rect">
            <a:avLst/>
          </a:prstGeom>
          <a:noFill/>
          <a:ln>
            <a:noFill/>
          </a:ln>
        </p:spPr>
        <p:txBody>
          <a:bodyPr spcFirstLastPara="1" wrap="square" lIns="91425" tIns="45700" rIns="91425" bIns="45700" anchor="t" anchorCtr="0">
            <a:noAutofit/>
          </a:bodyPr>
          <a:lstStyle>
            <a:lvl1pPr marL="457200" marR="0" lvl="0" indent="-381000" algn="l" rtl="0">
              <a:spcBef>
                <a:spcPts val="640"/>
              </a:spcBef>
              <a:spcAft>
                <a:spcPts val="0"/>
              </a:spcAft>
              <a:buClr>
                <a:schemeClr val="lt2"/>
              </a:buClr>
              <a:buSzPts val="2400"/>
              <a:buFont typeface="Noto Sans Symbols"/>
              <a:buChar char="■"/>
              <a:defRPr sz="3200" b="0" i="0" u="none" strike="noStrike" cap="none">
                <a:solidFill>
                  <a:schemeClr val="dk1"/>
                </a:solidFill>
                <a:latin typeface="Arial"/>
                <a:ea typeface="Arial"/>
                <a:cs typeface="Arial"/>
                <a:sym typeface="Arial"/>
              </a:defRPr>
            </a:lvl1pPr>
            <a:lvl2pPr marL="914400" marR="0" lvl="1" indent="-370840" algn="l" rtl="0">
              <a:spcBef>
                <a:spcPts val="560"/>
              </a:spcBef>
              <a:spcAft>
                <a:spcPts val="0"/>
              </a:spcAft>
              <a:buClr>
                <a:schemeClr val="accent2"/>
              </a:buClr>
              <a:buSzPts val="2240"/>
              <a:buFont typeface="Noto Sans Symbols"/>
              <a:buChar char="◻"/>
              <a:defRPr sz="2800" b="0" i="0" u="none" strike="noStrike" cap="none">
                <a:solidFill>
                  <a:schemeClr val="dk1"/>
                </a:solidFill>
                <a:latin typeface="Arial"/>
                <a:ea typeface="Arial"/>
                <a:cs typeface="Arial"/>
                <a:sym typeface="Arial"/>
              </a:defRPr>
            </a:lvl2pPr>
            <a:lvl3pPr marL="1371600" marR="0" lvl="2" indent="-327660" algn="l" rtl="0">
              <a:spcBef>
                <a:spcPts val="480"/>
              </a:spcBef>
              <a:spcAft>
                <a:spcPts val="0"/>
              </a:spcAft>
              <a:buClr>
                <a:schemeClr val="lt2"/>
              </a:buClr>
              <a:buSzPts val="1560"/>
              <a:buFont typeface="Noto Sans Symbols"/>
              <a:buChar char="■"/>
              <a:defRPr sz="2400" b="0" i="0" u="none" strike="noStrike" cap="none">
                <a:solidFill>
                  <a:schemeClr val="dk1"/>
                </a:solidFill>
                <a:latin typeface="Arial"/>
                <a:ea typeface="Arial"/>
                <a:cs typeface="Arial"/>
                <a:sym typeface="Arial"/>
              </a:defRPr>
            </a:lvl3pPr>
            <a:lvl4pPr marL="1828800" marR="0" lvl="3" indent="-317500" algn="l" rtl="0">
              <a:spcBef>
                <a:spcPts val="400"/>
              </a:spcBef>
              <a:spcAft>
                <a:spcPts val="0"/>
              </a:spcAft>
              <a:buClr>
                <a:schemeClr val="accent2"/>
              </a:buClr>
              <a:buSzPts val="1400"/>
              <a:buFont typeface="Noto Sans Symbols"/>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lt2"/>
              </a:buClr>
              <a:buSzPts val="2000"/>
              <a:buFont typeface="Noto Sans Symbols"/>
              <a:buChar char="▪"/>
              <a:defRPr sz="2000" b="0" i="0" u="none" strike="noStrike" cap="none">
                <a:solidFill>
                  <a:schemeClr val="dk1"/>
                </a:solidFill>
                <a:latin typeface="Arial"/>
                <a:ea typeface="Arial"/>
                <a:cs typeface="Arial"/>
                <a:sym typeface="Arial"/>
              </a:defRPr>
            </a:lvl5pPr>
            <a:lvl6pPr marL="2743200" marR="0" lvl="5" indent="-355600" algn="l" rtl="0">
              <a:spcBef>
                <a:spcPts val="400"/>
              </a:spcBef>
              <a:spcAft>
                <a:spcPts val="0"/>
              </a:spcAft>
              <a:buClr>
                <a:schemeClr val="lt2"/>
              </a:buClr>
              <a:buSzPts val="2000"/>
              <a:buFont typeface="Noto Sans Symbols"/>
              <a:buChar char="▪"/>
              <a:defRPr sz="2000" b="0" i="0" u="none" strike="noStrike" cap="none">
                <a:solidFill>
                  <a:schemeClr val="dk1"/>
                </a:solidFill>
                <a:latin typeface="Arial"/>
                <a:ea typeface="Arial"/>
                <a:cs typeface="Arial"/>
                <a:sym typeface="Arial"/>
              </a:defRPr>
            </a:lvl6pPr>
            <a:lvl7pPr marL="3200400" marR="0" lvl="6" indent="-355600" algn="l" rtl="0">
              <a:spcBef>
                <a:spcPts val="400"/>
              </a:spcBef>
              <a:spcAft>
                <a:spcPts val="0"/>
              </a:spcAft>
              <a:buClr>
                <a:schemeClr val="lt2"/>
              </a:buClr>
              <a:buSzPts val="2000"/>
              <a:buFont typeface="Noto Sans Symbols"/>
              <a:buChar char="▪"/>
              <a:defRPr sz="2000" b="0" i="0" u="none" strike="noStrike" cap="none">
                <a:solidFill>
                  <a:schemeClr val="dk1"/>
                </a:solidFill>
                <a:latin typeface="Arial"/>
                <a:ea typeface="Arial"/>
                <a:cs typeface="Arial"/>
                <a:sym typeface="Arial"/>
              </a:defRPr>
            </a:lvl7pPr>
            <a:lvl8pPr marL="3657600" marR="0" lvl="7" indent="-355600" algn="l" rtl="0">
              <a:spcBef>
                <a:spcPts val="400"/>
              </a:spcBef>
              <a:spcAft>
                <a:spcPts val="0"/>
              </a:spcAft>
              <a:buClr>
                <a:schemeClr val="lt2"/>
              </a:buClr>
              <a:buSzPts val="2000"/>
              <a:buFont typeface="Noto Sans Symbols"/>
              <a:buChar char="▪"/>
              <a:defRPr sz="2000" b="0" i="0" u="none" strike="noStrike" cap="none">
                <a:solidFill>
                  <a:schemeClr val="dk1"/>
                </a:solidFill>
                <a:latin typeface="Arial"/>
                <a:ea typeface="Arial"/>
                <a:cs typeface="Arial"/>
                <a:sym typeface="Arial"/>
              </a:defRPr>
            </a:lvl8pPr>
            <a:lvl9pPr marL="4114800" marR="0" lvl="8" indent="-355600" algn="l" rtl="0">
              <a:spcBef>
                <a:spcPts val="400"/>
              </a:spcBef>
              <a:spcAft>
                <a:spcPts val="0"/>
              </a:spcAft>
              <a:buClr>
                <a:schemeClr val="lt2"/>
              </a:buClr>
              <a:buSzPts val="2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24" name="Google Shape;24;p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8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xEl>
                                              <p:pRg st="0" end="0"/>
                                            </p:txEl>
                                          </p:spTgt>
                                        </p:tgtEl>
                                        <p:attrNameLst>
                                          <p:attrName>style.visibility</p:attrName>
                                        </p:attrNameLst>
                                      </p:cBhvr>
                                      <p:to>
                                        <p:strVal val="visible"/>
                                      </p:to>
                                    </p:set>
                                    <p:animEffect transition="in" filter="fade">
                                      <p:cBhvr>
                                        <p:cTn id="12" dur="1000"/>
                                        <p:tgtEl>
                                          <p:spTgt spid="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xEl>
                                              <p:pRg st="1" end="1"/>
                                            </p:txEl>
                                          </p:spTgt>
                                        </p:tgtEl>
                                        <p:attrNameLst>
                                          <p:attrName>style.visibility</p:attrName>
                                        </p:attrNameLst>
                                      </p:cBhvr>
                                      <p:to>
                                        <p:strVal val="visible"/>
                                      </p:to>
                                    </p:set>
                                    <p:animEffect transition="in" filter="fade">
                                      <p:cBhvr>
                                        <p:cTn id="17" dur="1000"/>
                                        <p:tgtEl>
                                          <p:spTgt spid="2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xEl>
                                              <p:pRg st="2" end="2"/>
                                            </p:txEl>
                                          </p:spTgt>
                                        </p:tgtEl>
                                        <p:attrNameLst>
                                          <p:attrName>style.visibility</p:attrName>
                                        </p:attrNameLst>
                                      </p:cBhvr>
                                      <p:to>
                                        <p:strVal val="visible"/>
                                      </p:to>
                                    </p:set>
                                    <p:animEffect transition="in" filter="fade">
                                      <p:cBhvr>
                                        <p:cTn id="22" dur="1000"/>
                                        <p:tgtEl>
                                          <p:spTgt spid="2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
                                            <p:txEl>
                                              <p:pRg st="3" end="3"/>
                                            </p:txEl>
                                          </p:spTgt>
                                        </p:tgtEl>
                                        <p:attrNameLst>
                                          <p:attrName>style.visibility</p:attrName>
                                        </p:attrNameLst>
                                      </p:cBhvr>
                                      <p:to>
                                        <p:strVal val="visible"/>
                                      </p:to>
                                    </p:set>
                                    <p:animEffect transition="in" filter="fade">
                                      <p:cBhvr>
                                        <p:cTn id="27" dur="1000"/>
                                        <p:tgtEl>
                                          <p:spTgt spid="2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xEl>
                                              <p:pRg st="4" end="4"/>
                                            </p:txEl>
                                          </p:spTgt>
                                        </p:tgtEl>
                                        <p:attrNameLst>
                                          <p:attrName>style.visibility</p:attrName>
                                        </p:attrNameLst>
                                      </p:cBhvr>
                                      <p:to>
                                        <p:strVal val="visible"/>
                                      </p:to>
                                    </p:set>
                                    <p:animEffect transition="in" filter="fade">
                                      <p:cBhvr>
                                        <p:cTn id="32" dur="1000"/>
                                        <p:tgtEl>
                                          <p:spTgt spid="2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xEl>
                                              <p:pRg st="5" end="5"/>
                                            </p:txEl>
                                          </p:spTgt>
                                        </p:tgtEl>
                                        <p:attrNameLst>
                                          <p:attrName>style.visibility</p:attrName>
                                        </p:attrNameLst>
                                      </p:cBhvr>
                                      <p:to>
                                        <p:strVal val="visible"/>
                                      </p:to>
                                    </p:set>
                                    <p:animEffect transition="in" filter="fade">
                                      <p:cBhvr>
                                        <p:cTn id="37" dur="1000"/>
                                        <p:tgtEl>
                                          <p:spTgt spid="2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xEl>
                                              <p:pRg st="6" end="6"/>
                                            </p:txEl>
                                          </p:spTgt>
                                        </p:tgtEl>
                                        <p:attrNameLst>
                                          <p:attrName>style.visibility</p:attrName>
                                        </p:attrNameLst>
                                      </p:cBhvr>
                                      <p:to>
                                        <p:strVal val="visible"/>
                                      </p:to>
                                    </p:set>
                                    <p:animEffect transition="in" filter="fade">
                                      <p:cBhvr>
                                        <p:cTn id="42" dur="1000"/>
                                        <p:tgtEl>
                                          <p:spTgt spid="2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3">
                                            <p:txEl>
                                              <p:pRg st="7" end="7"/>
                                            </p:txEl>
                                          </p:spTgt>
                                        </p:tgtEl>
                                        <p:attrNameLst>
                                          <p:attrName>style.visibility</p:attrName>
                                        </p:attrNameLst>
                                      </p:cBhvr>
                                      <p:to>
                                        <p:strVal val="visible"/>
                                      </p:to>
                                    </p:set>
                                    <p:animEffect transition="in" filter="fade">
                                      <p:cBhvr>
                                        <p:cTn id="47" dur="1000"/>
                                        <p:tgtEl>
                                          <p:spTgt spid="2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3">
                                            <p:txEl>
                                              <p:pRg st="8" end="8"/>
                                            </p:txEl>
                                          </p:spTgt>
                                        </p:tgtEl>
                                        <p:attrNameLst>
                                          <p:attrName>style.visibility</p:attrName>
                                        </p:attrNameLst>
                                      </p:cBhvr>
                                      <p:to>
                                        <p:strVal val="visible"/>
                                      </p:to>
                                    </p:set>
                                    <p:animEffect transition="in" filter="fade">
                                      <p:cBhvr>
                                        <p:cTn id="52" dur="1000"/>
                                        <p:tgtEl>
                                          <p:spTgt spid="2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8"/>
          <p:cNvSpPr txBox="1">
            <a:spLocks noGrp="1"/>
          </p:cNvSpPr>
          <p:nvPr>
            <p:ph type="ctrTitle"/>
          </p:nvPr>
        </p:nvSpPr>
        <p:spPr>
          <a:xfrm>
            <a:off x="2346691" y="2290046"/>
            <a:ext cx="6797309" cy="85775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ru-RU" sz="4000" dirty="0" err="1">
                <a:ln w="18415" cmpd="sng">
                  <a:solidFill>
                    <a:srgbClr val="FFFFFF"/>
                  </a:solidFill>
                  <a:prstDash val="solid"/>
                </a:ln>
                <a:effectLst>
                  <a:outerShdw blurRad="63500" dir="3600000" algn="tl" rotWithShape="0">
                    <a:srgbClr val="000000">
                      <a:alpha val="70000"/>
                    </a:srgbClr>
                  </a:outerShdw>
                </a:effectLst>
              </a:rPr>
              <a:t>Змінюй</a:t>
            </a:r>
            <a:r>
              <a:rPr lang="ru-RU" sz="4000" dirty="0">
                <a:ln w="18415" cmpd="sng">
                  <a:solidFill>
                    <a:srgbClr val="FFFFFF"/>
                  </a:solidFill>
                  <a:prstDash val="solid"/>
                </a:ln>
                <a:effectLst>
                  <a:outerShdw blurRad="63500" dir="3600000" algn="tl" rotWithShape="0">
                    <a:srgbClr val="000000">
                      <a:alpha val="70000"/>
                    </a:srgbClr>
                  </a:outerShdw>
                </a:effectLst>
              </a:rPr>
              <a:t> </a:t>
            </a:r>
            <a:r>
              <a:rPr lang="ru-RU" sz="4000" dirty="0" err="1">
                <a:ln w="18415" cmpd="sng">
                  <a:solidFill>
                    <a:srgbClr val="FFFFFF"/>
                  </a:solidFill>
                  <a:prstDash val="solid"/>
                </a:ln>
                <a:effectLst>
                  <a:outerShdw blurRad="63500" dir="3600000" algn="tl" rotWithShape="0">
                    <a:srgbClr val="000000">
                      <a:alpha val="70000"/>
                    </a:srgbClr>
                  </a:outerShdw>
                </a:effectLst>
              </a:rPr>
              <a:t>країну</a:t>
            </a:r>
            <a:r>
              <a:rPr lang="ru-RU" sz="4000" dirty="0">
                <a:ln w="18415" cmpd="sng">
                  <a:solidFill>
                    <a:srgbClr val="FFFFFF"/>
                  </a:solidFill>
                  <a:prstDash val="solid"/>
                </a:ln>
                <a:effectLst>
                  <a:outerShdw blurRad="63500" dir="3600000" algn="tl" rotWithShape="0">
                    <a:srgbClr val="000000">
                      <a:alpha val="70000"/>
                    </a:srgbClr>
                  </a:outerShdw>
                </a:effectLst>
              </a:rPr>
              <a:t>. </a:t>
            </a:r>
            <a:r>
              <a:rPr lang="ru-RU" sz="4000" dirty="0" err="1" smtClean="0">
                <a:ln w="18415" cmpd="sng">
                  <a:solidFill>
                    <a:srgbClr val="FFFFFF"/>
                  </a:solidFill>
                  <a:prstDash val="solid"/>
                </a:ln>
                <a:effectLst>
                  <a:outerShdw blurRad="63500" dir="3600000" algn="tl" rotWithShape="0">
                    <a:srgbClr val="000000">
                      <a:alpha val="70000"/>
                    </a:srgbClr>
                  </a:outerShdw>
                </a:effectLst>
              </a:rPr>
              <a:t>Завиграшки</a:t>
            </a:r>
            <a:r>
              <a:rPr lang="ru-RU" sz="4000" dirty="0">
                <a:ln w="18415" cmpd="sng">
                  <a:solidFill>
                    <a:srgbClr val="FFFFFF"/>
                  </a:solidFill>
                  <a:prstDash val="solid"/>
                </a:ln>
                <a:effectLst>
                  <a:outerShdw blurRad="63500" dir="3600000" algn="tl" rotWithShape="0">
                    <a:srgbClr val="000000">
                      <a:alpha val="70000"/>
                    </a:srgbClr>
                  </a:outerShdw>
                </a:effectLst>
              </a:rPr>
              <a:t>.</a:t>
            </a:r>
            <a:endParaRPr sz="4000" dirty="0">
              <a:ln w="18415" cmpd="sng">
                <a:solidFill>
                  <a:srgbClr val="FFFFFF"/>
                </a:solidFill>
                <a:prstDash val="solid"/>
              </a:ln>
              <a:effectLst>
                <a:outerShdw blurRad="63500" dir="3600000" algn="tl" rotWithShape="0">
                  <a:srgbClr val="000000">
                    <a:alpha val="70000"/>
                  </a:srgbClr>
                </a:outerShdw>
              </a:effectLst>
            </a:endParaRPr>
          </a:p>
        </p:txBody>
      </p:sp>
      <p:sp>
        <p:nvSpPr>
          <p:cNvPr id="148" name="Google Shape;148;p18"/>
          <p:cNvSpPr txBox="1">
            <a:spLocks noGrp="1"/>
          </p:cNvSpPr>
          <p:nvPr>
            <p:ph type="subTitle" idx="1"/>
          </p:nvPr>
        </p:nvSpPr>
        <p:spPr>
          <a:xfrm>
            <a:off x="2643033" y="3561893"/>
            <a:ext cx="6225837" cy="51912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2550"/>
              <a:buFont typeface="Noto Sans Symbols"/>
              <a:buNone/>
            </a:pPr>
            <a:r>
              <a:rPr lang="ru-RU" sz="2400" b="1" cap="none" dirty="0">
                <a:solidFill>
                  <a:schemeClr val="bg1"/>
                </a:solidFill>
              </a:rPr>
              <a:t>АНТИКОРУПЦІЙНА ГРА - ЗМАГАННЯ</a:t>
            </a:r>
            <a:endParaRPr sz="2400" b="1" cap="none" dirty="0">
              <a:solidFill>
                <a:schemeClr val="bg1"/>
              </a:solidFill>
            </a:endParaRPr>
          </a:p>
        </p:txBody>
      </p:sp>
      <p:sp>
        <p:nvSpPr>
          <p:cNvPr id="149" name="Google Shape;149;p18"/>
          <p:cNvSpPr txBox="1"/>
          <p:nvPr/>
        </p:nvSpPr>
        <p:spPr>
          <a:xfrm>
            <a:off x="1617375" y="4347711"/>
            <a:ext cx="674169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400" b="1" i="0" u="none" strike="noStrike" cap="none" dirty="0" err="1">
                <a:solidFill>
                  <a:srgbClr val="363664"/>
                </a:solidFill>
                <a:latin typeface="Times New Roman"/>
                <a:ea typeface="Times New Roman"/>
                <a:cs typeface="Times New Roman"/>
                <a:sym typeface="Times New Roman"/>
              </a:rPr>
              <a:t>Визначення</a:t>
            </a:r>
            <a:r>
              <a:rPr lang="ru-RU" sz="2400" b="1" i="0" u="none" strike="noStrike" cap="none" dirty="0">
                <a:solidFill>
                  <a:srgbClr val="363664"/>
                </a:solidFill>
                <a:latin typeface="Times New Roman"/>
                <a:ea typeface="Times New Roman"/>
                <a:cs typeface="Times New Roman"/>
                <a:sym typeface="Times New Roman"/>
              </a:rPr>
              <a:t> </a:t>
            </a:r>
            <a:r>
              <a:rPr lang="ru-RU" sz="2400" b="1" i="0" u="none" strike="noStrike" cap="none" dirty="0" err="1">
                <a:solidFill>
                  <a:srgbClr val="363664"/>
                </a:solidFill>
                <a:latin typeface="Times New Roman"/>
                <a:ea typeface="Times New Roman"/>
                <a:cs typeface="Times New Roman"/>
                <a:sym typeface="Times New Roman"/>
              </a:rPr>
              <a:t>найбільш</a:t>
            </a:r>
            <a:r>
              <a:rPr lang="ru-RU" sz="2400" b="1" i="0" u="none" strike="noStrike" cap="none" dirty="0">
                <a:solidFill>
                  <a:srgbClr val="363664"/>
                </a:solidFill>
                <a:latin typeface="Times New Roman"/>
                <a:ea typeface="Times New Roman"/>
                <a:cs typeface="Times New Roman"/>
                <a:sym typeface="Times New Roman"/>
              </a:rPr>
              <a:t> </a:t>
            </a:r>
            <a:r>
              <a:rPr lang="ru-RU" sz="2400" b="1" i="0" u="none" strike="noStrike" cap="none" dirty="0" err="1">
                <a:solidFill>
                  <a:srgbClr val="363664"/>
                </a:solidFill>
                <a:latin typeface="Times New Roman"/>
                <a:ea typeface="Times New Roman"/>
                <a:cs typeface="Times New Roman"/>
                <a:sym typeface="Times New Roman"/>
              </a:rPr>
              <a:t>доброчесної</a:t>
            </a:r>
            <a:r>
              <a:rPr lang="ru-RU" sz="2400" b="1" i="0" u="none" strike="noStrike" cap="none" dirty="0">
                <a:solidFill>
                  <a:srgbClr val="363664"/>
                </a:solidFill>
                <a:latin typeface="Times New Roman"/>
                <a:ea typeface="Times New Roman"/>
                <a:cs typeface="Times New Roman"/>
                <a:sym typeface="Times New Roman"/>
              </a:rPr>
              <a:t> </a:t>
            </a:r>
            <a:r>
              <a:rPr lang="ru-RU" sz="2400" b="1" i="0" u="none" strike="noStrike" cap="none" dirty="0" err="1">
                <a:solidFill>
                  <a:srgbClr val="363664"/>
                </a:solidFill>
                <a:latin typeface="Times New Roman"/>
                <a:ea typeface="Times New Roman"/>
                <a:cs typeface="Times New Roman"/>
                <a:sym typeface="Times New Roman"/>
              </a:rPr>
              <a:t>команди</a:t>
            </a:r>
            <a:endParaRPr sz="2400" b="1" dirty="0">
              <a:solidFill>
                <a:srgbClr val="363664"/>
              </a:solidFill>
              <a:latin typeface="Times New Roman"/>
              <a:ea typeface="Times New Roman"/>
              <a:cs typeface="Times New Roman"/>
              <a:sym typeface="Times New Roman"/>
            </a:endParaRPr>
          </a:p>
        </p:txBody>
      </p:sp>
      <p:sp>
        <p:nvSpPr>
          <p:cNvPr id="150" name="Google Shape;150;p18"/>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a:t>
            </a:fld>
            <a:endParaRPr/>
          </a:p>
        </p:txBody>
      </p:sp>
      <p:pic>
        <p:nvPicPr>
          <p:cNvPr id="151" name="Google Shape;151;p18" descr="D:\Документи\Инна\Протидія корупції\картинки\stop_corruption.jpg"/>
          <p:cNvPicPr preferRelativeResize="0"/>
          <p:nvPr/>
        </p:nvPicPr>
        <p:blipFill rotWithShape="1">
          <a:blip r:embed="rId3">
            <a:alphaModFix/>
          </a:blip>
          <a:srcRect/>
          <a:stretch/>
        </p:blipFill>
        <p:spPr>
          <a:xfrm>
            <a:off x="7240239" y="0"/>
            <a:ext cx="1903761" cy="2000264"/>
          </a:xfrm>
          <a:prstGeom prst="ellipse">
            <a:avLst/>
          </a:prstGeom>
          <a:noFill/>
          <a:ln>
            <a:noFill/>
          </a:ln>
        </p:spPr>
      </p:pic>
      <p:sp>
        <p:nvSpPr>
          <p:cNvPr id="2" name="Прямоугольник 1"/>
          <p:cNvSpPr/>
          <p:nvPr/>
        </p:nvSpPr>
        <p:spPr>
          <a:xfrm>
            <a:off x="412695" y="160195"/>
            <a:ext cx="6827544" cy="461665"/>
          </a:xfrm>
          <a:prstGeom prst="rect">
            <a:avLst/>
          </a:prstGeom>
        </p:spPr>
        <p:txBody>
          <a:bodyPr wrap="square">
            <a:spAutoFit/>
          </a:bodyPr>
          <a:lstStyle/>
          <a:p>
            <a:pPr algn="ctr"/>
            <a:r>
              <a:rPr lang="uk-UA" sz="1200" b="1" dirty="0"/>
              <a:t>ВІДОКРЕМЛЕНИЙ СТРУКТУРНИЙ ПІДРОЗДІЛ «СТАРОБІЛЬСЬКИЙ </a:t>
            </a:r>
            <a:r>
              <a:rPr lang="uk-UA" sz="1200" b="1" dirty="0" smtClean="0"/>
              <a:t>КОЛЕДЖ </a:t>
            </a:r>
            <a:r>
              <a:rPr lang="uk-UA" sz="1200" b="1" dirty="0"/>
              <a:t>ЛУГАНСЬКОГО НАЦІОНАЛЬНОГО АГРАРНОГО УНІВЕРСИТЕТУ»</a:t>
            </a:r>
            <a:endParaRPr lang="ru-RU" sz="1200" dirty="0"/>
          </a:p>
        </p:txBody>
      </p:sp>
      <p:sp>
        <p:nvSpPr>
          <p:cNvPr id="8" name="Google Shape;149;p18"/>
          <p:cNvSpPr txBox="1"/>
          <p:nvPr/>
        </p:nvSpPr>
        <p:spPr>
          <a:xfrm>
            <a:off x="4423963" y="5206384"/>
            <a:ext cx="339294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000" b="1" i="0" u="none" strike="noStrike" cap="none" dirty="0" err="1" smtClean="0">
                <a:solidFill>
                  <a:srgbClr val="363664"/>
                </a:solidFill>
                <a:latin typeface="Times New Roman"/>
                <a:ea typeface="Times New Roman"/>
                <a:cs typeface="Times New Roman"/>
                <a:sym typeface="Times New Roman"/>
              </a:rPr>
              <a:t>Викладач</a:t>
            </a:r>
            <a:r>
              <a:rPr lang="ru-RU" sz="2000" b="1" i="0" u="none" strike="noStrike" cap="none" dirty="0" smtClean="0">
                <a:solidFill>
                  <a:srgbClr val="363664"/>
                </a:solidFill>
                <a:latin typeface="Times New Roman"/>
                <a:ea typeface="Times New Roman"/>
                <a:cs typeface="Times New Roman"/>
                <a:sym typeface="Times New Roman"/>
              </a:rPr>
              <a:t>: </a:t>
            </a:r>
            <a:r>
              <a:rPr lang="ru-RU" sz="2000" b="1" i="0" u="none" strike="noStrike" cap="none" dirty="0" err="1" smtClean="0">
                <a:solidFill>
                  <a:srgbClr val="363664"/>
                </a:solidFill>
                <a:latin typeface="Times New Roman"/>
                <a:ea typeface="Times New Roman"/>
                <a:cs typeface="Times New Roman"/>
                <a:sym typeface="Times New Roman"/>
              </a:rPr>
              <a:t>Інна</a:t>
            </a:r>
            <a:r>
              <a:rPr lang="ru-RU" sz="2000" b="1" i="0" u="none" strike="noStrike" cap="none" dirty="0" smtClean="0">
                <a:solidFill>
                  <a:srgbClr val="363664"/>
                </a:solidFill>
                <a:latin typeface="Times New Roman"/>
                <a:ea typeface="Times New Roman"/>
                <a:cs typeface="Times New Roman"/>
                <a:sym typeface="Times New Roman"/>
              </a:rPr>
              <a:t> БОНДАР</a:t>
            </a:r>
            <a:endParaRPr sz="2000" b="1" dirty="0">
              <a:solidFill>
                <a:srgbClr val="363664"/>
              </a:solidFill>
              <a:latin typeface="Times New Roman"/>
              <a:ea typeface="Times New Roman"/>
              <a:cs typeface="Times New Roman"/>
              <a:sym typeface="Times New Roman"/>
            </a:endParaRPr>
          </a:p>
        </p:txBody>
      </p:sp>
      <p:sp>
        <p:nvSpPr>
          <p:cNvPr id="9" name="Google Shape;149;p18"/>
          <p:cNvSpPr txBox="1"/>
          <p:nvPr/>
        </p:nvSpPr>
        <p:spPr>
          <a:xfrm>
            <a:off x="3431499" y="6103252"/>
            <a:ext cx="1696472"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000" b="1" i="0" u="none" strike="noStrike" cap="none" dirty="0" err="1" smtClean="0">
                <a:solidFill>
                  <a:srgbClr val="363664"/>
                </a:solidFill>
                <a:latin typeface="Times New Roman"/>
                <a:ea typeface="Times New Roman"/>
                <a:cs typeface="Times New Roman"/>
                <a:sym typeface="Times New Roman"/>
              </a:rPr>
              <a:t>Веселе</a:t>
            </a:r>
            <a:r>
              <a:rPr lang="ru-RU" sz="2000" b="1" i="0" u="none" strike="noStrike" cap="none" dirty="0" smtClean="0">
                <a:solidFill>
                  <a:srgbClr val="363664"/>
                </a:solidFill>
                <a:latin typeface="Times New Roman"/>
                <a:ea typeface="Times New Roman"/>
                <a:cs typeface="Times New Roman"/>
                <a:sym typeface="Times New Roman"/>
              </a:rPr>
              <a:t>, 2019</a:t>
            </a:r>
            <a:endParaRPr sz="2000" b="1" dirty="0">
              <a:solidFill>
                <a:srgbClr val="363664"/>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9"/>
          <p:cNvSpPr txBox="1"/>
          <p:nvPr/>
        </p:nvSpPr>
        <p:spPr>
          <a:xfrm>
            <a:off x="3143240" y="500042"/>
            <a:ext cx="231198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00B050"/>
                </a:solidFill>
                <a:latin typeface="Arial"/>
                <a:ea typeface="Arial"/>
                <a:cs typeface="Arial"/>
                <a:sym typeface="Arial"/>
              </a:rPr>
              <a:t>Компетенції</a:t>
            </a:r>
            <a:endParaRPr sz="2800" b="1">
              <a:solidFill>
                <a:srgbClr val="00B050"/>
              </a:solidFill>
              <a:latin typeface="Arial"/>
              <a:ea typeface="Arial"/>
              <a:cs typeface="Arial"/>
              <a:sym typeface="Arial"/>
            </a:endParaRPr>
          </a:p>
        </p:txBody>
      </p:sp>
      <p:sp>
        <p:nvSpPr>
          <p:cNvPr id="157" name="Google Shape;157;p19"/>
          <p:cNvSpPr/>
          <p:nvPr/>
        </p:nvSpPr>
        <p:spPr>
          <a:xfrm>
            <a:off x="571472" y="1166843"/>
            <a:ext cx="8143932" cy="452431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ru-RU" sz="2000" b="1">
                <a:solidFill>
                  <a:schemeClr val="dk1"/>
                </a:solidFill>
                <a:latin typeface="Times New Roman"/>
                <a:ea typeface="Times New Roman"/>
                <a:cs typeface="Times New Roman"/>
                <a:sym typeface="Times New Roman"/>
              </a:rPr>
              <a:t>Учасники зможуть:</a:t>
            </a:r>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опанувати альтернативні підходи до життєвих ситуацій, де обставини ухвалення рішень можуть бути неоднозначними та містити корупційні ризики</a:t>
            </a:r>
            <a:endParaRPr sz="1800">
              <a:solidFill>
                <a:schemeClr val="dk1"/>
              </a:solidFill>
              <a:latin typeface="Times New Roman"/>
              <a:ea typeface="Times New Roman"/>
              <a:cs typeface="Times New Roman"/>
              <a:sym typeface="Times New Roman"/>
            </a:endParaRPr>
          </a:p>
          <a:p>
            <a:pPr marL="355600" marR="0" lvl="0" indent="-241300" algn="l" rtl="0">
              <a:spcBef>
                <a:spcPts val="0"/>
              </a:spcBef>
              <a:spcAft>
                <a:spcPts val="0"/>
              </a:spcAft>
              <a:buClr>
                <a:schemeClr val="dk1"/>
              </a:buClr>
              <a:buSzPts val="1800"/>
              <a:buFont typeface="Noto Sans Symbols"/>
              <a:buNone/>
            </a:pP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покращити своє розуміння доброчесних та недоброчесних рішень</a:t>
            </a:r>
            <a:endParaRPr sz="1800">
              <a:solidFill>
                <a:schemeClr val="dk1"/>
              </a:solidFill>
              <a:latin typeface="Times New Roman"/>
              <a:ea typeface="Times New Roman"/>
              <a:cs typeface="Times New Roman"/>
              <a:sym typeface="Times New Roman"/>
            </a:endParaRPr>
          </a:p>
          <a:p>
            <a:pPr marL="355600" marR="0" lvl="0" indent="-241300" algn="l" rtl="0">
              <a:spcBef>
                <a:spcPts val="0"/>
              </a:spcBef>
              <a:spcAft>
                <a:spcPts val="0"/>
              </a:spcAft>
              <a:buClr>
                <a:schemeClr val="dk1"/>
              </a:buClr>
              <a:buSzPts val="1800"/>
              <a:buFont typeface="Noto Sans Symbols"/>
              <a:buNone/>
            </a:pP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розвинути навички критичного мислення</a:t>
            </a:r>
            <a:endParaRPr sz="1800">
              <a:solidFill>
                <a:schemeClr val="dk1"/>
              </a:solidFill>
              <a:latin typeface="Times New Roman"/>
              <a:ea typeface="Times New Roman"/>
              <a:cs typeface="Times New Roman"/>
              <a:sym typeface="Times New Roman"/>
            </a:endParaRPr>
          </a:p>
          <a:p>
            <a:pPr marL="355600" marR="0" lvl="0" indent="-241300" algn="l" rtl="0">
              <a:spcBef>
                <a:spcPts val="0"/>
              </a:spcBef>
              <a:spcAft>
                <a:spcPts val="0"/>
              </a:spcAft>
              <a:buClr>
                <a:schemeClr val="dk1"/>
              </a:buClr>
              <a:buSzPts val="1800"/>
              <a:buFont typeface="Noto Sans Symbols"/>
              <a:buNone/>
            </a:pP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переосмислити своє ставлення до корупції у повсякденному житті </a:t>
            </a:r>
            <a:endParaRPr/>
          </a:p>
          <a:p>
            <a:pPr marL="355600" marR="0" lvl="0" indent="-241300" algn="l" rtl="0">
              <a:spcBef>
                <a:spcPts val="0"/>
              </a:spcBef>
              <a:spcAft>
                <a:spcPts val="0"/>
              </a:spcAft>
              <a:buClr>
                <a:schemeClr val="dk1"/>
              </a:buClr>
              <a:buSzPts val="1800"/>
              <a:buFont typeface="Noto Sans Symbols"/>
              <a:buNone/>
            </a:pP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навчитися обґрунтовувати свою думку/рішення</a:t>
            </a: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дізнатися, як правильно діяти при різних проявах корупції</a:t>
            </a:r>
            <a:endParaRPr sz="1800">
              <a:solidFill>
                <a:schemeClr val="dk1"/>
              </a:solidFill>
              <a:latin typeface="Times New Roman"/>
              <a:ea typeface="Times New Roman"/>
              <a:cs typeface="Times New Roman"/>
              <a:sym typeface="Times New Roman"/>
            </a:endParaRPr>
          </a:p>
          <a:p>
            <a:pPr marL="355600" marR="0" lvl="0" indent="-241300" algn="l" rtl="0">
              <a:spcBef>
                <a:spcPts val="0"/>
              </a:spcBef>
              <a:spcAft>
                <a:spcPts val="0"/>
              </a:spcAft>
              <a:buClr>
                <a:schemeClr val="dk1"/>
              </a:buClr>
              <a:buSzPts val="1800"/>
              <a:buFont typeface="Noto Sans Symbols"/>
              <a:buNone/>
            </a:pPr>
            <a:endParaRPr sz="1800">
              <a:solidFill>
                <a:schemeClr val="dk1"/>
              </a:solidFill>
              <a:latin typeface="Times New Roman"/>
              <a:ea typeface="Times New Roman"/>
              <a:cs typeface="Times New Roman"/>
              <a:sym typeface="Times New Roman"/>
            </a:endParaRPr>
          </a:p>
          <a:p>
            <a:pPr marL="355600" marR="0" lvl="0" indent="-355600" algn="l" rtl="0">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навчитися виявляти приховану корупцію.</a:t>
            </a:r>
            <a:endParaRPr sz="1800">
              <a:solidFill>
                <a:schemeClr val="dk1"/>
              </a:solidFill>
              <a:latin typeface="Times New Roman"/>
              <a:ea typeface="Times New Roman"/>
              <a:cs typeface="Times New Roman"/>
              <a:sym typeface="Times New Roman"/>
            </a:endParaRPr>
          </a:p>
        </p:txBody>
      </p:sp>
      <p:sp>
        <p:nvSpPr>
          <p:cNvPr id="158" name="Google Shape;158;p19"/>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0"/>
          <p:cNvSpPr/>
          <p:nvPr/>
        </p:nvSpPr>
        <p:spPr>
          <a:xfrm>
            <a:off x="357158" y="1071546"/>
            <a:ext cx="8358246" cy="5078313"/>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dk1"/>
              </a:buClr>
              <a:buSzPts val="1800"/>
              <a:buFont typeface="Arial"/>
              <a:buAutoNum type="arabicPeriod"/>
            </a:pPr>
            <a:r>
              <a:rPr lang="ru-RU" sz="1800" b="1">
                <a:solidFill>
                  <a:schemeClr val="dk1"/>
                </a:solidFill>
                <a:latin typeface="Times New Roman"/>
                <a:ea typeface="Times New Roman"/>
                <a:cs typeface="Times New Roman"/>
                <a:sym typeface="Times New Roman"/>
              </a:rPr>
              <a:t>Усі команди одночасно розглядають одну й ту саму ситуацію . </a:t>
            </a:r>
            <a:r>
              <a:rPr lang="ru-RU" sz="1800" i="1">
                <a:solidFill>
                  <a:schemeClr val="dk1"/>
                </a:solidFill>
                <a:latin typeface="Times New Roman"/>
                <a:ea typeface="Times New Roman"/>
                <a:cs typeface="Times New Roman"/>
                <a:sym typeface="Times New Roman"/>
              </a:rPr>
              <a:t>(кількість учасників  - три-п’ять осіб)</a:t>
            </a:r>
            <a:endParaRPr/>
          </a:p>
          <a:p>
            <a:pPr marL="342900" marR="0" lvl="0" indent="-228600" algn="l" rtl="0">
              <a:spcBef>
                <a:spcPts val="0"/>
              </a:spcBef>
              <a:spcAft>
                <a:spcPts val="0"/>
              </a:spcAft>
              <a:buClr>
                <a:schemeClr val="dk1"/>
              </a:buClr>
              <a:buSzPts val="1800"/>
              <a:buFont typeface="Arial"/>
              <a:buNone/>
            </a:pPr>
            <a:endParaRPr sz="1800" i="1">
              <a:solidFill>
                <a:schemeClr val="dk1"/>
              </a:solidFill>
              <a:latin typeface="Times New Roman"/>
              <a:ea typeface="Times New Roman"/>
              <a:cs typeface="Times New Roman"/>
              <a:sym typeface="Times New Roman"/>
            </a:endParaRPr>
          </a:p>
          <a:p>
            <a:pPr marL="342900" marR="0" lvl="0" indent="-342900" algn="l" rtl="0">
              <a:spcBef>
                <a:spcPts val="0"/>
              </a:spcBef>
              <a:spcAft>
                <a:spcPts val="0"/>
              </a:spcAft>
              <a:buClr>
                <a:schemeClr val="dk1"/>
              </a:buClr>
              <a:buSzPts val="1800"/>
              <a:buFont typeface="Arial"/>
              <a:buAutoNum type="arabicPeriod"/>
            </a:pPr>
            <a:r>
              <a:rPr lang="ru-RU" sz="1800" b="1">
                <a:solidFill>
                  <a:schemeClr val="dk1"/>
                </a:solidFill>
                <a:latin typeface="Times New Roman"/>
                <a:ea typeface="Times New Roman"/>
                <a:cs typeface="Times New Roman"/>
                <a:sym typeface="Times New Roman"/>
              </a:rPr>
              <a:t>Тривалість роботи над однією ситуацією – </a:t>
            </a:r>
            <a:r>
              <a:rPr lang="ru-RU" sz="1800" i="1">
                <a:solidFill>
                  <a:schemeClr val="dk1"/>
                </a:solidFill>
                <a:latin typeface="Times New Roman"/>
                <a:ea typeface="Times New Roman"/>
                <a:cs typeface="Times New Roman"/>
                <a:sym typeface="Times New Roman"/>
              </a:rPr>
              <a:t>10 хвилин </a:t>
            </a:r>
            <a:r>
              <a:rPr lang="ru-RU" sz="1800" b="1">
                <a:solidFill>
                  <a:schemeClr val="dk1"/>
                </a:solidFill>
                <a:latin typeface="Times New Roman"/>
                <a:ea typeface="Times New Roman"/>
                <a:cs typeface="Times New Roman"/>
                <a:sym typeface="Times New Roman"/>
              </a:rPr>
              <a:t>(п’ять хвилин на ознайомлення та прийняття рішень і п’ять хвилин на обговорення).</a:t>
            </a:r>
            <a:endParaRPr/>
          </a:p>
          <a:p>
            <a:pPr marL="342900" marR="0" lvl="0" indent="-228600" algn="l" rtl="0">
              <a:spcBef>
                <a:spcPts val="0"/>
              </a:spcBef>
              <a:spcAft>
                <a:spcPts val="0"/>
              </a:spcAft>
              <a:buClr>
                <a:schemeClr val="dk1"/>
              </a:buClr>
              <a:buSzPts val="1800"/>
              <a:buFont typeface="Arial"/>
              <a:buNone/>
            </a:pPr>
            <a:endParaRPr sz="1800" b="1">
              <a:solidFill>
                <a:schemeClr val="dk1"/>
              </a:solidFill>
              <a:latin typeface="Times New Roman"/>
              <a:ea typeface="Times New Roman"/>
              <a:cs typeface="Times New Roman"/>
              <a:sym typeface="Times New Roman"/>
            </a:endParaRPr>
          </a:p>
          <a:p>
            <a:pPr marL="342900" marR="0" lvl="0" indent="-342900" algn="l" rtl="0">
              <a:spcBef>
                <a:spcPts val="0"/>
              </a:spcBef>
              <a:spcAft>
                <a:spcPts val="0"/>
              </a:spcAft>
              <a:buClr>
                <a:schemeClr val="dk1"/>
              </a:buClr>
              <a:buSzPts val="1800"/>
              <a:buFont typeface="Arial"/>
              <a:buAutoNum type="arabicPeriod"/>
            </a:pPr>
            <a:r>
              <a:rPr lang="ru-RU" sz="1800" b="1">
                <a:solidFill>
                  <a:schemeClr val="dk1"/>
                </a:solidFill>
                <a:latin typeface="Times New Roman"/>
                <a:ea typeface="Times New Roman"/>
                <a:cs typeface="Times New Roman"/>
                <a:sym typeface="Times New Roman"/>
              </a:rPr>
              <a:t>Після обрання варіантів команди по черзі оголошують свої відповіді щодо певної ситуації та разом аналізують рішення. Команди можуть обґрунтувати своє рішення. </a:t>
            </a:r>
            <a:r>
              <a:rPr lang="ru-RU" sz="1800" i="1">
                <a:solidFill>
                  <a:schemeClr val="dk1"/>
                </a:solidFill>
                <a:latin typeface="Times New Roman"/>
                <a:ea typeface="Times New Roman"/>
                <a:cs typeface="Times New Roman"/>
                <a:sym typeface="Times New Roman"/>
              </a:rPr>
              <a:t>(3-5 хвилин)</a:t>
            </a:r>
            <a:endParaRPr/>
          </a:p>
          <a:p>
            <a:pPr marL="342900" marR="0" lvl="0" indent="-228600" algn="l" rtl="0">
              <a:spcBef>
                <a:spcPts val="0"/>
              </a:spcBef>
              <a:spcAft>
                <a:spcPts val="0"/>
              </a:spcAft>
              <a:buClr>
                <a:schemeClr val="dk1"/>
              </a:buClr>
              <a:buSzPts val="1800"/>
              <a:buFont typeface="Arial"/>
              <a:buNone/>
            </a:pPr>
            <a:endParaRPr sz="1800" i="1">
              <a:solidFill>
                <a:schemeClr val="dk1"/>
              </a:solidFill>
              <a:latin typeface="Times New Roman"/>
              <a:ea typeface="Times New Roman"/>
              <a:cs typeface="Times New Roman"/>
              <a:sym typeface="Times New Roman"/>
            </a:endParaRPr>
          </a:p>
          <a:p>
            <a:pPr marL="342900" marR="0" lvl="0" indent="-342900" algn="l" rtl="0">
              <a:spcBef>
                <a:spcPts val="0"/>
              </a:spcBef>
              <a:spcAft>
                <a:spcPts val="0"/>
              </a:spcAft>
              <a:buClr>
                <a:schemeClr val="dk1"/>
              </a:buClr>
              <a:buSzPts val="1800"/>
              <a:buFont typeface="Arial"/>
              <a:buAutoNum type="arabicPeriod"/>
            </a:pPr>
            <a:r>
              <a:rPr lang="ru-RU" sz="1800" b="1">
                <a:solidFill>
                  <a:schemeClr val="dk1"/>
                </a:solidFill>
                <a:latin typeface="Times New Roman"/>
                <a:ea typeface="Times New Roman"/>
                <a:cs typeface="Times New Roman"/>
                <a:sym typeface="Times New Roman"/>
              </a:rPr>
              <a:t>Кожна з відповідей передбачає збереження певної суми коштів державного бюджету. Найбільша символічна сума, яку можна зберегти – 10 000 одиниць ігрової валюти після кожного  запитання.</a:t>
            </a:r>
            <a:endParaRPr/>
          </a:p>
          <a:p>
            <a:pPr marL="342900" marR="0" lvl="0" indent="-228600" algn="l" rtl="0">
              <a:spcBef>
                <a:spcPts val="0"/>
              </a:spcBef>
              <a:spcAft>
                <a:spcPts val="0"/>
              </a:spcAft>
              <a:buClr>
                <a:schemeClr val="dk1"/>
              </a:buClr>
              <a:buSzPts val="1800"/>
              <a:buFont typeface="Arial"/>
              <a:buNone/>
            </a:pPr>
            <a:endParaRPr sz="1800" b="1">
              <a:solidFill>
                <a:schemeClr val="dk1"/>
              </a:solidFill>
              <a:latin typeface="Times New Roman"/>
              <a:ea typeface="Times New Roman"/>
              <a:cs typeface="Times New Roman"/>
              <a:sym typeface="Times New Roman"/>
            </a:endParaRPr>
          </a:p>
          <a:p>
            <a:pPr marL="342900" marR="0" lvl="0" indent="-342900" algn="l" rtl="0">
              <a:spcBef>
                <a:spcPts val="0"/>
              </a:spcBef>
              <a:spcAft>
                <a:spcPts val="0"/>
              </a:spcAft>
              <a:buClr>
                <a:schemeClr val="dk1"/>
              </a:buClr>
              <a:buSzPts val="1800"/>
              <a:buFont typeface="Arial"/>
              <a:buAutoNum type="arabicPeriod"/>
            </a:pPr>
            <a:r>
              <a:rPr lang="ru-RU" sz="1800" b="1">
                <a:solidFill>
                  <a:schemeClr val="dk1"/>
                </a:solidFill>
                <a:latin typeface="Times New Roman"/>
                <a:ea typeface="Times New Roman"/>
                <a:cs typeface="Times New Roman"/>
                <a:sym typeface="Times New Roman"/>
              </a:rPr>
              <a:t>Після того, як учасники обрали остаточний варіант, на екрані з’являється сума, яку вони зберегли. Після проходження останньої ситуації показується загальний рахунок. Відповідно, максимальна кількість коштів може становити 40 000 умовних одиниць.</a:t>
            </a:r>
            <a:endParaRPr/>
          </a:p>
        </p:txBody>
      </p:sp>
      <p:sp>
        <p:nvSpPr>
          <p:cNvPr id="164" name="Google Shape;164;p20"/>
          <p:cNvSpPr txBox="1"/>
          <p:nvPr/>
        </p:nvSpPr>
        <p:spPr>
          <a:xfrm>
            <a:off x="3143240" y="500042"/>
            <a:ext cx="200227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00B050"/>
                </a:solidFill>
                <a:latin typeface="Arial"/>
                <a:ea typeface="Arial"/>
                <a:cs typeface="Arial"/>
                <a:sym typeface="Arial"/>
              </a:rPr>
              <a:t>Умови гри</a:t>
            </a:r>
            <a:endParaRPr sz="2800" b="1">
              <a:solidFill>
                <a:srgbClr val="00B050"/>
              </a:solidFill>
              <a:latin typeface="Arial"/>
              <a:ea typeface="Arial"/>
              <a:cs typeface="Arial"/>
              <a:sym typeface="Arial"/>
            </a:endParaRPr>
          </a:p>
        </p:txBody>
      </p:sp>
      <p:sp>
        <p:nvSpPr>
          <p:cNvPr id="165" name="Google Shape;165;p20"/>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1"/>
          <p:cNvSpPr txBox="1"/>
          <p:nvPr/>
        </p:nvSpPr>
        <p:spPr>
          <a:xfrm>
            <a:off x="1214414" y="1500174"/>
            <a:ext cx="7286676" cy="71438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None/>
            </a:pPr>
            <a:r>
              <a:rPr lang="ru-RU" sz="4000" b="1" cap="none">
                <a:solidFill>
                  <a:srgbClr val="00B050"/>
                </a:solidFill>
                <a:latin typeface="Arial"/>
                <a:ea typeface="Arial"/>
                <a:cs typeface="Arial"/>
                <a:sym typeface="Arial"/>
              </a:rPr>
              <a:t>АНТИКОРУПІЙНІ СЦЕНАРІЇ</a:t>
            </a:r>
            <a:endParaRPr sz="4000" b="1" i="0" u="none" strike="noStrike" cap="none">
              <a:solidFill>
                <a:srgbClr val="00B050"/>
              </a:solidFill>
              <a:latin typeface="Arial"/>
              <a:ea typeface="Arial"/>
              <a:cs typeface="Arial"/>
              <a:sym typeface="Arial"/>
            </a:endParaRPr>
          </a:p>
        </p:txBody>
      </p:sp>
      <p:sp>
        <p:nvSpPr>
          <p:cNvPr id="171" name="Google Shape;171;p21"/>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4</a:t>
            </a:fld>
            <a:endParaRPr/>
          </a:p>
        </p:txBody>
      </p:sp>
      <p:pic>
        <p:nvPicPr>
          <p:cNvPr id="172" name="Google Shape;172;p21" descr="1334268071"/>
          <p:cNvPicPr preferRelativeResize="0"/>
          <p:nvPr/>
        </p:nvPicPr>
        <p:blipFill rotWithShape="1">
          <a:blip r:embed="rId3">
            <a:alphaModFix/>
          </a:blip>
          <a:srcRect/>
          <a:stretch/>
        </p:blipFill>
        <p:spPr>
          <a:xfrm>
            <a:off x="2643174" y="2285992"/>
            <a:ext cx="3609975" cy="3962400"/>
          </a:xfrm>
          <a:prstGeom prst="ellipse">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2"/>
          <p:cNvSpPr/>
          <p:nvPr/>
        </p:nvSpPr>
        <p:spPr>
          <a:xfrm>
            <a:off x="285720" y="500042"/>
            <a:ext cx="8572560" cy="3108543"/>
          </a:xfrm>
          <a:prstGeom prst="rect">
            <a:avLst/>
          </a:prstGeom>
          <a:noFill/>
          <a:ln>
            <a:noFill/>
          </a:ln>
        </p:spPr>
        <p:txBody>
          <a:bodyPr spcFirstLastPara="1" wrap="square" lIns="91425" tIns="45700" rIns="91425" bIns="45700" anchor="t" anchorCtr="0">
            <a:noAutofit/>
          </a:bodyPr>
          <a:lstStyle/>
          <a:p>
            <a:pPr marL="0" marR="0" lvl="0" indent="269875" algn="l" rtl="0">
              <a:spcBef>
                <a:spcPts val="0"/>
              </a:spcBef>
              <a:spcAft>
                <a:spcPts val="0"/>
              </a:spcAft>
              <a:buNone/>
            </a:pPr>
            <a:r>
              <a:rPr lang="ru-RU" sz="1400" b="1" i="1">
                <a:solidFill>
                  <a:srgbClr val="0000CC"/>
                </a:solidFill>
                <a:latin typeface="Times New Roman"/>
                <a:ea typeface="Times New Roman"/>
                <a:cs typeface="Times New Roman"/>
                <a:sym typeface="Times New Roman"/>
              </a:rPr>
              <a:t>Поліціянтка</a:t>
            </a:r>
            <a:endParaRPr sz="1400" b="1" i="1">
              <a:solidFill>
                <a:srgbClr val="0000CC"/>
              </a:solidFill>
              <a:latin typeface="Times New Roman"/>
              <a:ea typeface="Times New Roman"/>
              <a:cs typeface="Times New Roman"/>
              <a:sym typeface="Times New Roman"/>
            </a:endParaRPr>
          </a:p>
          <a:p>
            <a:pPr marL="0" marR="0" lvl="0" indent="269875" algn="l" rtl="0">
              <a:spcBef>
                <a:spcPts val="0"/>
              </a:spcBef>
              <a:spcAft>
                <a:spcPts val="0"/>
              </a:spcAft>
              <a:buNone/>
            </a:pPr>
            <a:r>
              <a:rPr lang="ru-RU" sz="1400">
                <a:solidFill>
                  <a:schemeClr val="dk1"/>
                </a:solidFill>
                <a:latin typeface="Times New Roman"/>
                <a:ea typeface="Times New Roman"/>
                <a:cs typeface="Times New Roman"/>
                <a:sym typeface="Times New Roman"/>
              </a:rPr>
              <a:t>Поліціянтка зупиняє автомобіль, який, виїжджаючи з автостоянки, пошкодив бокове дзеркало патрульної машини. Водій лише недавно отримав водійські права. І от халепа: за словами поліціянтки, виїжджаючи, він зачепив і зламав бокове дзеркало її патрульної машини. Звуку удару не було чути і неможливо стверджувати, чи це зробив водій своїми маневрами, чи воно вже було поламане. Але ж поліціянтка каже, що саме так і було, а причин не вірити їй немає. Зрештою, за її словами, це не така вже й велика проблема. Щоб не ускладню вати водію-новачку життя, вона не буде оформлювати протокол. Однак полагодити дзеркало коштуватиме 3500 гривень. Але якщо водій відшкодує пошкоджен ня на місці, поліціянти сплатять за ремонт самостійно і всі будуть задоволені. Начальство не буде їх лаяти за пошкодження машини, а водій не буде витрачати час на оформлення протоколу і сплату штрафу. За словами поліціянтки, виграють всі, адже все одно доведеться заплатити ці 3500 грн за ремонт машини та окремо штраф за порушення правил дорожнього руху, тільки через набагато складнішу процедуру, а автомобіль вони будуть змушені забрати на штрафмайданчик. У цій ситуації Ви – пасажир в автомобілі.</a:t>
            </a:r>
            <a:endParaRPr/>
          </a:p>
          <a:p>
            <a:pPr marL="0" marR="0" lvl="0" indent="269875" algn="l" rtl="0">
              <a:spcBef>
                <a:spcPts val="0"/>
              </a:spcBef>
              <a:spcAft>
                <a:spcPts val="0"/>
              </a:spcAft>
              <a:buNone/>
            </a:pPr>
            <a:r>
              <a:rPr lang="ru-RU" sz="1400" b="1">
                <a:solidFill>
                  <a:srgbClr val="0000CC"/>
                </a:solidFill>
                <a:latin typeface="Times New Roman"/>
                <a:ea typeface="Times New Roman"/>
                <a:cs typeface="Times New Roman"/>
                <a:sym typeface="Times New Roman"/>
              </a:rPr>
              <a:t>Що Ви порадите водію автомобіля?</a:t>
            </a:r>
            <a:endParaRPr/>
          </a:p>
        </p:txBody>
      </p:sp>
      <p:sp>
        <p:nvSpPr>
          <p:cNvPr id="178" name="Google Shape;178;p22"/>
          <p:cNvSpPr/>
          <p:nvPr/>
        </p:nvSpPr>
        <p:spPr>
          <a:xfrm>
            <a:off x="357158" y="3643314"/>
            <a:ext cx="6715172" cy="304698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ru-RU" sz="1200" b="1">
                <a:solidFill>
                  <a:schemeClr val="dk1"/>
                </a:solidFill>
                <a:latin typeface="Times New Roman"/>
                <a:ea typeface="Times New Roman"/>
                <a:cs typeface="Times New Roman"/>
                <a:sym typeface="Times New Roman"/>
              </a:rPr>
              <a:t>Варіанти відповідей:</a:t>
            </a:r>
            <a:endParaRPr/>
          </a:p>
          <a:p>
            <a:pPr marL="0" marR="0" lvl="0" indent="0" algn="l" rtl="0">
              <a:spcBef>
                <a:spcPts val="0"/>
              </a:spcBef>
              <a:spcAft>
                <a:spcPts val="0"/>
              </a:spcAft>
              <a:buNone/>
            </a:pPr>
            <a:endParaRPr sz="1200" b="1">
              <a:solidFill>
                <a:schemeClr val="dk1"/>
              </a:solidFill>
              <a:latin typeface="Times New Roman"/>
              <a:ea typeface="Times New Roman"/>
              <a:cs typeface="Times New Roman"/>
              <a:sym typeface="Times New Roman"/>
            </a:endParaRPr>
          </a:p>
          <a:p>
            <a:pPr marL="228600" marR="0" lvl="0" indent="-228600" algn="l" rtl="0">
              <a:spcBef>
                <a:spcPts val="0"/>
              </a:spcBef>
              <a:spcAft>
                <a:spcPts val="0"/>
              </a:spcAft>
              <a:buClr>
                <a:schemeClr val="dk1"/>
              </a:buClr>
              <a:buSzPts val="1200"/>
              <a:buFont typeface="Arial"/>
              <a:buAutoNum type="arabicPeriod"/>
            </a:pPr>
            <a:r>
              <a:rPr lang="ru-RU" sz="1200">
                <a:solidFill>
                  <a:schemeClr val="dk1"/>
                </a:solidFill>
                <a:latin typeface="Times New Roman"/>
                <a:ea typeface="Times New Roman"/>
                <a:cs typeface="Times New Roman"/>
                <a:sym typeface="Times New Roman"/>
              </a:rPr>
              <a:t>Заплатити, але непомітно зафіксувати цей факт на камеру власного телефону, щоб у майбутньому надати це відео правоохоронним органам.</a:t>
            </a:r>
            <a:endParaRPr/>
          </a:p>
          <a:p>
            <a:pPr marL="228600" marR="0" lvl="0" indent="-152400" algn="l" rtl="0">
              <a:spcBef>
                <a:spcPts val="0"/>
              </a:spcBef>
              <a:spcAft>
                <a:spcPts val="0"/>
              </a:spcAft>
              <a:buClr>
                <a:schemeClr val="dk1"/>
              </a:buClr>
              <a:buSzPts val="1200"/>
              <a:buFont typeface="Arial"/>
              <a:buNone/>
            </a:pPr>
            <a:endParaRPr sz="1200">
              <a:solidFill>
                <a:schemeClr val="dk1"/>
              </a:solidFill>
              <a:latin typeface="Times New Roman"/>
              <a:ea typeface="Times New Roman"/>
              <a:cs typeface="Times New Roman"/>
              <a:sym typeface="Times New Roman"/>
            </a:endParaRPr>
          </a:p>
          <a:p>
            <a:pPr marL="228600" marR="0" lvl="0" indent="-228600" algn="l" rtl="0">
              <a:spcBef>
                <a:spcPts val="0"/>
              </a:spcBef>
              <a:spcAft>
                <a:spcPts val="0"/>
              </a:spcAft>
              <a:buClr>
                <a:schemeClr val="dk1"/>
              </a:buClr>
              <a:buSzPts val="1200"/>
              <a:buFont typeface="Arial"/>
              <a:buAutoNum type="arabicPeriod"/>
            </a:pPr>
            <a:r>
              <a:rPr lang="ru-RU" sz="1200">
                <a:solidFill>
                  <a:schemeClr val="dk1"/>
                </a:solidFill>
                <a:latin typeface="Times New Roman"/>
                <a:ea typeface="Times New Roman"/>
                <a:cs typeface="Times New Roman"/>
                <a:sym typeface="Times New Roman"/>
              </a:rPr>
              <a:t>Віддати гроші поліцейським і поїхати – всім буде краще. Насправді поліціянтка – чесна людина, ви швидше за все таки зачепили її машину, і вона дійсно хоче зробити якнайкраще для всіх.</a:t>
            </a:r>
            <a:endParaRPr/>
          </a:p>
          <a:p>
            <a:pPr marL="228600" marR="0" lvl="0" indent="-152400" algn="l" rtl="0">
              <a:spcBef>
                <a:spcPts val="0"/>
              </a:spcBef>
              <a:spcAft>
                <a:spcPts val="0"/>
              </a:spcAft>
              <a:buClr>
                <a:schemeClr val="dk1"/>
              </a:buClr>
              <a:buSzPts val="1200"/>
              <a:buFont typeface="Arial"/>
              <a:buNone/>
            </a:pPr>
            <a:endParaRPr sz="1200">
              <a:solidFill>
                <a:schemeClr val="dk1"/>
              </a:solidFill>
              <a:latin typeface="Times New Roman"/>
              <a:ea typeface="Times New Roman"/>
              <a:cs typeface="Times New Roman"/>
              <a:sym typeface="Times New Roman"/>
            </a:endParaRPr>
          </a:p>
          <a:p>
            <a:pPr marL="228600" marR="0" lvl="0" indent="-228600" algn="l" rtl="0">
              <a:spcBef>
                <a:spcPts val="0"/>
              </a:spcBef>
              <a:spcAft>
                <a:spcPts val="0"/>
              </a:spcAft>
              <a:buClr>
                <a:schemeClr val="dk1"/>
              </a:buClr>
              <a:buSzPts val="1200"/>
              <a:buFont typeface="Arial"/>
              <a:buAutoNum type="arabicPeriod"/>
            </a:pPr>
            <a:r>
              <a:rPr lang="ru-RU" sz="1200">
                <a:solidFill>
                  <a:schemeClr val="dk1"/>
                </a:solidFill>
                <a:latin typeface="Times New Roman"/>
                <a:ea typeface="Times New Roman"/>
                <a:cs typeface="Times New Roman"/>
                <a:sym typeface="Times New Roman"/>
              </a:rPr>
              <a:t>Поторгуватися з поліціянткою, адже ви точно знаєте, що такий ремонт коштує не більше ніж 1500 гривень, тому навіть якщо додавати поліціянтам «за клопіт», то загалом не більше ніж 2000 гривень. А якщо не вийде домовитися, запропонувати поліціянтці дотримуватися встановленої законом процедури фіксації події.</a:t>
            </a:r>
            <a:endParaRPr/>
          </a:p>
          <a:p>
            <a:pPr marL="228600" marR="0" lvl="0" indent="-152400" algn="l" rtl="0">
              <a:spcBef>
                <a:spcPts val="0"/>
              </a:spcBef>
              <a:spcAft>
                <a:spcPts val="0"/>
              </a:spcAft>
              <a:buClr>
                <a:schemeClr val="dk1"/>
              </a:buClr>
              <a:buSzPts val="1200"/>
              <a:buFont typeface="Arial"/>
              <a:buNone/>
            </a:pPr>
            <a:endParaRPr sz="1200">
              <a:solidFill>
                <a:schemeClr val="dk1"/>
              </a:solidFill>
              <a:latin typeface="Times New Roman"/>
              <a:ea typeface="Times New Roman"/>
              <a:cs typeface="Times New Roman"/>
              <a:sym typeface="Times New Roman"/>
            </a:endParaRPr>
          </a:p>
          <a:p>
            <a:pPr marL="228600" marR="0" lvl="0" indent="-228600" algn="l" rtl="0">
              <a:spcBef>
                <a:spcPts val="0"/>
              </a:spcBef>
              <a:spcAft>
                <a:spcPts val="0"/>
              </a:spcAft>
              <a:buClr>
                <a:schemeClr val="dk1"/>
              </a:buClr>
              <a:buSzPts val="1200"/>
              <a:buFont typeface="Arial"/>
              <a:buAutoNum type="arabicPeriod"/>
            </a:pPr>
            <a:r>
              <a:rPr lang="ru-RU" sz="1200">
                <a:solidFill>
                  <a:schemeClr val="dk1"/>
                </a:solidFill>
                <a:latin typeface="Times New Roman"/>
                <a:ea typeface="Times New Roman"/>
                <a:cs typeface="Times New Roman"/>
                <a:sym typeface="Times New Roman"/>
              </a:rPr>
              <a:t>Зателефонувати на номер гарячої лінії органів поліції, повідомити про факт вимагання неправомірної вигоди і необхідність прибуття іншого патруля й утриматися від будь-яких незаконних дій. За можливості фіксувати все, що відбувається, на камеру мобільного телефону</a:t>
            </a:r>
            <a:endParaRPr/>
          </a:p>
        </p:txBody>
      </p:sp>
      <p:sp>
        <p:nvSpPr>
          <p:cNvPr id="179" name="Google Shape;179;p22"/>
          <p:cNvSpPr txBox="1"/>
          <p:nvPr/>
        </p:nvSpPr>
        <p:spPr>
          <a:xfrm>
            <a:off x="7286644" y="3571876"/>
            <a:ext cx="1679114"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sz="1200" b="1">
              <a:solidFill>
                <a:srgbClr val="FF0000"/>
              </a:solidFill>
              <a:latin typeface="Times New Roman"/>
              <a:ea typeface="Times New Roman"/>
              <a:cs typeface="Times New Roman"/>
              <a:sym typeface="Times New Roman"/>
            </a:endParaRPr>
          </a:p>
        </p:txBody>
      </p:sp>
      <p:sp>
        <p:nvSpPr>
          <p:cNvPr id="180" name="Google Shape;180;p22"/>
          <p:cNvSpPr txBox="1"/>
          <p:nvPr/>
        </p:nvSpPr>
        <p:spPr>
          <a:xfrm>
            <a:off x="3214678" y="0"/>
            <a:ext cx="186826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400" b="1">
                <a:solidFill>
                  <a:schemeClr val="accent3"/>
                </a:solidFill>
                <a:latin typeface="Arial"/>
                <a:ea typeface="Arial"/>
                <a:cs typeface="Arial"/>
                <a:sym typeface="Arial"/>
              </a:rPr>
              <a:t>Ситуація 1</a:t>
            </a:r>
            <a:endParaRPr sz="2400" b="1">
              <a:solidFill>
                <a:schemeClr val="accent3"/>
              </a:solidFill>
              <a:latin typeface="Arial"/>
              <a:ea typeface="Arial"/>
              <a:cs typeface="Arial"/>
              <a:sym typeface="Arial"/>
            </a:endParaRPr>
          </a:p>
        </p:txBody>
      </p:sp>
      <p:sp>
        <p:nvSpPr>
          <p:cNvPr id="181" name="Google Shape;181;p22"/>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5</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fade">
                                      <p:cBhvr>
                                        <p:cTn id="7"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3"/>
          <p:cNvSpPr txBox="1"/>
          <p:nvPr/>
        </p:nvSpPr>
        <p:spPr>
          <a:xfrm>
            <a:off x="3143240" y="500042"/>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2</a:t>
            </a:r>
            <a:endParaRPr sz="2800" b="1">
              <a:solidFill>
                <a:srgbClr val="5F5FA5"/>
              </a:solidFill>
              <a:latin typeface="Arial"/>
              <a:ea typeface="Arial"/>
              <a:cs typeface="Arial"/>
              <a:sym typeface="Arial"/>
            </a:endParaRPr>
          </a:p>
        </p:txBody>
      </p:sp>
      <p:sp>
        <p:nvSpPr>
          <p:cNvPr id="187" name="Google Shape;187;p23"/>
          <p:cNvSpPr/>
          <p:nvPr/>
        </p:nvSpPr>
        <p:spPr>
          <a:xfrm>
            <a:off x="428596" y="1071546"/>
            <a:ext cx="8429652" cy="2246769"/>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ru-RU" sz="1400" b="1" i="1">
                <a:solidFill>
                  <a:srgbClr val="0000CC"/>
                </a:solidFill>
                <a:latin typeface="Times New Roman"/>
                <a:ea typeface="Times New Roman"/>
                <a:cs typeface="Times New Roman"/>
                <a:sym typeface="Times New Roman"/>
              </a:rPr>
              <a:t>Студент (№ 1)</a:t>
            </a:r>
            <a:endParaRPr sz="1400">
              <a:solidFill>
                <a:srgbClr val="0000CC"/>
              </a:solidFill>
              <a:latin typeface="Times New Roman"/>
              <a:ea typeface="Times New Roman"/>
              <a:cs typeface="Times New Roman"/>
              <a:sym typeface="Times New Roman"/>
            </a:endParaRPr>
          </a:p>
          <a:p>
            <a:pPr marL="0" marR="0" lvl="0" indent="0" algn="l" rtl="0">
              <a:spcBef>
                <a:spcPts val="0"/>
              </a:spcBef>
              <a:spcAft>
                <a:spcPts val="0"/>
              </a:spcAft>
              <a:buNone/>
            </a:pPr>
            <a:r>
              <a:rPr lang="ru-RU" sz="1400">
                <a:solidFill>
                  <a:schemeClr val="dk1"/>
                </a:solidFill>
                <a:latin typeface="Times New Roman"/>
                <a:ea typeface="Times New Roman"/>
                <a:cs typeface="Times New Roman"/>
                <a:sym typeface="Times New Roman"/>
              </a:rPr>
              <a:t>Ви – студент і навчаєтесь на факультеті соціології одного із ЗВО. Настав час екзаменаційної сесії. Ви склали два іспити з профільних предметів і не склали іспит з логіки. Таких як Ви ще двоє. Протягом року Ви вивчали цей предмет погано і трохи побоюєтеся знову отримати низьку оцінку або взагалі не скласти його. Втім, Ви дізналися від своїх одногрупників, що викладач запропонував вирішити питання з іспитом, якщо Ви втрьох подякуєте йому на суму 300 доларів, тобто по сто доларів з кожного. Тоді у Вас все буде добре, і всі складуть іспит із нормальними оцінками. Один із Ваших коллег категорично відмовився платити викладачу і сказав, що складатиме іспит самостійно</a:t>
            </a:r>
            <a:endParaRPr sz="14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ru-RU" sz="1400">
                <a:solidFill>
                  <a:schemeClr val="dk1"/>
                </a:solidFill>
                <a:latin typeface="Times New Roman"/>
                <a:ea typeface="Times New Roman"/>
                <a:cs typeface="Times New Roman"/>
                <a:sym typeface="Times New Roman"/>
              </a:rPr>
              <a:t> </a:t>
            </a:r>
            <a:endParaRPr sz="14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ru-RU" sz="1400" b="1">
                <a:solidFill>
                  <a:srgbClr val="0000CC"/>
                </a:solidFill>
                <a:latin typeface="Times New Roman"/>
                <a:ea typeface="Times New Roman"/>
                <a:cs typeface="Times New Roman"/>
                <a:sym typeface="Times New Roman"/>
              </a:rPr>
              <a:t>Який варіант дій Ви оберете?</a:t>
            </a:r>
            <a:endParaRPr sz="1400">
              <a:solidFill>
                <a:srgbClr val="0000CC"/>
              </a:solidFill>
              <a:latin typeface="Times New Roman"/>
              <a:ea typeface="Times New Roman"/>
              <a:cs typeface="Times New Roman"/>
              <a:sym typeface="Times New Roman"/>
            </a:endParaRPr>
          </a:p>
        </p:txBody>
      </p:sp>
      <p:sp>
        <p:nvSpPr>
          <p:cNvPr id="188" name="Google Shape;188;p23"/>
          <p:cNvSpPr/>
          <p:nvPr/>
        </p:nvSpPr>
        <p:spPr>
          <a:xfrm>
            <a:off x="357158" y="3500438"/>
            <a:ext cx="6286544" cy="2893100"/>
          </a:xfrm>
          <a:prstGeom prst="rect">
            <a:avLst/>
          </a:prstGeom>
          <a:noFill/>
          <a:ln>
            <a:noFill/>
          </a:ln>
        </p:spPr>
        <p:txBody>
          <a:bodyPr spcFirstLastPara="1" wrap="square" lIns="91425" tIns="45700" rIns="91425" bIns="45700" anchor="ctr" anchorCtr="0">
            <a:noAutofit/>
          </a:bodyPr>
          <a:lstStyle/>
          <a:p>
            <a:pPr marL="228600" marR="0" lvl="0" indent="-22860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a:p>
          <a:p>
            <a:pPr marL="228600" marR="0" lvl="0" indent="-228600" algn="l" rtl="0">
              <a:lnSpc>
                <a:spcPct val="100000"/>
              </a:lnSpc>
              <a:spcBef>
                <a:spcPts val="0"/>
              </a:spcBef>
              <a:spcAft>
                <a:spcPts val="0"/>
              </a:spcAft>
              <a:buNone/>
            </a:pPr>
            <a:endParaRPr sz="1400" b="1"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Ви погодитеся на таку пропозицію і доплатите за свого друга, який відмовився. Адже краще не мати проблем із викладачем та не гнівити долю.</a:t>
            </a:r>
            <a:endParaRPr/>
          </a:p>
          <a:p>
            <a:pPr marL="228600" marR="0" lvl="0" indent="-1397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Ви підете за прикладом свого колеги, який відмовився платити, та спробуєте краще підготуватися.</a:t>
            </a:r>
            <a:endParaRPr/>
          </a:p>
          <a:p>
            <a:pPr marL="228600" marR="0" lvl="0" indent="-1397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Ви спробуєте вмовити всіх не платити, а якщо не вийде, то заплатите, але тільки за себе.</a:t>
            </a:r>
            <a:endParaRPr/>
          </a:p>
          <a:p>
            <a:pPr marL="228600" marR="0" lvl="0" indent="-1397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Ви спробуєте переконати всіх звернутися до правоохоронних органів і за незгоди інших зробите це самостійно. </a:t>
            </a:r>
            <a:endParaRPr/>
          </a:p>
        </p:txBody>
      </p:sp>
      <p:sp>
        <p:nvSpPr>
          <p:cNvPr id="189" name="Google Shape;189;p23"/>
          <p:cNvSpPr txBox="1"/>
          <p:nvPr/>
        </p:nvSpPr>
        <p:spPr>
          <a:xfrm>
            <a:off x="6929454" y="3500438"/>
            <a:ext cx="1679114"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sz="1200" b="1">
              <a:solidFill>
                <a:srgbClr val="FF0000"/>
              </a:solidFill>
              <a:latin typeface="Times New Roman"/>
              <a:ea typeface="Times New Roman"/>
              <a:cs typeface="Times New Roman"/>
              <a:sym typeface="Times New Roman"/>
            </a:endParaRPr>
          </a:p>
        </p:txBody>
      </p:sp>
      <p:sp>
        <p:nvSpPr>
          <p:cNvPr id="190" name="Google Shape;190;p23"/>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9"/>
                                        </p:tgtEl>
                                        <p:attrNameLst>
                                          <p:attrName>style.visibility</p:attrName>
                                        </p:attrNameLst>
                                      </p:cBhvr>
                                      <p:to>
                                        <p:strVal val="visible"/>
                                      </p:to>
                                    </p:set>
                                    <p:animEffect transition="in" filter="fade">
                                      <p:cBhvr>
                                        <p:cTn id="7" dur="500"/>
                                        <p:tgtEl>
                                          <p:spTgt spid="1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24"/>
          <p:cNvSpPr txBox="1"/>
          <p:nvPr/>
        </p:nvSpPr>
        <p:spPr>
          <a:xfrm>
            <a:off x="3143240" y="428604"/>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3</a:t>
            </a:r>
            <a:endParaRPr sz="2800" b="1">
              <a:solidFill>
                <a:srgbClr val="5F5FA5"/>
              </a:solidFill>
              <a:latin typeface="Arial"/>
              <a:ea typeface="Arial"/>
              <a:cs typeface="Arial"/>
              <a:sym typeface="Arial"/>
            </a:endParaRPr>
          </a:p>
        </p:txBody>
      </p:sp>
      <p:sp>
        <p:nvSpPr>
          <p:cNvPr id="196" name="Google Shape;196;p24"/>
          <p:cNvSpPr/>
          <p:nvPr/>
        </p:nvSpPr>
        <p:spPr>
          <a:xfrm>
            <a:off x="500034" y="928670"/>
            <a:ext cx="8215370" cy="1169551"/>
          </a:xfrm>
          <a:prstGeom prst="rect">
            <a:avLst/>
          </a:prstGeom>
          <a:noFill/>
          <a:ln>
            <a:noFill/>
          </a:ln>
        </p:spPr>
        <p:txBody>
          <a:bodyPr spcFirstLastPara="1" wrap="square" lIns="91425" tIns="45700" rIns="91425" bIns="45700" anchor="ctr" anchorCtr="0">
            <a:noAutofit/>
          </a:bodyPr>
          <a:lstStyle/>
          <a:p>
            <a:pPr marL="0" marR="0" lvl="0" indent="269875"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Студент (№ 2)</a:t>
            </a:r>
            <a:endParaRPr sz="1400" b="0" i="0" u="none" strike="noStrike" cap="none">
              <a:solidFill>
                <a:schemeClr val="dk1"/>
              </a:solidFill>
              <a:latin typeface="Times New Roman"/>
              <a:ea typeface="Times New Roman"/>
              <a:cs typeface="Times New Roman"/>
              <a:sym typeface="Times New Roman"/>
            </a:endParaRPr>
          </a:p>
          <a:p>
            <a:pPr marL="0" marR="0" lvl="0" indent="269875"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Студент першого курсу університету Анатолій звернувся до державної медичної установи зі скаргою на подразнення шкіри. Лікарка оглянула Анатолія і призначила курс лікування, повідомивши йому, що рецепт на ліки Анатолій зможе отримати від неї після сплати благодійного внеску в касі лікарні.</a:t>
            </a:r>
            <a:endParaRPr sz="1400" b="0" i="0" u="none" strike="noStrike" cap="none">
              <a:solidFill>
                <a:schemeClr val="dk1"/>
              </a:solidFill>
              <a:latin typeface="Times New Roman"/>
              <a:ea typeface="Times New Roman"/>
              <a:cs typeface="Times New Roman"/>
              <a:sym typeface="Times New Roman"/>
            </a:endParaRPr>
          </a:p>
          <a:p>
            <a:pPr marL="0" marR="0" lvl="0" indent="269875"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Яким чином слід діяти Анатолію?</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197" name="Google Shape;197;p24"/>
          <p:cNvSpPr/>
          <p:nvPr/>
        </p:nvSpPr>
        <p:spPr>
          <a:xfrm>
            <a:off x="428596" y="2285992"/>
            <a:ext cx="6143668" cy="4401205"/>
          </a:xfrm>
          <a:prstGeom prst="rect">
            <a:avLst/>
          </a:prstGeom>
          <a:noFill/>
          <a:ln>
            <a:noFill/>
          </a:ln>
        </p:spPr>
        <p:txBody>
          <a:bodyPr spcFirstLastPara="1" wrap="square" lIns="91425" tIns="45700" rIns="91425" bIns="45700" anchor="ctr" anchorCtr="0">
            <a:noAutofit/>
          </a:bodyPr>
          <a:lstStyle/>
          <a:p>
            <a:pPr marL="342900" marR="0" lvl="0" indent="-34290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sz="1400" b="1"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Сплатити благодійний внесок. Оскільки оплата проводиться через касу, це не корупція, а офіційний шлях дофінансування медичних послуг, адже держава не виділяє коштів на медицину. Лікарка просто робить свою роботу і дбає про те, щоб за рахунок благодійної допомоги лікарня хоч якось зводила кінці з кінцями.</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Оплатити благодійний внесок, отримати необхідні документи від лікаря (рецепт і довідку для університету). Після завершення візиту до лікарки повідомити про випадок вимагання коштів місцеве управління охорони здоров’я та органи поліції.</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Відмовитися робити внесок, зауваживши лікарці, що в Україні медицина безкоштовна, а благодійні внески – це добровільна, а не примусова форма допомоги і вимагання сплати таких внесків всупереч волі пацієнта є незаконним. Звернутися до органів поліції, повідомивши про факт незаконних дій.</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spcBef>
                <a:spcPts val="0"/>
              </a:spcBef>
              <a:spcAft>
                <a:spcPts val="0"/>
              </a:spcAft>
              <a:buClr>
                <a:schemeClr val="dk1"/>
              </a:buClr>
              <a:buSzPts val="1400"/>
              <a:buFont typeface="Arial"/>
              <a:buAutoNum type="arabicPeriod"/>
            </a:pPr>
            <a:r>
              <a:rPr lang="ru-RU" sz="1400">
                <a:solidFill>
                  <a:schemeClr val="dk1"/>
                </a:solidFill>
                <a:latin typeface="Times New Roman"/>
                <a:ea typeface="Times New Roman"/>
                <a:cs typeface="Times New Roman"/>
                <a:sym typeface="Times New Roman"/>
              </a:rPr>
              <a:t>Відмовитися від оплати благодійного внеску, поскаржившись, що у студентів немає грошей і стипендії не вистачає ні на що.</a:t>
            </a:r>
            <a:endParaRPr sz="1400" b="0" i="0" u="none" strike="noStrike" cap="none">
              <a:solidFill>
                <a:schemeClr val="dk1"/>
              </a:solidFill>
              <a:latin typeface="Times New Roman"/>
              <a:ea typeface="Times New Roman"/>
              <a:cs typeface="Times New Roman"/>
              <a:sym typeface="Times New Roman"/>
            </a:endParaRPr>
          </a:p>
        </p:txBody>
      </p:sp>
      <p:sp>
        <p:nvSpPr>
          <p:cNvPr id="198" name="Google Shape;198;p24"/>
          <p:cNvSpPr txBox="1"/>
          <p:nvPr/>
        </p:nvSpPr>
        <p:spPr>
          <a:xfrm>
            <a:off x="7000892" y="2143116"/>
            <a:ext cx="1679114" cy="43396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sz="1200" b="1">
              <a:solidFill>
                <a:srgbClr val="FF0000"/>
              </a:solidFill>
              <a:latin typeface="Times New Roman"/>
              <a:ea typeface="Times New Roman"/>
              <a:cs typeface="Times New Roman"/>
              <a:sym typeface="Times New Roman"/>
            </a:endParaRPr>
          </a:p>
        </p:txBody>
      </p:sp>
      <p:sp>
        <p:nvSpPr>
          <p:cNvPr id="199" name="Google Shape;199;p24"/>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7</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8">
                                            <p:txEl>
                                              <p:pRg st="0" end="0"/>
                                            </p:txEl>
                                          </p:spTgt>
                                        </p:tgtEl>
                                        <p:attrNameLst>
                                          <p:attrName>style.visibility</p:attrName>
                                        </p:attrNameLst>
                                      </p:cBhvr>
                                      <p:to>
                                        <p:strVal val="visible"/>
                                      </p:to>
                                    </p:set>
                                    <p:animEffect transition="in" filter="fade">
                                      <p:cBhvr>
                                        <p:cTn id="7" dur="500"/>
                                        <p:tgtEl>
                                          <p:spTgt spid="19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8">
                                            <p:txEl>
                                              <p:pRg st="1" end="1"/>
                                            </p:txEl>
                                          </p:spTgt>
                                        </p:tgtEl>
                                        <p:attrNameLst>
                                          <p:attrName>style.visibility</p:attrName>
                                        </p:attrNameLst>
                                      </p:cBhvr>
                                      <p:to>
                                        <p:strVal val="visible"/>
                                      </p:to>
                                    </p:set>
                                    <p:animEffect transition="in" filter="fade">
                                      <p:cBhvr>
                                        <p:cTn id="12" dur="500"/>
                                        <p:tgtEl>
                                          <p:spTgt spid="19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8">
                                            <p:txEl>
                                              <p:pRg st="2" end="2"/>
                                            </p:txEl>
                                          </p:spTgt>
                                        </p:tgtEl>
                                        <p:attrNameLst>
                                          <p:attrName>style.visibility</p:attrName>
                                        </p:attrNameLst>
                                      </p:cBhvr>
                                      <p:to>
                                        <p:strVal val="visible"/>
                                      </p:to>
                                    </p:set>
                                    <p:animEffect transition="in" filter="fade">
                                      <p:cBhvr>
                                        <p:cTn id="17" dur="500"/>
                                        <p:tgtEl>
                                          <p:spTgt spid="19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8">
                                            <p:txEl>
                                              <p:pRg st="3" end="3"/>
                                            </p:txEl>
                                          </p:spTgt>
                                        </p:tgtEl>
                                        <p:attrNameLst>
                                          <p:attrName>style.visibility</p:attrName>
                                        </p:attrNameLst>
                                      </p:cBhvr>
                                      <p:to>
                                        <p:strVal val="visible"/>
                                      </p:to>
                                    </p:set>
                                    <p:animEffect transition="in" filter="fade">
                                      <p:cBhvr>
                                        <p:cTn id="22" dur="500"/>
                                        <p:tgtEl>
                                          <p:spTgt spid="19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8">
                                            <p:txEl>
                                              <p:pRg st="4" end="4"/>
                                            </p:txEl>
                                          </p:spTgt>
                                        </p:tgtEl>
                                        <p:attrNameLst>
                                          <p:attrName>style.visibility</p:attrName>
                                        </p:attrNameLst>
                                      </p:cBhvr>
                                      <p:to>
                                        <p:strVal val="visible"/>
                                      </p:to>
                                    </p:set>
                                    <p:animEffect transition="in" filter="fade">
                                      <p:cBhvr>
                                        <p:cTn id="27" dur="500"/>
                                        <p:tgtEl>
                                          <p:spTgt spid="19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8">
                                            <p:txEl>
                                              <p:pRg st="5" end="5"/>
                                            </p:txEl>
                                          </p:spTgt>
                                        </p:tgtEl>
                                        <p:attrNameLst>
                                          <p:attrName>style.visibility</p:attrName>
                                        </p:attrNameLst>
                                      </p:cBhvr>
                                      <p:to>
                                        <p:strVal val="visible"/>
                                      </p:to>
                                    </p:set>
                                    <p:animEffect transition="in" filter="fade">
                                      <p:cBhvr>
                                        <p:cTn id="32" dur="500"/>
                                        <p:tgtEl>
                                          <p:spTgt spid="19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8">
                                            <p:txEl>
                                              <p:pRg st="6" end="6"/>
                                            </p:txEl>
                                          </p:spTgt>
                                        </p:tgtEl>
                                        <p:attrNameLst>
                                          <p:attrName>style.visibility</p:attrName>
                                        </p:attrNameLst>
                                      </p:cBhvr>
                                      <p:to>
                                        <p:strVal val="visible"/>
                                      </p:to>
                                    </p:set>
                                    <p:animEffect transition="in" filter="fade">
                                      <p:cBhvr>
                                        <p:cTn id="37" dur="500"/>
                                        <p:tgtEl>
                                          <p:spTgt spid="19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98">
                                            <p:txEl>
                                              <p:pRg st="7" end="7"/>
                                            </p:txEl>
                                          </p:spTgt>
                                        </p:tgtEl>
                                        <p:attrNameLst>
                                          <p:attrName>style.visibility</p:attrName>
                                        </p:attrNameLst>
                                      </p:cBhvr>
                                      <p:to>
                                        <p:strVal val="visible"/>
                                      </p:to>
                                    </p:set>
                                    <p:animEffect transition="in" filter="fade">
                                      <p:cBhvr>
                                        <p:cTn id="42" dur="500"/>
                                        <p:tgtEl>
                                          <p:spTgt spid="19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98">
                                            <p:txEl>
                                              <p:pRg st="8" end="8"/>
                                            </p:txEl>
                                          </p:spTgt>
                                        </p:tgtEl>
                                        <p:attrNameLst>
                                          <p:attrName>style.visibility</p:attrName>
                                        </p:attrNameLst>
                                      </p:cBhvr>
                                      <p:to>
                                        <p:strVal val="visible"/>
                                      </p:to>
                                    </p:set>
                                    <p:animEffect transition="in" filter="fade">
                                      <p:cBhvr>
                                        <p:cTn id="47" dur="500"/>
                                        <p:tgtEl>
                                          <p:spTgt spid="198">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98">
                                            <p:txEl>
                                              <p:pRg st="9" end="9"/>
                                            </p:txEl>
                                          </p:spTgt>
                                        </p:tgtEl>
                                        <p:attrNameLst>
                                          <p:attrName>style.visibility</p:attrName>
                                        </p:attrNameLst>
                                      </p:cBhvr>
                                      <p:to>
                                        <p:strVal val="visible"/>
                                      </p:to>
                                    </p:set>
                                    <p:animEffect transition="in" filter="fade">
                                      <p:cBhvr>
                                        <p:cTn id="52" dur="500"/>
                                        <p:tgtEl>
                                          <p:spTgt spid="198">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98">
                                            <p:txEl>
                                              <p:pRg st="10" end="10"/>
                                            </p:txEl>
                                          </p:spTgt>
                                        </p:tgtEl>
                                        <p:attrNameLst>
                                          <p:attrName>style.visibility</p:attrName>
                                        </p:attrNameLst>
                                      </p:cBhvr>
                                      <p:to>
                                        <p:strVal val="visible"/>
                                      </p:to>
                                    </p:set>
                                    <p:animEffect transition="in" filter="fade">
                                      <p:cBhvr>
                                        <p:cTn id="57" dur="500"/>
                                        <p:tgtEl>
                                          <p:spTgt spid="198">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98">
                                            <p:txEl>
                                              <p:pRg st="11" end="11"/>
                                            </p:txEl>
                                          </p:spTgt>
                                        </p:tgtEl>
                                        <p:attrNameLst>
                                          <p:attrName>style.visibility</p:attrName>
                                        </p:attrNameLst>
                                      </p:cBhvr>
                                      <p:to>
                                        <p:strVal val="visible"/>
                                      </p:to>
                                    </p:set>
                                    <p:animEffect transition="in" filter="fade">
                                      <p:cBhvr>
                                        <p:cTn id="62" dur="500"/>
                                        <p:tgtEl>
                                          <p:spTgt spid="198">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98">
                                            <p:txEl>
                                              <p:pRg st="12" end="12"/>
                                            </p:txEl>
                                          </p:spTgt>
                                        </p:tgtEl>
                                        <p:attrNameLst>
                                          <p:attrName>style.visibility</p:attrName>
                                        </p:attrNameLst>
                                      </p:cBhvr>
                                      <p:to>
                                        <p:strVal val="visible"/>
                                      </p:to>
                                    </p:set>
                                    <p:animEffect transition="in" filter="fade">
                                      <p:cBhvr>
                                        <p:cTn id="67" dur="500"/>
                                        <p:tgtEl>
                                          <p:spTgt spid="198">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98">
                                            <p:txEl>
                                              <p:pRg st="13" end="13"/>
                                            </p:txEl>
                                          </p:spTgt>
                                        </p:tgtEl>
                                        <p:attrNameLst>
                                          <p:attrName>style.visibility</p:attrName>
                                        </p:attrNameLst>
                                      </p:cBhvr>
                                      <p:to>
                                        <p:strVal val="visible"/>
                                      </p:to>
                                    </p:set>
                                    <p:animEffect transition="in" filter="fade">
                                      <p:cBhvr>
                                        <p:cTn id="72" dur="500"/>
                                        <p:tgtEl>
                                          <p:spTgt spid="198">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98">
                                            <p:txEl>
                                              <p:pRg st="14" end="14"/>
                                            </p:txEl>
                                          </p:spTgt>
                                        </p:tgtEl>
                                        <p:attrNameLst>
                                          <p:attrName>style.visibility</p:attrName>
                                        </p:attrNameLst>
                                      </p:cBhvr>
                                      <p:to>
                                        <p:strVal val="visible"/>
                                      </p:to>
                                    </p:set>
                                    <p:animEffect transition="in" filter="fade">
                                      <p:cBhvr>
                                        <p:cTn id="77" dur="500"/>
                                        <p:tgtEl>
                                          <p:spTgt spid="198">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98">
                                            <p:txEl>
                                              <p:pRg st="15" end="15"/>
                                            </p:txEl>
                                          </p:spTgt>
                                        </p:tgtEl>
                                        <p:attrNameLst>
                                          <p:attrName>style.visibility</p:attrName>
                                        </p:attrNameLst>
                                      </p:cBhvr>
                                      <p:to>
                                        <p:strVal val="visible"/>
                                      </p:to>
                                    </p:set>
                                    <p:animEffect transition="in" filter="fade">
                                      <p:cBhvr>
                                        <p:cTn id="82" dur="500"/>
                                        <p:tgtEl>
                                          <p:spTgt spid="198">
                                            <p:txEl>
                                              <p:pRg st="15" end="1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98">
                                            <p:txEl>
                                              <p:pRg st="16" end="16"/>
                                            </p:txEl>
                                          </p:spTgt>
                                        </p:tgtEl>
                                        <p:attrNameLst>
                                          <p:attrName>style.visibility</p:attrName>
                                        </p:attrNameLst>
                                      </p:cBhvr>
                                      <p:to>
                                        <p:strVal val="visible"/>
                                      </p:to>
                                    </p:set>
                                    <p:animEffect transition="in" filter="fade">
                                      <p:cBhvr>
                                        <p:cTn id="87" dur="500"/>
                                        <p:tgtEl>
                                          <p:spTgt spid="198">
                                            <p:txEl>
                                              <p:pRg st="16" end="16"/>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98">
                                            <p:txEl>
                                              <p:pRg st="17" end="17"/>
                                            </p:txEl>
                                          </p:spTgt>
                                        </p:tgtEl>
                                        <p:attrNameLst>
                                          <p:attrName>style.visibility</p:attrName>
                                        </p:attrNameLst>
                                      </p:cBhvr>
                                      <p:to>
                                        <p:strVal val="visible"/>
                                      </p:to>
                                    </p:set>
                                    <p:animEffect transition="in" filter="fade">
                                      <p:cBhvr>
                                        <p:cTn id="92" dur="500"/>
                                        <p:tgtEl>
                                          <p:spTgt spid="198">
                                            <p:txEl>
                                              <p:pRg st="17" end="17"/>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198">
                                            <p:txEl>
                                              <p:pRg st="18" end="18"/>
                                            </p:txEl>
                                          </p:spTgt>
                                        </p:tgtEl>
                                        <p:attrNameLst>
                                          <p:attrName>style.visibility</p:attrName>
                                        </p:attrNameLst>
                                      </p:cBhvr>
                                      <p:to>
                                        <p:strVal val="visible"/>
                                      </p:to>
                                    </p:set>
                                    <p:animEffect transition="in" filter="fade">
                                      <p:cBhvr>
                                        <p:cTn id="97" dur="500"/>
                                        <p:tgtEl>
                                          <p:spTgt spid="198">
                                            <p:txEl>
                                              <p:pRg st="18" end="18"/>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198">
                                            <p:txEl>
                                              <p:pRg st="19" end="19"/>
                                            </p:txEl>
                                          </p:spTgt>
                                        </p:tgtEl>
                                        <p:attrNameLst>
                                          <p:attrName>style.visibility</p:attrName>
                                        </p:attrNameLst>
                                      </p:cBhvr>
                                      <p:to>
                                        <p:strVal val="visible"/>
                                      </p:to>
                                    </p:set>
                                    <p:animEffect transition="in" filter="fade">
                                      <p:cBhvr>
                                        <p:cTn id="102" dur="500"/>
                                        <p:tgtEl>
                                          <p:spTgt spid="198">
                                            <p:txEl>
                                              <p:pRg st="19" end="19"/>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nodeType="clickEffect">
                                  <p:stCondLst>
                                    <p:cond delay="0"/>
                                  </p:stCondLst>
                                  <p:childTnLst>
                                    <p:set>
                                      <p:cBhvr>
                                        <p:cTn id="106" dur="1" fill="hold">
                                          <p:stCondLst>
                                            <p:cond delay="0"/>
                                          </p:stCondLst>
                                        </p:cTn>
                                        <p:tgtEl>
                                          <p:spTgt spid="198">
                                            <p:txEl>
                                              <p:pRg st="20" end="20"/>
                                            </p:txEl>
                                          </p:spTgt>
                                        </p:tgtEl>
                                        <p:attrNameLst>
                                          <p:attrName>style.visibility</p:attrName>
                                        </p:attrNameLst>
                                      </p:cBhvr>
                                      <p:to>
                                        <p:strVal val="visible"/>
                                      </p:to>
                                    </p:set>
                                    <p:animEffect transition="in" filter="fade">
                                      <p:cBhvr>
                                        <p:cTn id="107" dur="500"/>
                                        <p:tgtEl>
                                          <p:spTgt spid="198">
                                            <p:txEl>
                                              <p:pRg st="20" end="20"/>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198">
                                            <p:txEl>
                                              <p:pRg st="21" end="21"/>
                                            </p:txEl>
                                          </p:spTgt>
                                        </p:tgtEl>
                                        <p:attrNameLst>
                                          <p:attrName>style.visibility</p:attrName>
                                        </p:attrNameLst>
                                      </p:cBhvr>
                                      <p:to>
                                        <p:strVal val="visible"/>
                                      </p:to>
                                    </p:set>
                                    <p:animEffect transition="in" filter="fade">
                                      <p:cBhvr>
                                        <p:cTn id="112" dur="500"/>
                                        <p:tgtEl>
                                          <p:spTgt spid="198">
                                            <p:txEl>
                                              <p:pRg st="21" end="21"/>
                                            </p:txEl>
                                          </p:spTgt>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198">
                                            <p:txEl>
                                              <p:pRg st="22" end="22"/>
                                            </p:txEl>
                                          </p:spTgt>
                                        </p:tgtEl>
                                        <p:attrNameLst>
                                          <p:attrName>style.visibility</p:attrName>
                                        </p:attrNameLst>
                                      </p:cBhvr>
                                      <p:to>
                                        <p:strVal val="visible"/>
                                      </p:to>
                                    </p:set>
                                    <p:animEffect transition="in" filter="fade">
                                      <p:cBhvr>
                                        <p:cTn id="117" dur="500"/>
                                        <p:tgtEl>
                                          <p:spTgt spid="198">
                                            <p:txEl>
                                              <p:pRg st="22" end="2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5"/>
          <p:cNvSpPr txBox="1"/>
          <p:nvPr/>
        </p:nvSpPr>
        <p:spPr>
          <a:xfrm>
            <a:off x="3143240" y="0"/>
            <a:ext cx="1713931"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400">
                <a:solidFill>
                  <a:srgbClr val="FFFFFF"/>
                </a:solidFill>
                <a:latin typeface="Arial"/>
                <a:ea typeface="Arial"/>
                <a:cs typeface="Arial"/>
                <a:sym typeface="Arial"/>
              </a:rPr>
              <a:t>Ситуація 4</a:t>
            </a:r>
            <a:endParaRPr sz="2400">
              <a:solidFill>
                <a:srgbClr val="FFFFFF"/>
              </a:solidFill>
              <a:latin typeface="Arial"/>
              <a:ea typeface="Arial"/>
              <a:cs typeface="Arial"/>
              <a:sym typeface="Arial"/>
            </a:endParaRPr>
          </a:p>
        </p:txBody>
      </p:sp>
      <p:sp>
        <p:nvSpPr>
          <p:cNvPr id="205" name="Google Shape;205;p25"/>
          <p:cNvSpPr/>
          <p:nvPr/>
        </p:nvSpPr>
        <p:spPr>
          <a:xfrm>
            <a:off x="0" y="428604"/>
            <a:ext cx="8858312" cy="2893100"/>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Медицина</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Відома фармацевтична компанія замовила проведення експертизи нового препарату проти туберкульозу в незалежній експертній установі, яка буде вивчати його властивості та побічні ефекти. За результатами попередніх тестувань виявлено високу ефективність препарату за основними показаннями, однак є підозри, що він викликає значне підвищення кров’яного тиску в 10% пацієнтів. Від думки та офіційної позиції експерта установи багато що залежить. Якщо його висновок підтвердить безпечність використання препарату, фармацевтична компанія заробить мільйони гривень. Тривалість процедури тестувань становить 10 місяців, проте експерт неофіційно звернувся до представника компанії, запропонувавши свої послуги за окрему плату. Він впевнений, що препарат дуже ефективний, і щоб не гаяти часу, він може пропустити ліки з позитивним висновком набагато раніше, адже висновки щодо побічних ефектів лише попередні та швидше за все не підтвердяться. До того ж підвищення тиску було виявлено лише у 10% пацієнтів, зате 90% пацієнтів можуть отримати допомогу набагато раніше. Це усім буде вигідно, а компанія не гаятиме часу і набагато раніше почне отримувати свої прибутки.</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Що робити представнику фармацевтичної компанії?</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06" name="Google Shape;206;p25"/>
          <p:cNvSpPr/>
          <p:nvPr/>
        </p:nvSpPr>
        <p:spPr>
          <a:xfrm>
            <a:off x="285720" y="3441680"/>
            <a:ext cx="6858016" cy="3416320"/>
          </a:xfrm>
          <a:prstGeom prst="rect">
            <a:avLst/>
          </a:prstGeom>
          <a:noFill/>
          <a:ln>
            <a:noFill/>
          </a:ln>
        </p:spPr>
        <p:txBody>
          <a:bodyPr spcFirstLastPara="1" wrap="square" lIns="91425" tIns="45700" rIns="91425" bIns="45700" anchor="ctr" anchorCtr="0">
            <a:noAutofit/>
          </a:bodyPr>
          <a:lstStyle/>
          <a:p>
            <a:pPr marL="228600" marR="0" lvl="0" indent="-228600" algn="l" rtl="0">
              <a:lnSpc>
                <a:spcPct val="100000"/>
              </a:lnSpc>
              <a:spcBef>
                <a:spcPts val="0"/>
              </a:spcBef>
              <a:spcAft>
                <a:spcPts val="0"/>
              </a:spcAft>
              <a:buNone/>
            </a:pPr>
            <a:r>
              <a:rPr lang="ru-RU" sz="1200" b="1" i="0" u="none" strike="noStrike" cap="none">
                <a:solidFill>
                  <a:schemeClr val="dk1"/>
                </a:solidFill>
                <a:latin typeface="Times New Roman"/>
                <a:ea typeface="Times New Roman"/>
                <a:cs typeface="Times New Roman"/>
                <a:sym typeface="Times New Roman"/>
              </a:rPr>
              <a:t>Варіанти відповідей:</a:t>
            </a:r>
            <a:endParaRPr sz="1200" b="1"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200"/>
              <a:buFont typeface="Arial"/>
              <a:buAutoNum type="arabicPeriod"/>
            </a:pPr>
            <a:r>
              <a:rPr lang="ru-RU" sz="1200" b="0" i="0" u="none" strike="noStrike" cap="none">
                <a:solidFill>
                  <a:schemeClr val="dk1"/>
                </a:solidFill>
                <a:latin typeface="Times New Roman"/>
                <a:ea typeface="Times New Roman"/>
                <a:cs typeface="Times New Roman"/>
                <a:sym typeface="Times New Roman"/>
              </a:rPr>
              <a:t>Погодитися на пропозицію експерта, бо сума, яку він просить, невелика, а здоров’я 90% пацієнтів є важливішим, ніж можливі побічні ефекти у 10% пацієнтів. Експерт є професіоналом своєї справи і ніколи не помилявся, а отже, не слід хвилюватися і через ті 10% пацієнтів </a:t>
            </a:r>
            <a:endParaRPr/>
          </a:p>
          <a:p>
            <a:pPr marL="228600" marR="0" lvl="0" indent="-15240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200"/>
              <a:buFont typeface="Arial"/>
              <a:buAutoNum type="arabicPeriod"/>
            </a:pPr>
            <a:r>
              <a:rPr lang="ru-RU" sz="1200" b="0" i="0" u="none" strike="noStrike" cap="none">
                <a:solidFill>
                  <a:schemeClr val="dk1"/>
                </a:solidFill>
                <a:latin typeface="Times New Roman"/>
                <a:ea typeface="Times New Roman"/>
                <a:cs typeface="Times New Roman"/>
                <a:sym typeface="Times New Roman"/>
              </a:rPr>
              <a:t>Відмовитися від пропозиції та пояснити йому, що компанія має своє ім’я і для неї важливі життя навіть 10% пацієнтів. Тому слід дотримуватися повної процедури тестувань. У випадку повторної пропозиції від експерта звернутися до органів поліції із повідомленням про вимагання неправомірної вигоди</a:t>
            </a:r>
            <a:endParaRPr sz="1200" b="0" i="0" u="none" strike="noStrike" cap="none">
              <a:solidFill>
                <a:schemeClr val="dk1"/>
              </a:solidFill>
              <a:latin typeface="Times New Roman"/>
              <a:ea typeface="Times New Roman"/>
              <a:cs typeface="Times New Roman"/>
              <a:sym typeface="Times New Roman"/>
            </a:endParaRPr>
          </a:p>
          <a:p>
            <a:pPr marL="228600" marR="0" lvl="0" indent="-15240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200"/>
              <a:buFont typeface="Arial"/>
              <a:buAutoNum type="arabicPeriod"/>
            </a:pPr>
            <a:r>
              <a:rPr lang="ru-RU" sz="1200" b="0" i="0" u="none" strike="noStrike" cap="none">
                <a:solidFill>
                  <a:schemeClr val="dk1"/>
                </a:solidFill>
                <a:latin typeface="Times New Roman"/>
                <a:ea typeface="Times New Roman"/>
                <a:cs typeface="Times New Roman"/>
                <a:sym typeface="Times New Roman"/>
              </a:rPr>
              <a:t>Погодитися на пропозицію експерта, проте запропонувати експерту укласти окремий офіційний договір про надання консультаційних послуг, що допоможе йому попрацювати понаднормово і завершити підготовку остаточного висновку раніше</a:t>
            </a:r>
            <a:endParaRPr sz="1200" b="0" i="0" u="none" strike="noStrike" cap="none">
              <a:solidFill>
                <a:schemeClr val="dk1"/>
              </a:solidFill>
              <a:latin typeface="Times New Roman"/>
              <a:ea typeface="Times New Roman"/>
              <a:cs typeface="Times New Roman"/>
              <a:sym typeface="Times New Roman"/>
            </a:endParaRPr>
          </a:p>
          <a:p>
            <a:pPr marL="228600" marR="0" lvl="0" indent="-15240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Times New Roman"/>
              <a:ea typeface="Times New Roman"/>
              <a:cs typeface="Times New Roman"/>
              <a:sym typeface="Times New Roman"/>
            </a:endParaRPr>
          </a:p>
          <a:p>
            <a:pPr marL="228600" marR="0" lvl="0" indent="-228600" algn="l" rtl="0">
              <a:lnSpc>
                <a:spcPct val="100000"/>
              </a:lnSpc>
              <a:spcBef>
                <a:spcPts val="0"/>
              </a:spcBef>
              <a:spcAft>
                <a:spcPts val="0"/>
              </a:spcAft>
              <a:buClr>
                <a:schemeClr val="dk1"/>
              </a:buClr>
              <a:buSzPts val="1200"/>
              <a:buFont typeface="Arial"/>
              <a:buAutoNum type="arabicPeriod"/>
            </a:pPr>
            <a:r>
              <a:rPr lang="ru-RU" sz="1200" b="0" i="0" u="none" strike="noStrike" cap="none">
                <a:solidFill>
                  <a:schemeClr val="dk1"/>
                </a:solidFill>
                <a:latin typeface="Times New Roman"/>
                <a:ea typeface="Times New Roman"/>
                <a:cs typeface="Times New Roman"/>
                <a:sym typeface="Times New Roman"/>
              </a:rPr>
              <a:t>Відмовитися від пропозиції та звернутися до органів поліції з повідомленням про вимагання неправомірної вигоди. Людина та її життя є найвищою цінністю, а тому будь-який, навіть мінімальний, ризик побічних ефектів не може ігноруватися та ставити під загрозу здоров’я пацієнтів. </a:t>
            </a:r>
            <a:endParaRPr/>
          </a:p>
        </p:txBody>
      </p:sp>
      <p:sp>
        <p:nvSpPr>
          <p:cNvPr id="207" name="Google Shape;207;p25"/>
          <p:cNvSpPr txBox="1"/>
          <p:nvPr/>
        </p:nvSpPr>
        <p:spPr>
          <a:xfrm>
            <a:off x="7215206" y="3143248"/>
            <a:ext cx="1679114" cy="32316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sz="1200" b="1">
              <a:solidFill>
                <a:srgbClr val="FF0000"/>
              </a:solidFill>
              <a:latin typeface="Times New Roman"/>
              <a:ea typeface="Times New Roman"/>
              <a:cs typeface="Times New Roman"/>
              <a:sym typeface="Times New Roman"/>
            </a:endParaRPr>
          </a:p>
        </p:txBody>
      </p:sp>
      <p:sp>
        <p:nvSpPr>
          <p:cNvPr id="208" name="Google Shape;208;p25"/>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8</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7"/>
                                        </p:tgtEl>
                                        <p:attrNameLst>
                                          <p:attrName>style.visibility</p:attrName>
                                        </p:attrNameLst>
                                      </p:cBhvr>
                                      <p:to>
                                        <p:strVal val="visible"/>
                                      </p:to>
                                    </p:set>
                                    <p:animEffect transition="in" filter="fade">
                                      <p:cBhvr>
                                        <p:cTn id="7" dur="50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6"/>
          <p:cNvSpPr txBox="1"/>
          <p:nvPr/>
        </p:nvSpPr>
        <p:spPr>
          <a:xfrm>
            <a:off x="3143240" y="357166"/>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5</a:t>
            </a:r>
            <a:endParaRPr sz="2800" b="1">
              <a:solidFill>
                <a:srgbClr val="5F5FA5"/>
              </a:solidFill>
              <a:latin typeface="Arial"/>
              <a:ea typeface="Arial"/>
              <a:cs typeface="Arial"/>
              <a:sym typeface="Arial"/>
            </a:endParaRPr>
          </a:p>
        </p:txBody>
      </p:sp>
      <p:sp>
        <p:nvSpPr>
          <p:cNvPr id="214" name="Google Shape;214;p26"/>
          <p:cNvSpPr/>
          <p:nvPr/>
        </p:nvSpPr>
        <p:spPr>
          <a:xfrm>
            <a:off x="428596" y="1000108"/>
            <a:ext cx="8501090" cy="2246769"/>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Студентка медичного університету</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Ганна, студентка медичного університету, дуже добре навчається та здає всі предмети на відмінно. Одного дня мати Ганни потрапляє у лікарню, де їй роблять термінову операцію. Одна із викладачок Ганни – анестезіолог із багаторічним стажем роботи – працює у бригаді лікарів, які проводять цю операцію. Після операції анестезіолог каже Ганні, що вона доклала неабияких зусиль, щоб усе пройшло добре, і додає, що Ганна буде їй винна. Лікарка-викладач за три місяці звертається до Ганни з проханням. Її син має скласти іспит з англійської мови в іншому університеті, де працює батько Ганни. Лікарка-викладачка просить Ганну звернутися до батька, аби той переконав свого колегу-викладача поставити гарну оцінку сину викладачки, незважаючи на його посередній рівень знань. Вона обіцяє, що ніхто ні про що не дізнається.</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Що робити Ганні?</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15" name="Google Shape;215;p26"/>
          <p:cNvSpPr/>
          <p:nvPr/>
        </p:nvSpPr>
        <p:spPr>
          <a:xfrm>
            <a:off x="285720" y="3357562"/>
            <a:ext cx="6357982" cy="3323987"/>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a:p>
          <a:p>
            <a:pPr marL="0" marR="0" lvl="0" indent="0" algn="l" rtl="0">
              <a:lnSpc>
                <a:spcPct val="100000"/>
              </a:lnSpc>
              <a:spcBef>
                <a:spcPts val="0"/>
              </a:spcBef>
              <a:spcAft>
                <a:spcPts val="0"/>
              </a:spcAft>
              <a:buNone/>
            </a:pPr>
            <a:endParaRPr sz="1400" b="1"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Умовити батька допомогти хлопцеві, адже лікаркавикладачка справді допомогла у скрутну хвилину. Треба віддячити людині</a:t>
            </a:r>
            <a:endParaRPr sz="1400" b="0" i="0" u="none" strike="noStrike" cap="none">
              <a:solidFill>
                <a:schemeClr val="dk1"/>
              </a:solidFill>
              <a:latin typeface="Times New Roman"/>
              <a:ea typeface="Times New Roman"/>
              <a:cs typeface="Times New Roman"/>
              <a:sym typeface="Times New Roman"/>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Відповісти, що подумаєте над пропозицією, і звернутися до правоохоронних органів з метою запобігання наданню неправомірної вигоди.</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Відмовити, але натомість запропонувати допомогу сину лікарки-викладачки, підготувавши його до самостійної здачі іспиту</a:t>
            </a:r>
            <a:endParaRPr sz="1400" b="0" i="0" u="none" strike="noStrike" cap="none">
              <a:solidFill>
                <a:schemeClr val="dk1"/>
              </a:solidFill>
              <a:latin typeface="Times New Roman"/>
              <a:ea typeface="Times New Roman"/>
              <a:cs typeface="Times New Roman"/>
              <a:sym typeface="Times New Roman"/>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Відмовити лікарці-викладачці та звернутися до правоохоронних органів з повідомленням про цей факт з метою запобігання наданню неправомірної вигоди. </a:t>
            </a:r>
            <a:endParaRPr/>
          </a:p>
        </p:txBody>
      </p:sp>
      <p:sp>
        <p:nvSpPr>
          <p:cNvPr id="216" name="Google Shape;216;p26"/>
          <p:cNvSpPr txBox="1"/>
          <p:nvPr/>
        </p:nvSpPr>
        <p:spPr>
          <a:xfrm>
            <a:off x="7143768" y="3286124"/>
            <a:ext cx="1679114" cy="32316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sz="1200" b="1">
              <a:solidFill>
                <a:srgbClr val="FF0000"/>
              </a:solidFill>
              <a:latin typeface="Times New Roman"/>
              <a:ea typeface="Times New Roman"/>
              <a:cs typeface="Times New Roman"/>
              <a:sym typeface="Times New Roman"/>
            </a:endParaRPr>
          </a:p>
        </p:txBody>
      </p:sp>
      <p:sp>
        <p:nvSpPr>
          <p:cNvPr id="217" name="Google Shape;217;p26"/>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9</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6"/>
                                        </p:tgtEl>
                                        <p:attrNameLst>
                                          <p:attrName>style.visibility</p:attrName>
                                        </p:attrNameLst>
                                      </p:cBhvr>
                                      <p:to>
                                        <p:strVal val="visible"/>
                                      </p:to>
                                    </p:set>
                                    <p:animEffect transition="in" filter="fade">
                                      <p:cBhvr>
                                        <p:cTn id="7" dur="500"/>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7"/>
          <p:cNvSpPr txBox="1"/>
          <p:nvPr/>
        </p:nvSpPr>
        <p:spPr>
          <a:xfrm>
            <a:off x="3143240" y="357166"/>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6</a:t>
            </a:r>
            <a:endParaRPr sz="2800" b="1">
              <a:solidFill>
                <a:srgbClr val="5F5FA5"/>
              </a:solidFill>
              <a:latin typeface="Arial"/>
              <a:ea typeface="Arial"/>
              <a:cs typeface="Arial"/>
              <a:sym typeface="Arial"/>
            </a:endParaRPr>
          </a:p>
        </p:txBody>
      </p:sp>
      <p:sp>
        <p:nvSpPr>
          <p:cNvPr id="223" name="Google Shape;223;p27"/>
          <p:cNvSpPr/>
          <p:nvPr/>
        </p:nvSpPr>
        <p:spPr>
          <a:xfrm>
            <a:off x="285720" y="1000108"/>
            <a:ext cx="8501090" cy="1600438"/>
          </a:xfrm>
          <a:prstGeom prst="rect">
            <a:avLst/>
          </a:prstGeom>
          <a:noFill/>
          <a:ln>
            <a:noFill/>
          </a:ln>
        </p:spPr>
        <p:txBody>
          <a:bodyPr spcFirstLastPara="1" wrap="square" lIns="91425" tIns="45700" rIns="91425" bIns="45700" anchor="ctr" anchorCtr="0">
            <a:noAutofit/>
          </a:bodyPr>
          <a:lstStyle/>
          <a:p>
            <a:pPr marL="0" marR="0" lvl="0" indent="269875"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Викладач (№ 3)</a:t>
            </a:r>
            <a:endParaRPr sz="1400" b="0" i="0" u="none" strike="noStrike" cap="none">
              <a:solidFill>
                <a:schemeClr val="dk1"/>
              </a:solidFill>
              <a:latin typeface="Times New Roman"/>
              <a:ea typeface="Times New Roman"/>
              <a:cs typeface="Times New Roman"/>
              <a:sym typeface="Times New Roman"/>
            </a:endParaRPr>
          </a:p>
          <a:p>
            <a:pPr marL="0" marR="0" lvl="0" indent="269875" algn="l" rtl="0">
              <a:lnSpc>
                <a:spcPct val="100000"/>
              </a:lnSpc>
              <a:spcBef>
                <a:spcPts val="0"/>
              </a:spcBef>
              <a:spcAft>
                <a:spcPts val="0"/>
              </a:spcAft>
              <a:buClr>
                <a:schemeClr val="dk1"/>
              </a:buClr>
              <a:buSzPts val="1400"/>
              <a:buFont typeface="Arial"/>
              <a:buNone/>
            </a:pPr>
            <a:endParaRPr sz="1400" b="0" i="0" u="none" strike="noStrike" cap="none">
              <a:solidFill>
                <a:srgbClr val="000000"/>
              </a:solidFill>
              <a:latin typeface="Times New Roman"/>
              <a:ea typeface="Times New Roman"/>
              <a:cs typeface="Times New Roman"/>
              <a:sym typeface="Times New Roman"/>
            </a:endParaRPr>
          </a:p>
          <a:p>
            <a:pPr marL="0" marR="0" lvl="0" indent="269875"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Степан, викладач української мови у середній школі, професійно викладає свій предмет. Він має авторитет серед учнів. Одного разу мати одного з учнів класу, в якому він викладає, пропонує Степану позайматися з її сином додатково за окрему платню.</a:t>
            </a:r>
            <a:endParaRPr/>
          </a:p>
          <a:p>
            <a:pPr marL="0" marR="0" lvl="0" indent="269875"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0" marR="0" lvl="0" indent="269875"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Як повинен вчинити Степан?</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24" name="Google Shape;224;p27"/>
          <p:cNvSpPr/>
          <p:nvPr/>
        </p:nvSpPr>
        <p:spPr>
          <a:xfrm>
            <a:off x="428596" y="3000372"/>
            <a:ext cx="5572164" cy="2893100"/>
          </a:xfrm>
          <a:prstGeom prst="rect">
            <a:avLst/>
          </a:prstGeom>
          <a:noFill/>
          <a:ln>
            <a:noFill/>
          </a:ln>
        </p:spPr>
        <p:txBody>
          <a:bodyPr spcFirstLastPara="1" wrap="square" lIns="91425" tIns="45700" rIns="91425" bIns="45700" anchor="ctr" anchorCtr="0">
            <a:noAutofit/>
          </a:bodyPr>
          <a:lstStyle/>
          <a:p>
            <a:pPr marL="342900" marR="0" lvl="0" indent="-34290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Прийняти пропозицію. Це добра справа. З одного боку, він навчить учня, а з іншого, додатковий заробіток стане в нагоді</a:t>
            </a:r>
            <a:endParaRPr sz="1400" b="0" i="0" u="none" strike="noStrike" cap="none">
              <a:solidFill>
                <a:schemeClr val="dk1"/>
              </a:solidFill>
              <a:latin typeface="Times New Roman"/>
              <a:ea typeface="Times New Roman"/>
              <a:cs typeface="Times New Roman"/>
              <a:sym typeface="Times New Roman"/>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Відмовитися від пропозиції. Це може розцінюватися як хабар за хорошу оцінку учня і створити «нездорову» атмосферу в класі</a:t>
            </a:r>
            <a:endParaRPr sz="1400" b="0" i="0" u="none" strike="noStrike" cap="none">
              <a:solidFill>
                <a:schemeClr val="dk1"/>
              </a:solidFill>
              <a:latin typeface="Times New Roman"/>
              <a:ea typeface="Times New Roman"/>
              <a:cs typeface="Times New Roman"/>
              <a:sym typeface="Times New Roman"/>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Прийняти пропозицію, але проводити додаткові заняття з учнем поза межами школи</a:t>
            </a:r>
            <a:endParaRPr sz="1400" b="0" i="0" u="none" strike="noStrike" cap="none">
              <a:solidFill>
                <a:schemeClr val="dk1"/>
              </a:solidFill>
              <a:latin typeface="Times New Roman"/>
              <a:ea typeface="Times New Roman"/>
              <a:cs typeface="Times New Roman"/>
              <a:sym typeface="Times New Roman"/>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Прийняти пропозицію, але займатися з учнем безкоштовно.</a:t>
            </a:r>
            <a:endParaRPr sz="140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p:txBody>
      </p:sp>
      <p:sp>
        <p:nvSpPr>
          <p:cNvPr id="225" name="Google Shape;225;p27"/>
          <p:cNvSpPr txBox="1"/>
          <p:nvPr/>
        </p:nvSpPr>
        <p:spPr>
          <a:xfrm>
            <a:off x="6429388" y="2857496"/>
            <a:ext cx="2143140"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sz="1200" b="1">
              <a:solidFill>
                <a:srgbClr val="FF0000"/>
              </a:solidFill>
              <a:latin typeface="Times New Roman"/>
              <a:ea typeface="Times New Roman"/>
              <a:cs typeface="Times New Roman"/>
              <a:sym typeface="Times New Roman"/>
            </a:endParaRPr>
          </a:p>
        </p:txBody>
      </p:sp>
      <p:sp>
        <p:nvSpPr>
          <p:cNvPr id="226" name="Google Shape;226;p27"/>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10</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5"/>
                                        </p:tgtEl>
                                        <p:attrNameLst>
                                          <p:attrName>style.visibility</p:attrName>
                                        </p:attrNameLst>
                                      </p:cBhvr>
                                      <p:to>
                                        <p:strVal val="visible"/>
                                      </p:to>
                                    </p:set>
                                    <p:animEffect transition="in" filter="fade">
                                      <p:cBhvr>
                                        <p:cTn id="7" dur="5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28"/>
          <p:cNvSpPr txBox="1"/>
          <p:nvPr/>
        </p:nvSpPr>
        <p:spPr>
          <a:xfrm>
            <a:off x="3143240" y="357166"/>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7</a:t>
            </a:r>
            <a:endParaRPr sz="2800" b="1">
              <a:solidFill>
                <a:srgbClr val="5F5FA5"/>
              </a:solidFill>
              <a:latin typeface="Arial"/>
              <a:ea typeface="Arial"/>
              <a:cs typeface="Arial"/>
              <a:sym typeface="Arial"/>
            </a:endParaRPr>
          </a:p>
        </p:txBody>
      </p:sp>
      <p:sp>
        <p:nvSpPr>
          <p:cNvPr id="232" name="Google Shape;232;p28"/>
          <p:cNvSpPr/>
          <p:nvPr/>
        </p:nvSpPr>
        <p:spPr>
          <a:xfrm>
            <a:off x="285720" y="928670"/>
            <a:ext cx="8286776" cy="1815882"/>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Чиновник</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rgbClr val="000000"/>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У зв’язку з видачею директору фірми дозволу на будівництво доріг в ОТГ Голова громади пропонує здійснювати закупівлю необхідних матеріалів для укладання дорожнього покриття в компанії, власником якої є його родич. За словами Голови, він добре знає ситуацію в регіоні, а ця компанія – найкраща серед тих, що здійснюють свою діяльність на території громади.</a:t>
            </a:r>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Чи порушив Голова антикорупційний закону, висунувши таку пропозицію?</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33" name="Google Shape;233;p28"/>
          <p:cNvSpPr/>
          <p:nvPr/>
        </p:nvSpPr>
        <p:spPr>
          <a:xfrm>
            <a:off x="214282" y="3000372"/>
            <a:ext cx="6286544" cy="3108543"/>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a:p>
          <a:p>
            <a:pPr marL="0" marR="0" lvl="0" indent="0" algn="l" rtl="0">
              <a:lnSpc>
                <a:spcPct val="100000"/>
              </a:lnSpc>
              <a:spcBef>
                <a:spcPts val="0"/>
              </a:spcBef>
              <a:spcAft>
                <a:spcPts val="0"/>
              </a:spcAft>
              <a:buNone/>
            </a:pPr>
            <a:endParaRPr sz="1400" b="1"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Ні, не порушив, адже це лише порада і забудовник може відмовитися від неї.</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Ні, не порушив, бо це достовірна інформація, ця компанія дійсно виготовляє матеріали найкращої якості.</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Так, порушив, оскільки у Голови існує конфлікт інтересів, а він не має права пропонувати будь-яку компанію, щодо якої у нього є приватний інтерес.</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Ні, не порушив, оскільки компанія належить не йому, а його родичу, а конфлікт інтересів виникає тільки щодо своєї власності.</a:t>
            </a:r>
            <a:endParaRPr sz="1400" b="0" i="0" u="none" strike="noStrike" cap="none">
              <a:solidFill>
                <a:schemeClr val="dk1"/>
              </a:solidFill>
              <a:latin typeface="Times New Roman"/>
              <a:ea typeface="Times New Roman"/>
              <a:cs typeface="Times New Roman"/>
              <a:sym typeface="Times New Roman"/>
            </a:endParaRPr>
          </a:p>
        </p:txBody>
      </p:sp>
      <p:sp>
        <p:nvSpPr>
          <p:cNvPr id="234" name="Google Shape;234;p28"/>
          <p:cNvSpPr txBox="1"/>
          <p:nvPr/>
        </p:nvSpPr>
        <p:spPr>
          <a:xfrm>
            <a:off x="6572264" y="2928934"/>
            <a:ext cx="2143140" cy="3046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sz="1200" b="1">
              <a:solidFill>
                <a:srgbClr val="FF0000"/>
              </a:solidFill>
              <a:latin typeface="Times New Roman"/>
              <a:ea typeface="Times New Roman"/>
              <a:cs typeface="Times New Roman"/>
              <a:sym typeface="Times New Roman"/>
            </a:endParaRPr>
          </a:p>
        </p:txBody>
      </p:sp>
      <p:sp>
        <p:nvSpPr>
          <p:cNvPr id="235" name="Google Shape;235;p28"/>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11</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fade">
                                      <p:cBhvr>
                                        <p:cTn id="7" dur="500"/>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29"/>
          <p:cNvSpPr txBox="1"/>
          <p:nvPr/>
        </p:nvSpPr>
        <p:spPr>
          <a:xfrm>
            <a:off x="3143240" y="357166"/>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8</a:t>
            </a:r>
            <a:endParaRPr sz="2800" b="1">
              <a:solidFill>
                <a:srgbClr val="5F5FA5"/>
              </a:solidFill>
              <a:latin typeface="Arial"/>
              <a:ea typeface="Arial"/>
              <a:cs typeface="Arial"/>
              <a:sym typeface="Arial"/>
            </a:endParaRPr>
          </a:p>
        </p:txBody>
      </p:sp>
      <p:sp>
        <p:nvSpPr>
          <p:cNvPr id="241" name="Google Shape;241;p29"/>
          <p:cNvSpPr/>
          <p:nvPr/>
        </p:nvSpPr>
        <p:spPr>
          <a:xfrm>
            <a:off x="500034" y="857232"/>
            <a:ext cx="8143900" cy="2031325"/>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Міністерство (№ 2)</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rgbClr val="000000"/>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Семен, директор кадрового департаменту Міністерства оборони, розглядає на провідну управлінську посаду в департаменті закупівель військової техніки одну з кандидатур зі списку учасників, які претендують на посаду. Претендентка на посаду є кваліфікованим працівником і зараз працює заступником керівника одного з приватних підприємств – виробників запчастин для військової техніки. Виглядає так, що вона може допомагати своєму підприємству в отриманні вигідних замовлень.</a:t>
            </a:r>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Чи можна приймати її на роботу з огляду на можливий конфлікт інтересів і за яких умов?</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42" name="Google Shape;242;p29"/>
          <p:cNvSpPr/>
          <p:nvPr/>
        </p:nvSpPr>
        <p:spPr>
          <a:xfrm>
            <a:off x="214282" y="3318570"/>
            <a:ext cx="6715172" cy="353943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sz="1400" b="1" i="0" u="none" strike="noStrike" cap="none">
              <a:solidFill>
                <a:schemeClr val="dk1"/>
              </a:solidFill>
              <a:latin typeface="Times New Roman"/>
              <a:ea typeface="Times New Roman"/>
              <a:cs typeface="Times New Roman"/>
              <a:sym typeface="Times New Roman"/>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За наявності навіть потенційного конфлікту інтересів кандидатці повинні відмовити у прийнятті на роботу.</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Конфлікт інтересів, пов’язаний із попереднім місцем роботи, не можна брати до уваги, оскільки це порушує трудові права. Кандидатку повинні прийняти на роботу без будь-яких додаткових умов.</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Кандидатка – висококваліфікований професіонал, а наявність конфлікту інтересів не можна брати до уваги. Кандидатку повинні прийняти на роботу без будь-яких обмежень.</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Незважаючи на наявність потенційного конфлікту інтересів, кандидатку повинні прийняти на роботу з подальшим встановленням обмеження на будь-які рішення щодо підприємства, в якому вона працювала.</a:t>
            </a:r>
            <a:endParaRPr sz="1400" b="0" i="0" u="none" strike="noStrike" cap="none">
              <a:solidFill>
                <a:schemeClr val="dk1"/>
              </a:solidFill>
              <a:latin typeface="Times New Roman"/>
              <a:ea typeface="Times New Roman"/>
              <a:cs typeface="Times New Roman"/>
              <a:sym typeface="Times New Roman"/>
            </a:endParaRPr>
          </a:p>
        </p:txBody>
      </p:sp>
      <p:sp>
        <p:nvSpPr>
          <p:cNvPr id="243" name="Google Shape;243;p29"/>
          <p:cNvSpPr txBox="1"/>
          <p:nvPr/>
        </p:nvSpPr>
        <p:spPr>
          <a:xfrm>
            <a:off x="7072330" y="3214686"/>
            <a:ext cx="1714512"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sz="1200" b="1">
              <a:solidFill>
                <a:srgbClr val="FF0000"/>
              </a:solidFill>
              <a:latin typeface="Times New Roman"/>
              <a:ea typeface="Times New Roman"/>
              <a:cs typeface="Times New Roman"/>
              <a:sym typeface="Times New Roman"/>
            </a:endParaRPr>
          </a:p>
        </p:txBody>
      </p:sp>
      <p:sp>
        <p:nvSpPr>
          <p:cNvPr id="244" name="Google Shape;244;p29"/>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3"/>
                                        </p:tgtEl>
                                        <p:attrNameLst>
                                          <p:attrName>style.visibility</p:attrName>
                                        </p:attrNameLst>
                                      </p:cBhvr>
                                      <p:to>
                                        <p:strVal val="visible"/>
                                      </p:to>
                                    </p:set>
                                    <p:animEffect transition="in" filter="fade">
                                      <p:cBhvr>
                                        <p:cTn id="7" dur="5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0"/>
          <p:cNvSpPr txBox="1"/>
          <p:nvPr/>
        </p:nvSpPr>
        <p:spPr>
          <a:xfrm>
            <a:off x="3143240" y="357166"/>
            <a:ext cx="207717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9</a:t>
            </a:r>
            <a:endParaRPr sz="2800" b="1">
              <a:solidFill>
                <a:srgbClr val="5F5FA5"/>
              </a:solidFill>
              <a:latin typeface="Arial"/>
              <a:ea typeface="Arial"/>
              <a:cs typeface="Arial"/>
              <a:sym typeface="Arial"/>
            </a:endParaRPr>
          </a:p>
        </p:txBody>
      </p:sp>
      <p:sp>
        <p:nvSpPr>
          <p:cNvPr id="250" name="Google Shape;250;p30"/>
          <p:cNvSpPr/>
          <p:nvPr/>
        </p:nvSpPr>
        <p:spPr>
          <a:xfrm>
            <a:off x="428596" y="1000108"/>
            <a:ext cx="7715272" cy="1815882"/>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Текстильна фабрика</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rgbClr val="000000"/>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Оксана – менеджер української текстильної фабрики. Під час візиту представників міжнародної організації, які повинні визначити суми інвестицій для підтримки роботи фабрики у районі, близькому до зони проведення Операції об’єднаних сил, Оксана гостинно дарує їм на пам’ять сувенірні кепки. Представники міжнародної організації приймають подарунки.</a:t>
            </a:r>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Чи порушила Оксана антикорупційне законодавство України?</a:t>
            </a:r>
            <a:endParaRPr sz="1400" b="0" i="0" u="none" strike="noStrike" cap="none">
              <a:solidFill>
                <a:schemeClr val="dk1"/>
              </a:solidFill>
              <a:latin typeface="Times New Roman"/>
              <a:ea typeface="Times New Roman"/>
              <a:cs typeface="Times New Roman"/>
              <a:sym typeface="Times New Roman"/>
            </a:endParaRPr>
          </a:p>
        </p:txBody>
      </p:sp>
      <p:sp>
        <p:nvSpPr>
          <p:cNvPr id="251" name="Google Shape;251;p30"/>
          <p:cNvSpPr/>
          <p:nvPr/>
        </p:nvSpPr>
        <p:spPr>
          <a:xfrm>
            <a:off x="285720" y="3286124"/>
            <a:ext cx="6215106" cy="20313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a:p>
          <a:p>
            <a:pPr marL="0" marR="0" lvl="0" indent="0" algn="l" rtl="0">
              <a:lnSpc>
                <a:spcPct val="100000"/>
              </a:lnSpc>
              <a:spcBef>
                <a:spcPts val="0"/>
              </a:spcBef>
              <a:spcAft>
                <a:spcPts val="0"/>
              </a:spcAft>
              <a:buNone/>
            </a:pPr>
            <a:endParaRPr sz="1400" b="1"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Так. Закон забороняє передачу будь-якихподарунків представникам міжнародних організацій, незалежно від того, скільки вони коштують.</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Ні. Усі представники міжнародних організацій мають імунітет від будь-якого переслідування на території України.</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Ні. Подарунки, які є проявом гостинності, дозволені законом. </a:t>
            </a:r>
            <a:endParaRPr/>
          </a:p>
        </p:txBody>
      </p:sp>
      <p:sp>
        <p:nvSpPr>
          <p:cNvPr id="252" name="Google Shape;252;p30"/>
          <p:cNvSpPr txBox="1"/>
          <p:nvPr/>
        </p:nvSpPr>
        <p:spPr>
          <a:xfrm>
            <a:off x="6929454" y="3214686"/>
            <a:ext cx="1714512" cy="21236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p:txBody>
      </p:sp>
      <p:sp>
        <p:nvSpPr>
          <p:cNvPr id="253" name="Google Shape;253;p30"/>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2"/>
                                        </p:tgtEl>
                                        <p:attrNameLst>
                                          <p:attrName>style.visibility</p:attrName>
                                        </p:attrNameLst>
                                      </p:cBhvr>
                                      <p:to>
                                        <p:strVal val="visible"/>
                                      </p:to>
                                    </p:set>
                                    <p:animEffect transition="in" filter="fade">
                                      <p:cBhvr>
                                        <p:cTn id="7" dur="500"/>
                                        <p:tgtEl>
                                          <p:spTgt spid="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31"/>
          <p:cNvSpPr txBox="1"/>
          <p:nvPr/>
        </p:nvSpPr>
        <p:spPr>
          <a:xfrm>
            <a:off x="3143240" y="357166"/>
            <a:ext cx="22775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10</a:t>
            </a:r>
            <a:endParaRPr sz="2800" b="1">
              <a:solidFill>
                <a:srgbClr val="5F5FA5"/>
              </a:solidFill>
              <a:latin typeface="Arial"/>
              <a:ea typeface="Arial"/>
              <a:cs typeface="Arial"/>
              <a:sym typeface="Arial"/>
            </a:endParaRPr>
          </a:p>
        </p:txBody>
      </p:sp>
      <p:sp>
        <p:nvSpPr>
          <p:cNvPr id="259" name="Google Shape;259;p31"/>
          <p:cNvSpPr/>
          <p:nvPr/>
        </p:nvSpPr>
        <p:spPr>
          <a:xfrm>
            <a:off x="642910" y="1000108"/>
            <a:ext cx="7786742" cy="2031325"/>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Закупівлі</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rgbClr val="000000"/>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Тетяна очолює департамент закупівель провідної міжнародної компанії в Україні. Нещодавно Тетяна провела тендер на закупівлю шести нових комп’ютерів для нових працівників компанії. Коли вона неофіційно звертається до того самого продавця із запитанням про наявність кольорового принтера, який планує закупити компанія, продавець пропонує їй знижку в розмірі 50%.</a:t>
            </a:r>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Що робити Тетяні?</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60" name="Google Shape;260;p31"/>
          <p:cNvSpPr/>
          <p:nvPr/>
        </p:nvSpPr>
        <p:spPr>
          <a:xfrm>
            <a:off x="214282" y="3500438"/>
            <a:ext cx="6000792" cy="2462213"/>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sz="14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400"/>
              <a:buFont typeface="Arial"/>
              <a:buNone/>
            </a:pPr>
            <a:endParaRPr sz="1400">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Прийняти пропозицію за умови, що така знижка є загальнодоступною, а не індивідуальною лише для неї.</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Купити кольоровий принтер, але оплатити його повну вартість.</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Купити, а потім розказати директору про вигідну цінову пропозицію.</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Подякувати продавцю за пропозицію і купити принтер в іншого постачальника.</a:t>
            </a:r>
            <a:endParaRPr sz="1400" b="0" i="0" u="none" strike="noStrike" cap="none">
              <a:solidFill>
                <a:schemeClr val="dk1"/>
              </a:solidFill>
              <a:latin typeface="Times New Roman"/>
              <a:ea typeface="Times New Roman"/>
              <a:cs typeface="Times New Roman"/>
              <a:sym typeface="Times New Roman"/>
            </a:endParaRPr>
          </a:p>
        </p:txBody>
      </p:sp>
      <p:sp>
        <p:nvSpPr>
          <p:cNvPr id="261" name="Google Shape;261;p31"/>
          <p:cNvSpPr txBox="1"/>
          <p:nvPr/>
        </p:nvSpPr>
        <p:spPr>
          <a:xfrm>
            <a:off x="6858016" y="3429000"/>
            <a:ext cx="1714512"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p:txBody>
      </p:sp>
      <p:sp>
        <p:nvSpPr>
          <p:cNvPr id="262" name="Google Shape;262;p31"/>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1"/>
                                        </p:tgtEl>
                                        <p:attrNameLst>
                                          <p:attrName>style.visibility</p:attrName>
                                        </p:attrNameLst>
                                      </p:cBhvr>
                                      <p:to>
                                        <p:strVal val="visible"/>
                                      </p:to>
                                    </p:set>
                                    <p:animEffect transition="in" filter="fade">
                                      <p:cBhvr>
                                        <p:cTn id="7" dur="500"/>
                                        <p:tgtEl>
                                          <p:spTgt spid="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2"/>
          <p:cNvSpPr txBox="1"/>
          <p:nvPr/>
        </p:nvSpPr>
        <p:spPr>
          <a:xfrm>
            <a:off x="3143240" y="357166"/>
            <a:ext cx="225773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11</a:t>
            </a:r>
            <a:endParaRPr sz="2800" b="1">
              <a:solidFill>
                <a:srgbClr val="5F5FA5"/>
              </a:solidFill>
              <a:latin typeface="Arial"/>
              <a:ea typeface="Arial"/>
              <a:cs typeface="Arial"/>
              <a:sym typeface="Arial"/>
            </a:endParaRPr>
          </a:p>
        </p:txBody>
      </p:sp>
      <p:sp>
        <p:nvSpPr>
          <p:cNvPr id="268" name="Google Shape;268;p32"/>
          <p:cNvSpPr/>
          <p:nvPr/>
        </p:nvSpPr>
        <p:spPr>
          <a:xfrm>
            <a:off x="357158" y="857232"/>
            <a:ext cx="8286808" cy="2246769"/>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Лікування</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Ваш родич потребує термінового лікування. На прийомі у лікаря Вам повідомляють, що намагатимуться допомогти, але необхідне тривале лікування, у тому числі амбулаторне (крапельниці). Шукати препарат для такого лікування довго не треба завдяки збігу обставин він є в аптеці при лікарні. Отже, все, що треба зробити, – це купити його і прийтидо процедурного кабінету з ліками та квитанцією, що підтверджує їх придбання саме у цій аптеці. За словами лікаря, необхідність купити ліки у цій аптеці пов’язана з тим, що там ліки точно не підроблені. Втім, після консультації у лікарні Ви дізнаєтеся, що ця аптека належить родині головного лікаря, а ціни там вищі за ринкові. Починати лікування треба найближчим часом, адже від швидкості залежить успіх.</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Що Ви будете робити у цій ситуації?</a:t>
            </a:r>
            <a:r>
              <a:rPr lang="ru-RU" sz="1400" b="0" i="0" u="none" strike="noStrike" cap="none">
                <a:solidFill>
                  <a:schemeClr val="dk1"/>
                </a:solidFill>
                <a:latin typeface="Times New Roman"/>
                <a:ea typeface="Times New Roman"/>
                <a:cs typeface="Times New Roman"/>
                <a:sym typeface="Times New Roman"/>
              </a:rPr>
              <a:t> </a:t>
            </a:r>
            <a:endParaRPr/>
          </a:p>
        </p:txBody>
      </p:sp>
      <p:sp>
        <p:nvSpPr>
          <p:cNvPr id="269" name="Google Shape;269;p32"/>
          <p:cNvSpPr/>
          <p:nvPr/>
        </p:nvSpPr>
        <p:spPr>
          <a:xfrm>
            <a:off x="0" y="3286124"/>
            <a:ext cx="6858016" cy="3323987"/>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sz="1400" b="1"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Купите ліки в аптеці при лікарні й не будете повідомляти правоохоронні органи, відділ охорони здоров’я або пресу. Якщо дізнаються, що це Ви повідомили, Вашому родичу можуть нашкодити з помсти.</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Купите ліки в аптеці, але після завершення лікування звернетеся з повідомленням про цю ситуацію до національної поліції та відділу охорони здоров’я.</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Не купите ліки у пропонованій аптеці та повідомите про можливе правопорушення. Шукатимете ліки в інших аптеках і домовитеся з медичною сестрою, що вона буде ставити крапельниці на дому в її неробочий час.</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Знайдете ліки в іншій аптеці та прийдете до процедурного кабінету, наче Ви нічого не знаєте про правило “чека з аптеки”. У разі відмови медичного персоналу від виконання своїх функцій викличете поліцію. </a:t>
            </a:r>
            <a:endParaRPr/>
          </a:p>
        </p:txBody>
      </p:sp>
      <p:sp>
        <p:nvSpPr>
          <p:cNvPr id="270" name="Google Shape;270;p32"/>
          <p:cNvSpPr txBox="1"/>
          <p:nvPr/>
        </p:nvSpPr>
        <p:spPr>
          <a:xfrm>
            <a:off x="7072330" y="3071810"/>
            <a:ext cx="1714512" cy="32316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p:txBody>
      </p:sp>
      <p:sp>
        <p:nvSpPr>
          <p:cNvPr id="271" name="Google Shape;271;p32"/>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15</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0"/>
                                        </p:tgtEl>
                                        <p:attrNameLst>
                                          <p:attrName>style.visibility</p:attrName>
                                        </p:attrNameLst>
                                      </p:cBhvr>
                                      <p:to>
                                        <p:strVal val="visible"/>
                                      </p:to>
                                    </p:set>
                                    <p:animEffect transition="in" filter="fade">
                                      <p:cBhvr>
                                        <p:cTn id="7"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33"/>
          <p:cNvSpPr txBox="1"/>
          <p:nvPr/>
        </p:nvSpPr>
        <p:spPr>
          <a:xfrm>
            <a:off x="3143240" y="357166"/>
            <a:ext cx="22775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Ситуація 12</a:t>
            </a:r>
            <a:endParaRPr sz="2800" b="1">
              <a:solidFill>
                <a:srgbClr val="5F5FA5"/>
              </a:solidFill>
              <a:latin typeface="Arial"/>
              <a:ea typeface="Arial"/>
              <a:cs typeface="Arial"/>
              <a:sym typeface="Arial"/>
            </a:endParaRPr>
          </a:p>
        </p:txBody>
      </p:sp>
      <p:sp>
        <p:nvSpPr>
          <p:cNvPr id="277" name="Google Shape;277;p33"/>
          <p:cNvSpPr/>
          <p:nvPr/>
        </p:nvSpPr>
        <p:spPr>
          <a:xfrm>
            <a:off x="357158" y="857232"/>
            <a:ext cx="8215338" cy="1600438"/>
          </a:xfrm>
          <a:prstGeom prst="rect">
            <a:avLst/>
          </a:prstGeom>
          <a:noFill/>
          <a:ln>
            <a:noFill/>
          </a:ln>
        </p:spPr>
        <p:txBody>
          <a:bodyPr spcFirstLastPara="1" wrap="square" lIns="91425" tIns="45700" rIns="91425" bIns="45700" anchor="ctr" anchorCtr="0">
            <a:noAutofit/>
          </a:bodyPr>
          <a:lstStyle/>
          <a:p>
            <a:pPr marL="0" marR="0" lvl="0" indent="355600" algn="l" rtl="0">
              <a:lnSpc>
                <a:spcPct val="100000"/>
              </a:lnSpc>
              <a:spcBef>
                <a:spcPts val="0"/>
              </a:spcBef>
              <a:spcAft>
                <a:spcPts val="0"/>
              </a:spcAft>
              <a:buClr>
                <a:srgbClr val="000092"/>
              </a:buClr>
              <a:buSzPts val="1400"/>
              <a:buFont typeface="Times New Roman"/>
              <a:buNone/>
            </a:pPr>
            <a:r>
              <a:rPr lang="ru-RU" sz="1400" b="1" i="1" u="none" strike="noStrike" cap="none">
                <a:solidFill>
                  <a:srgbClr val="000092"/>
                </a:solidFill>
                <a:latin typeface="Times New Roman"/>
                <a:ea typeface="Times New Roman"/>
                <a:cs typeface="Times New Roman"/>
                <a:sym typeface="Times New Roman"/>
              </a:rPr>
              <a:t>Викладач (№ 4)</a:t>
            </a: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rgbClr val="000000"/>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00"/>
              </a:buClr>
              <a:buSzPts val="1400"/>
              <a:buFont typeface="Times New Roman"/>
              <a:buNone/>
            </a:pPr>
            <a:r>
              <a:rPr lang="ru-RU" sz="1400" b="0" i="0" u="none" strike="noStrike" cap="none">
                <a:solidFill>
                  <a:srgbClr val="000000"/>
                </a:solidFill>
                <a:latin typeface="Times New Roman"/>
                <a:ea typeface="Times New Roman"/>
                <a:cs typeface="Times New Roman"/>
                <a:sym typeface="Times New Roman"/>
              </a:rPr>
              <a:t>Катерина Василівна, класна керівничка молодшої школи, повідомила на батьківських зборах про необхідність зробити благодійний внесок у фонд класу. При цьому було повідомлено, що школа не має коштів на забезпечення необхідного навчального обладнання.</a:t>
            </a:r>
            <a:endParaRPr/>
          </a:p>
          <a:p>
            <a:pPr marL="0" marR="0" lvl="0" indent="3556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0" marR="0" lvl="0" indent="355600" algn="l" rtl="0">
              <a:lnSpc>
                <a:spcPct val="100000"/>
              </a:lnSpc>
              <a:spcBef>
                <a:spcPts val="0"/>
              </a:spcBef>
              <a:spcAft>
                <a:spcPts val="0"/>
              </a:spcAft>
              <a:buClr>
                <a:srgbClr val="000092"/>
              </a:buClr>
              <a:buSzPts val="1400"/>
              <a:buFont typeface="Times New Roman"/>
              <a:buNone/>
            </a:pPr>
            <a:r>
              <a:rPr lang="ru-RU" sz="1400" b="1" i="0" u="none" strike="noStrike" cap="none">
                <a:solidFill>
                  <a:srgbClr val="000092"/>
                </a:solidFill>
                <a:latin typeface="Times New Roman"/>
                <a:ea typeface="Times New Roman"/>
                <a:cs typeface="Times New Roman"/>
                <a:sym typeface="Times New Roman"/>
              </a:rPr>
              <a:t>Чи є ця ситуація корупцією? Як повинні відреагувати батьки?</a:t>
            </a:r>
            <a:endParaRPr sz="1400" b="0" i="0" u="none" strike="noStrike" cap="none">
              <a:solidFill>
                <a:schemeClr val="dk1"/>
              </a:solidFill>
              <a:latin typeface="Times New Roman"/>
              <a:ea typeface="Times New Roman"/>
              <a:cs typeface="Times New Roman"/>
              <a:sym typeface="Times New Roman"/>
            </a:endParaRPr>
          </a:p>
        </p:txBody>
      </p:sp>
      <p:sp>
        <p:nvSpPr>
          <p:cNvPr id="278" name="Google Shape;278;p33"/>
          <p:cNvSpPr/>
          <p:nvPr/>
        </p:nvSpPr>
        <p:spPr>
          <a:xfrm>
            <a:off x="214282" y="2500306"/>
            <a:ext cx="6429420" cy="4185761"/>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ru-RU" sz="1400" b="1" i="0" u="none" strike="noStrike" cap="none">
                <a:solidFill>
                  <a:schemeClr val="dk1"/>
                </a:solidFill>
                <a:latin typeface="Times New Roman"/>
                <a:ea typeface="Times New Roman"/>
                <a:cs typeface="Times New Roman"/>
                <a:sym typeface="Times New Roman"/>
              </a:rPr>
              <a:t>Варіанти відповідей:</a:t>
            </a:r>
            <a:endParaRPr sz="1400" b="1"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Погодитися оплатити 200 гривень у фонд класу, оскільки ця сума піде на загальне благо. Це не корупція, а спільні зусилля задля покращення навчального процессу.</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Погодитися оплатити 200 гривень у фонд класу, але запропонувати перерахувати кошти на спеціально створений банківський рахунок, що допоможе уникнути їх нецільового використання коштів.</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Відмовитися від сплати внеску, адже середня освіта в Україні безкоштовна. Держава повинна забезпечувати школи всім необхідним, а благодійні внески породжують культуру корупції. Будь-які гроші для покращення рівня матеріального забезпечення навчального процессу можна збирати лише на добровільних засадах і на конкретно визначені цілі, не гарантовані державою.</a:t>
            </a:r>
            <a:endParaRPr/>
          </a:p>
          <a:p>
            <a:pPr marL="342900" marR="0" lvl="0" indent="-254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1400"/>
              <a:buFont typeface="Arial"/>
              <a:buAutoNum type="arabicPeriod"/>
            </a:pPr>
            <a:r>
              <a:rPr lang="ru-RU" sz="1400" b="0" i="0" u="none" strike="noStrike" cap="none">
                <a:solidFill>
                  <a:schemeClr val="dk1"/>
                </a:solidFill>
                <a:latin typeface="Times New Roman"/>
                <a:ea typeface="Times New Roman"/>
                <a:cs typeface="Times New Roman"/>
                <a:sym typeface="Times New Roman"/>
              </a:rPr>
              <a:t>Погодитися оплатити 200 гривень у фонд класу, але повідомити про можливе зловживання районне управління освіти.</a:t>
            </a:r>
            <a:endParaRPr sz="1400" b="0" i="0" u="none" strike="noStrike" cap="none">
              <a:solidFill>
                <a:schemeClr val="dk1"/>
              </a:solidFill>
              <a:latin typeface="Times New Roman"/>
              <a:ea typeface="Times New Roman"/>
              <a:cs typeface="Times New Roman"/>
              <a:sym typeface="Times New Roman"/>
            </a:endParaRPr>
          </a:p>
        </p:txBody>
      </p:sp>
      <p:sp>
        <p:nvSpPr>
          <p:cNvPr id="279" name="Google Shape;279;p33"/>
          <p:cNvSpPr txBox="1"/>
          <p:nvPr/>
        </p:nvSpPr>
        <p:spPr>
          <a:xfrm>
            <a:off x="7000892" y="2428868"/>
            <a:ext cx="1714512"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Збережено коштів </a:t>
            </a:r>
            <a:endParaRPr/>
          </a:p>
          <a:p>
            <a:pPr marL="0" marR="0" lvl="0" indent="0" algn="l" rtl="0">
              <a:spcBef>
                <a:spcPts val="0"/>
              </a:spcBef>
              <a:spcAft>
                <a:spcPts val="0"/>
              </a:spcAft>
              <a:buNone/>
            </a:pPr>
            <a:r>
              <a:rPr lang="ru-RU" sz="1200" b="1">
                <a:solidFill>
                  <a:srgbClr val="FF0000"/>
                </a:solidFill>
                <a:latin typeface="Times New Roman"/>
                <a:ea typeface="Times New Roman"/>
                <a:cs typeface="Times New Roman"/>
                <a:sym typeface="Times New Roman"/>
              </a:rPr>
              <a:t>державного бюджету:</a:t>
            </a:r>
            <a:endParaRPr/>
          </a:p>
          <a:p>
            <a:pPr marL="0" marR="0" lvl="0" indent="0" algn="l" rtl="0">
              <a:spcBef>
                <a:spcPts val="0"/>
              </a:spcBef>
              <a:spcAft>
                <a:spcPts val="0"/>
              </a:spcAft>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2500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10000 гривень</a:t>
            </a:r>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152400" algn="l" rtl="0">
              <a:spcBef>
                <a:spcPts val="0"/>
              </a:spcBef>
              <a:spcAft>
                <a:spcPts val="0"/>
              </a:spcAft>
              <a:buClr>
                <a:schemeClr val="dk1"/>
              </a:buClr>
              <a:buSzPts val="1200"/>
              <a:buFont typeface="Arial"/>
              <a:buNone/>
            </a:pPr>
            <a:endParaRPr sz="1200" b="1">
              <a:solidFill>
                <a:srgbClr val="FF0000"/>
              </a:solidFill>
              <a:latin typeface="Times New Roman"/>
              <a:ea typeface="Times New Roman"/>
              <a:cs typeface="Times New Roman"/>
              <a:sym typeface="Times New Roman"/>
            </a:endParaRPr>
          </a:p>
          <a:p>
            <a:pPr marL="228600" marR="0" lvl="0" indent="-228600" algn="l" rtl="0">
              <a:spcBef>
                <a:spcPts val="0"/>
              </a:spcBef>
              <a:spcAft>
                <a:spcPts val="0"/>
              </a:spcAft>
              <a:buClr>
                <a:srgbClr val="FF0000"/>
              </a:buClr>
              <a:buSzPts val="1200"/>
              <a:buFont typeface="Times New Roman"/>
              <a:buAutoNum type="arabicPeriod"/>
            </a:pPr>
            <a:r>
              <a:rPr lang="ru-RU" sz="1200" b="1">
                <a:solidFill>
                  <a:srgbClr val="FF0000"/>
                </a:solidFill>
                <a:latin typeface="Times New Roman"/>
                <a:ea typeface="Times New Roman"/>
                <a:cs typeface="Times New Roman"/>
                <a:sym typeface="Times New Roman"/>
              </a:rPr>
              <a:t>5000 гривень</a:t>
            </a:r>
            <a:endParaRPr/>
          </a:p>
        </p:txBody>
      </p:sp>
      <p:sp>
        <p:nvSpPr>
          <p:cNvPr id="280" name="Google Shape;280;p33"/>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9"/>
                                        </p:tgtEl>
                                        <p:attrNameLst>
                                          <p:attrName>style.visibility</p:attrName>
                                        </p:attrNameLst>
                                      </p:cBhvr>
                                      <p:to>
                                        <p:strVal val="visible"/>
                                      </p:to>
                                    </p:set>
                                    <p:animEffect transition="in" filter="fade">
                                      <p:cBhvr>
                                        <p:cTn id="7" dur="500"/>
                                        <p:tgtEl>
                                          <p:spTgt spid="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34"/>
          <p:cNvSpPr/>
          <p:nvPr/>
        </p:nvSpPr>
        <p:spPr>
          <a:xfrm>
            <a:off x="428596" y="1071546"/>
            <a:ext cx="8358246" cy="2862322"/>
          </a:xfrm>
          <a:prstGeom prst="rect">
            <a:avLst/>
          </a:prstGeom>
          <a:noFill/>
          <a:ln>
            <a:noFill/>
          </a:ln>
        </p:spPr>
        <p:txBody>
          <a:bodyPr spcFirstLastPara="1" wrap="square" lIns="91425" tIns="45700" rIns="91425" bIns="45700" anchor="t" anchorCtr="0">
            <a:noAutofit/>
          </a:bodyPr>
          <a:lstStyle/>
          <a:p>
            <a:pPr marL="342900" marR="0" lvl="0" indent="-342900" algn="l" rtl="0">
              <a:lnSpc>
                <a:spcPct val="150000"/>
              </a:lnSpc>
              <a:spcBef>
                <a:spcPts val="0"/>
              </a:spcBef>
              <a:spcAft>
                <a:spcPts val="0"/>
              </a:spcAft>
              <a:buClr>
                <a:schemeClr val="dk1"/>
              </a:buClr>
              <a:buSzPts val="2000"/>
              <a:buFont typeface="Arial"/>
              <a:buAutoNum type="arabicPeriod"/>
            </a:pPr>
            <a:r>
              <a:rPr lang="ru-RU" sz="2000">
                <a:solidFill>
                  <a:schemeClr val="dk1"/>
                </a:solidFill>
                <a:latin typeface="Times New Roman"/>
                <a:ea typeface="Times New Roman"/>
                <a:cs typeface="Times New Roman"/>
                <a:sym typeface="Times New Roman"/>
              </a:rPr>
              <a:t>На що в питаннях ви звертали увагу в першу чергу?</a:t>
            </a:r>
            <a:endParaRPr/>
          </a:p>
          <a:p>
            <a:pPr marL="342900" marR="0" lvl="0" indent="-342900" algn="l" rtl="0">
              <a:lnSpc>
                <a:spcPct val="150000"/>
              </a:lnSpc>
              <a:spcBef>
                <a:spcPts val="0"/>
              </a:spcBef>
              <a:spcAft>
                <a:spcPts val="0"/>
              </a:spcAft>
              <a:buClr>
                <a:schemeClr val="dk1"/>
              </a:buClr>
              <a:buSzPts val="2000"/>
              <a:buFont typeface="Arial"/>
              <a:buAutoNum type="arabicPeriod"/>
            </a:pPr>
            <a:r>
              <a:rPr lang="ru-RU" sz="2000">
                <a:solidFill>
                  <a:schemeClr val="dk1"/>
                </a:solidFill>
                <a:latin typeface="Times New Roman"/>
                <a:ea typeface="Times New Roman"/>
                <a:cs typeface="Times New Roman"/>
                <a:sym typeface="Times New Roman"/>
              </a:rPr>
              <a:t>Яка ситуація для вас була найактуальнішою, чому?</a:t>
            </a:r>
            <a:endParaRPr/>
          </a:p>
          <a:p>
            <a:pPr marL="342900" marR="0" lvl="0" indent="-342900" algn="l" rtl="0">
              <a:lnSpc>
                <a:spcPct val="150000"/>
              </a:lnSpc>
              <a:spcBef>
                <a:spcPts val="0"/>
              </a:spcBef>
              <a:spcAft>
                <a:spcPts val="0"/>
              </a:spcAft>
              <a:buClr>
                <a:schemeClr val="dk1"/>
              </a:buClr>
              <a:buSzPts val="2000"/>
              <a:buFont typeface="Arial"/>
              <a:buAutoNum type="arabicPeriod"/>
            </a:pPr>
            <a:r>
              <a:rPr lang="ru-RU" sz="2000">
                <a:solidFill>
                  <a:schemeClr val="dk1"/>
                </a:solidFill>
                <a:latin typeface="Times New Roman"/>
                <a:ea typeface="Times New Roman"/>
                <a:cs typeface="Times New Roman"/>
                <a:sym typeface="Times New Roman"/>
              </a:rPr>
              <a:t>Що для вас виявилося найнесподіванішим (відповідь, рішення команди)?</a:t>
            </a:r>
            <a:endParaRPr/>
          </a:p>
          <a:p>
            <a:pPr marL="342900" marR="0" lvl="0" indent="-342900" algn="l" rtl="0">
              <a:lnSpc>
                <a:spcPct val="150000"/>
              </a:lnSpc>
              <a:spcBef>
                <a:spcPts val="0"/>
              </a:spcBef>
              <a:spcAft>
                <a:spcPts val="0"/>
              </a:spcAft>
              <a:buClr>
                <a:schemeClr val="dk1"/>
              </a:buClr>
              <a:buSzPts val="2000"/>
              <a:buFont typeface="Arial"/>
              <a:buAutoNum type="arabicPeriod"/>
            </a:pPr>
            <a:r>
              <a:rPr lang="ru-RU" sz="2000">
                <a:solidFill>
                  <a:schemeClr val="dk1"/>
                </a:solidFill>
                <a:latin typeface="Times New Roman"/>
                <a:ea typeface="Times New Roman"/>
                <a:cs typeface="Times New Roman"/>
                <a:sym typeface="Times New Roman"/>
              </a:rPr>
              <a:t>Чи стикалися ви з чимось подібним у реальному житті та якими були ваші дії?</a:t>
            </a:r>
            <a:endParaRPr/>
          </a:p>
        </p:txBody>
      </p:sp>
      <p:sp>
        <p:nvSpPr>
          <p:cNvPr id="286" name="Google Shape;286;p34"/>
          <p:cNvSpPr txBox="1"/>
          <p:nvPr/>
        </p:nvSpPr>
        <p:spPr>
          <a:xfrm>
            <a:off x="3428992" y="500042"/>
            <a:ext cx="202805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rgbClr val="5F5FA5"/>
                </a:solidFill>
                <a:latin typeface="Arial"/>
                <a:ea typeface="Arial"/>
                <a:cs typeface="Arial"/>
                <a:sym typeface="Arial"/>
              </a:rPr>
              <a:t>Рефлексія</a:t>
            </a:r>
            <a:endParaRPr sz="2800" b="1">
              <a:solidFill>
                <a:srgbClr val="5F5FA5"/>
              </a:solidFill>
              <a:latin typeface="Arial"/>
              <a:ea typeface="Arial"/>
              <a:cs typeface="Arial"/>
              <a:sym typeface="Arial"/>
            </a:endParaRPr>
          </a:p>
        </p:txBody>
      </p:sp>
      <p:pic>
        <p:nvPicPr>
          <p:cNvPr id="287" name="Google Shape;287;p34" descr="D:\Картинки\Анимация\79877023.gif"/>
          <p:cNvPicPr preferRelativeResize="0"/>
          <p:nvPr/>
        </p:nvPicPr>
        <p:blipFill rotWithShape="1">
          <a:blip r:embed="rId3">
            <a:alphaModFix/>
          </a:blip>
          <a:srcRect/>
          <a:stretch/>
        </p:blipFill>
        <p:spPr>
          <a:xfrm>
            <a:off x="2643174" y="3643314"/>
            <a:ext cx="3214710" cy="3013790"/>
          </a:xfrm>
          <a:prstGeom prst="ellipse">
            <a:avLst/>
          </a:prstGeom>
          <a:noFill/>
          <a:ln>
            <a:noFill/>
          </a:ln>
        </p:spPr>
      </p:pic>
      <p:sp>
        <p:nvSpPr>
          <p:cNvPr id="288" name="Google Shape;288;p34"/>
          <p:cNvSpPr txBox="1">
            <a:spLocks noGrp="1"/>
          </p:cNvSpPr>
          <p:nvPr>
            <p:ph type="sldNum" idx="12"/>
          </p:nvPr>
        </p:nvSpPr>
        <p:spPr>
          <a:xfrm>
            <a:off x="6553200" y="6248400"/>
            <a:ext cx="21336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17</a:t>
            </a:fld>
            <a:endParaRPr/>
          </a:p>
        </p:txBody>
      </p:sp>
    </p:spTree>
  </p:cSld>
  <p:clrMapOvr>
    <a:masterClrMapping/>
  </p:clrMapOvr>
</p:sld>
</file>

<file path=ppt/theme/theme1.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2959</Words>
  <Application>Microsoft Office PowerPoint</Application>
  <PresentationFormat>Экран (4:3)</PresentationFormat>
  <Paragraphs>415</Paragraphs>
  <Slides>17</Slides>
  <Notes>17</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Arial</vt:lpstr>
      <vt:lpstr>Arial Black</vt:lpstr>
      <vt:lpstr>Times New Roman</vt:lpstr>
      <vt:lpstr>Calibri</vt:lpstr>
      <vt:lpstr>Noto Sans Symbols</vt:lpstr>
      <vt:lpstr>Пиксел</vt:lpstr>
      <vt:lpstr>Змінюй країну. Завиграшки.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Змінюй країну. Завиграшки.</dc:title>
  <dc:creator>user</dc:creator>
  <cp:lastModifiedBy>Пользователь Windows</cp:lastModifiedBy>
  <cp:revision>2</cp:revision>
  <dcterms:modified xsi:type="dcterms:W3CDTF">2021-02-11T11:25:36Z</dcterms:modified>
</cp:coreProperties>
</file>