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i.pinimg.com/736x/10/2d/4f/102d4feccdb43a8a97299128e058019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6688667" cy="1621895"/>
          </a:xfrm>
        </p:spPr>
        <p:txBody>
          <a:bodyPr/>
          <a:lstStyle/>
          <a:p>
            <a:r>
              <a:rPr b="1"/>
              <a:t>Крокуємо до </a:t>
            </a:r>
            <a:r>
              <a:rPr b="1" smtClean="0"/>
              <a:t>успіху</a:t>
            </a:r>
            <a:r>
              <a:rPr lang="uk-UA" b="1" dirty="0" smtClean="0"/>
              <a:t>:</a:t>
            </a:r>
            <a:endParaRPr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sz="6000">
                <a:latin typeface="Times New Roman" pitchFamily="18" charset="0"/>
                <a:cs typeface="Times New Roman" pitchFamily="18" charset="0"/>
              </a:rPr>
              <a:t>Ранкові зустрічі в початковій школі (НУШ)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одержимое 3" descr="https://fs03.vseosvita.ua/03012yop-f71b-940x494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668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10/2d/4f/102d4feccdb43a8a97299128e058019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518400" cy="1143000"/>
          </a:xfrm>
        </p:spPr>
        <p:txBody>
          <a:bodyPr/>
          <a:lstStyle/>
          <a:p>
            <a:r>
              <a:t>Що таке ранкові зустрічі?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Мета — </a:t>
            </a:r>
            <a:r>
              <a:rPr lang="ru-RU" sz="2400" dirty="0" err="1" smtClean="0"/>
              <a:t>створити</a:t>
            </a:r>
            <a:r>
              <a:rPr lang="ru-RU" sz="2400" dirty="0" smtClean="0"/>
              <a:t> </a:t>
            </a:r>
            <a:r>
              <a:rPr lang="ru-RU" sz="2400" dirty="0" err="1" smtClean="0"/>
              <a:t>сприятливу</a:t>
            </a:r>
            <a:r>
              <a:rPr lang="ru-RU" sz="2400" dirty="0" smtClean="0"/>
              <a:t> атмосферу у </a:t>
            </a:r>
            <a:r>
              <a:rPr lang="ru-RU" sz="2400" dirty="0" err="1" smtClean="0"/>
              <a:t>класі</a:t>
            </a:r>
            <a:r>
              <a:rPr lang="ru-RU" sz="2400" dirty="0" smtClean="0"/>
              <a:t>, </a:t>
            </a:r>
            <a:r>
              <a:rPr lang="ru-RU" sz="2400" dirty="0" err="1" smtClean="0"/>
              <a:t>сприяти</a:t>
            </a:r>
            <a:r>
              <a:rPr lang="ru-RU" sz="2400" dirty="0" smtClean="0"/>
              <a:t> </a:t>
            </a:r>
            <a:r>
              <a:rPr lang="ru-RU" sz="2400" dirty="0" err="1" smtClean="0"/>
              <a:t>взаєморозумінню</a:t>
            </a:r>
            <a:r>
              <a:rPr lang="ru-RU" sz="2400" dirty="0" smtClean="0"/>
              <a:t> </a:t>
            </a:r>
            <a:r>
              <a:rPr lang="ru-RU" sz="2400" dirty="0" err="1" smtClean="0"/>
              <a:t>між</a:t>
            </a:r>
            <a:r>
              <a:rPr lang="ru-RU" sz="2400" dirty="0" smtClean="0"/>
              <a:t> </a:t>
            </a:r>
            <a:r>
              <a:rPr lang="ru-RU" sz="2400" dirty="0" err="1" smtClean="0"/>
              <a:t>учнями</a:t>
            </a:r>
            <a:r>
              <a:rPr lang="ru-RU" sz="2400" dirty="0" smtClean="0"/>
              <a:t> та </a:t>
            </a:r>
            <a:r>
              <a:rPr lang="ru-RU" sz="2400" dirty="0" err="1" smtClean="0"/>
              <a:t>вчителем</a:t>
            </a:r>
            <a:r>
              <a:rPr lang="ru-RU" sz="2400" dirty="0" smtClean="0"/>
              <a:t>, а </a:t>
            </a:r>
            <a:r>
              <a:rPr lang="ru-RU" sz="2400" dirty="0" err="1" smtClean="0"/>
              <a:t>також</a:t>
            </a:r>
            <a:r>
              <a:rPr lang="ru-RU" sz="2400" dirty="0" smtClean="0"/>
              <a:t> </a:t>
            </a:r>
            <a:r>
              <a:rPr lang="ru-RU" sz="2400" dirty="0" err="1" smtClean="0"/>
              <a:t>забезпечити</a:t>
            </a:r>
            <a:r>
              <a:rPr lang="ru-RU" sz="2400" dirty="0" smtClean="0"/>
              <a:t> </a:t>
            </a:r>
            <a:r>
              <a:rPr lang="ru-RU" sz="2400" dirty="0" err="1" smtClean="0"/>
              <a:t>емоційний</a:t>
            </a:r>
            <a:r>
              <a:rPr lang="ru-RU" sz="2400" dirty="0" smtClean="0"/>
              <a:t> комфорт </a:t>
            </a:r>
            <a:r>
              <a:rPr lang="ru-RU" sz="2400" dirty="0" err="1" smtClean="0"/>
              <a:t>дітей</a:t>
            </a:r>
            <a:r>
              <a:rPr lang="ru-RU" sz="2400" dirty="0" smtClean="0"/>
              <a:t>.</a:t>
            </a:r>
          </a:p>
          <a:p>
            <a:pPr>
              <a:buNone/>
            </a:pPr>
            <a:r>
              <a:rPr lang="ru-RU" sz="2400" u="sng" dirty="0" smtClean="0"/>
              <a:t> </a:t>
            </a:r>
            <a:r>
              <a:rPr lang="ru-RU" sz="2400" u="sng" dirty="0" err="1" smtClean="0"/>
              <a:t>Основні</a:t>
            </a:r>
            <a:r>
              <a:rPr lang="ru-RU" sz="2400" u="sng" dirty="0" smtClean="0"/>
              <a:t> </a:t>
            </a:r>
            <a:r>
              <a:rPr lang="ru-RU" sz="2400" u="sng" dirty="0" err="1" smtClean="0"/>
              <a:t>завдання</a:t>
            </a:r>
            <a:r>
              <a:rPr lang="ru-RU" sz="2400" u="sng" dirty="0" smtClean="0"/>
              <a:t>:</a:t>
            </a:r>
            <a:endParaRPr lang="uk-UA" sz="2400" dirty="0" smtClean="0"/>
          </a:p>
          <a:p>
            <a:r>
              <a:rPr lang="uk-UA" sz="2400" dirty="0" smtClean="0"/>
              <a:t>Створюють сприятливу атмосферу</a:t>
            </a:r>
          </a:p>
          <a:p>
            <a:r>
              <a:rPr sz="2400" smtClean="0"/>
              <a:t>Підвищують </a:t>
            </a:r>
            <a:r>
              <a:rPr sz="2400"/>
              <a:t>мотивацію до навчання</a:t>
            </a:r>
          </a:p>
          <a:p>
            <a:r>
              <a:rPr sz="2400" smtClean="0"/>
              <a:t> </a:t>
            </a:r>
            <a:r>
              <a:rPr sz="2400"/>
              <a:t>Розвивають соціальні та комунікативні навички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10/2d/4f/102d4feccdb43a8a97299128e058019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81333" cy="1143000"/>
          </a:xfrm>
        </p:spPr>
        <p:txBody>
          <a:bodyPr/>
          <a:lstStyle/>
          <a:p>
            <a:r>
              <a:t>Структура ранкової зустрічі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t>1. Привітання</a:t>
            </a:r>
          </a:p>
          <a:p>
            <a:pPr>
              <a:buNone/>
            </a:pPr>
            <a:r>
              <a:t>2. Обмін інформацією</a:t>
            </a:r>
          </a:p>
          <a:p>
            <a:pPr>
              <a:buNone/>
            </a:pPr>
            <a:r>
              <a:t>3. Групова діяльність</a:t>
            </a:r>
          </a:p>
          <a:p>
            <a:pPr>
              <a:buNone/>
            </a:pPr>
            <a:r>
              <a:t>4</a:t>
            </a:r>
            <a:r>
              <a:rPr/>
              <a:t>. </a:t>
            </a:r>
            <a:r>
              <a:rPr lang="uk-UA" dirty="0" smtClean="0"/>
              <a:t>Щоденні новини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10/2d/4f/102d4feccdb43a8a97299128e058019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Методичні аспекти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399867" cy="4525963"/>
          </a:xfrm>
        </p:spPr>
        <p:txBody>
          <a:bodyPr/>
          <a:lstStyle/>
          <a:p>
            <a:pPr>
              <a:buNone/>
            </a:pPr>
            <a:r>
              <a:t>- Використовуйте інтерактивні методи</a:t>
            </a:r>
          </a:p>
          <a:p>
            <a:pPr>
              <a:buNone/>
            </a:pPr>
            <a:r>
              <a:t>- Теми мають бути зрозумілими та цікавими</a:t>
            </a:r>
          </a:p>
          <a:p>
            <a:pPr>
              <a:buNone/>
            </a:pPr>
            <a:r>
              <a:t>- Ураховуйте вікові особливості дітей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10/2d/4f/102d4feccdb43a8a97299128e058019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Переваги ранкових зустрічей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smtClean="0"/>
              <a:t> </a:t>
            </a:r>
            <a:r>
              <a:t>Емоційний розвиток</a:t>
            </a:r>
          </a:p>
          <a:p>
            <a:r>
              <a:rPr smtClean="0"/>
              <a:t> </a:t>
            </a:r>
            <a:r>
              <a:t>Соціальна адаптація</a:t>
            </a:r>
          </a:p>
          <a:p>
            <a:r>
              <a:rPr smtClean="0"/>
              <a:t> </a:t>
            </a:r>
            <a:r>
              <a:t>Підвищення дисципліни</a:t>
            </a:r>
          </a:p>
          <a:p>
            <a:r>
              <a:rPr smtClean="0"/>
              <a:t> </a:t>
            </a:r>
            <a:r>
              <a:t>Мотивація до навчання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10/2d/4f/102d4feccdb43a8a97299128e058019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Приклади сценаріїв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smtClean="0"/>
              <a:t> </a:t>
            </a:r>
            <a:r>
              <a:t>Сезонні теми: свята, природа</a:t>
            </a:r>
          </a:p>
          <a:p>
            <a:r>
              <a:rPr smtClean="0"/>
              <a:t> </a:t>
            </a:r>
            <a:r>
              <a:t>Афірмації: "Сьогодні я зроблю..."</a:t>
            </a:r>
          </a:p>
          <a:p>
            <a:r>
              <a:rPr smtClean="0"/>
              <a:t> </a:t>
            </a:r>
            <a:r>
              <a:t>Інтерактивні вправи та картки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10/2d/4f/102d4feccdb43a8a97299128e058019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Виклики та їх подолання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128933" cy="4525963"/>
          </a:xfrm>
        </p:spPr>
        <p:txBody>
          <a:bodyPr/>
          <a:lstStyle/>
          <a:p>
            <a:r>
              <a:rPr smtClean="0"/>
              <a:t> </a:t>
            </a:r>
            <a:r>
              <a:t>Нестача часу: інтегруйте в урок</a:t>
            </a:r>
          </a:p>
          <a:p>
            <a:r>
              <a:rPr lang="uk-UA" dirty="0" smtClean="0"/>
              <a:t> </a:t>
            </a:r>
            <a:r>
              <a:rPr smtClean="0"/>
              <a:t>Пасивність </a:t>
            </a:r>
            <a:r>
              <a:t>учнів: індивідуальні завдання</a:t>
            </a:r>
          </a:p>
          <a:p>
            <a:r>
              <a:rPr smtClean="0"/>
              <a:t> </a:t>
            </a:r>
            <a:r>
              <a:t>Пасивність батьків: пояснення переваг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10/2d/4f/102d4feccdb43a8a97299128e058019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Заключення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824133" cy="4525963"/>
          </a:xfrm>
        </p:spPr>
        <p:txBody>
          <a:bodyPr/>
          <a:lstStyle/>
          <a:p>
            <a:r>
              <a:t>Ранкові зустрічі — це шлях до успішного навчання та комфортного середовища для дітей!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1325</TotalTime>
  <Words>168</Words>
  <Application>Microsoft Macintosh PowerPoint</Application>
  <PresentationFormat>Экран (4:3)</PresentationFormat>
  <Paragraphs>32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Office Theme</vt:lpstr>
      <vt:lpstr>Крокуємо до успіху:</vt:lpstr>
      <vt:lpstr>Слайд 2</vt:lpstr>
      <vt:lpstr>Що таке ранкові зустрічі?</vt:lpstr>
      <vt:lpstr>Структура ранкової зустрічі</vt:lpstr>
      <vt:lpstr>Методичні аспекти</vt:lpstr>
      <vt:lpstr>Переваги ранкових зустрічей</vt:lpstr>
      <vt:lpstr>Приклади сценаріїв</vt:lpstr>
      <vt:lpstr>Виклики та їх подолання</vt:lpstr>
      <vt:lpstr>Заключення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Крокуємо до успіху:</dc:title>
  <dc:creator>ПРІВЄТІК ІННУСІЧКА</dc:creator>
  <dc:description>generated using python-pptx</dc:description>
  <cp:lastModifiedBy>PC 2</cp:lastModifiedBy>
  <cp:revision>4</cp:revision>
  <dcterms:created xsi:type="dcterms:W3CDTF">2013-01-27T09:14:16Z</dcterms:created>
  <dcterms:modified xsi:type="dcterms:W3CDTF">2025-01-08T08:41:13Z</dcterms:modified>
</cp:coreProperties>
</file>