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customXml/itemProps6.xml" ContentType="application/vnd.openxmlformats-officedocument.customXmlProperties+xml"/>
  <Override PartName="/customXml/itemProps7.xml" ContentType="application/vnd.openxmlformats-officedocument.customXmlProperties+xml"/>
  <Override PartName="/customXml/itemProps8.xml" ContentType="application/vnd.openxmlformats-officedocument.customXmlProperties+xml"/>
  <Override PartName="/customXml/itemProps9.xml" ContentType="application/vnd.openxmlformats-officedocument.customXmlProperties+xml"/>
  <Override PartName="/customXml/itemProps10.xml" ContentType="application/vnd.openxmlformats-officedocument.customXmlProperties+xml"/>
  <Override PartName="/customXml/itemProps11.xml" ContentType="application/vnd.openxmlformats-officedocument.customXmlProperties+xml"/>
  <Override PartName="/customXml/itemProps12.xml" ContentType="application/vnd.openxmlformats-officedocument.customXmlProperties+xml"/>
  <Override PartName="/customXml/itemProps13.xml" ContentType="application/vnd.openxmlformats-officedocument.customXmlProperties+xml"/>
  <Override PartName="/customXml/itemProps14.xml" ContentType="application/vnd.openxmlformats-officedocument.customXmlProperties+xml"/>
  <Override PartName="/customXml/itemProps15.xml" ContentType="application/vnd.openxmlformats-officedocument.customXmlProperties+xml"/>
  <Override PartName="/customXml/itemProps16.xml" ContentType="application/vnd.openxmlformats-officedocument.customXmlProperties+xml"/>
  <Override PartName="/customXml/itemProps17.xml" ContentType="application/vnd.openxmlformats-officedocument.customXmlProperties+xml"/>
  <Override PartName="/customXml/itemProps18.xml" ContentType="application/vnd.openxmlformats-officedocument.customXmlProperties+xml"/>
  <Override PartName="/customXml/itemProps19.xml" ContentType="application/vnd.openxmlformats-officedocument.customXmlProperties+xml"/>
  <Override PartName="/customXml/itemProps20.xml" ContentType="application/vnd.openxmlformats-officedocument.customXmlProperties+xml"/>
  <Override PartName="/customXml/itemProps21.xml" ContentType="application/vnd.openxmlformats-officedocument.customXmlProperties+xml"/>
  <Override PartName="/customXml/itemProps22.xml" ContentType="application/vnd.openxmlformats-officedocument.customXmlProperties+xml"/>
  <Override PartName="/customXml/itemProps23.xml" ContentType="application/vnd.openxmlformats-officedocument.customXmlProperties+xml"/>
  <Override PartName="/customXml/itemProps24.xml" ContentType="application/vnd.openxmlformats-officedocument.customXmlProperties+xml"/>
  <Override PartName="/customXml/itemProps25.xml" ContentType="application/vnd.openxmlformats-officedocument.customXmlProperties+xml"/>
  <Override PartName="/customXml/itemProps26.xml" ContentType="application/vnd.openxmlformats-officedocument.customXmlProperties+xml"/>
  <Override PartName="/customXml/itemProps27.xml" ContentType="application/vnd.openxmlformats-officedocument.customXmlProperties+xml"/>
  <Override PartName="/customXml/itemProps28.xml" ContentType="application/vnd.openxmlformats-officedocument.customXmlProperties+xml"/>
  <Override PartName="/customXml/itemProps29.xml" ContentType="application/vnd.openxmlformats-officedocument.customXmlProperties+xml"/>
  <Override PartName="/customXml/itemProps30.xml" ContentType="application/vnd.openxmlformats-officedocument.customXmlProperties+xml"/>
  <Override PartName="/customXml/itemProps31.xml" ContentType="application/vnd.openxmlformats-officedocument.customXmlProperties+xml"/>
  <Override PartName="/customXml/itemProps32.xml" ContentType="application/vnd.openxmlformats-officedocument.customXmlProperties+xml"/>
  <Override PartName="/customXml/itemProps33.xml" ContentType="application/vnd.openxmlformats-officedocument.customXmlProperties+xml"/>
  <Override PartName="/customXml/itemProps34.xml" ContentType="application/vnd.openxmlformats-officedocument.customXmlProperties+xml"/>
  <Override PartName="/customXml/itemProps35.xml" ContentType="application/vnd.openxmlformats-officedocument.customXmlProperties+xml"/>
  <Override PartName="/customXml/itemProps36.xml" ContentType="application/vnd.openxmlformats-officedocument.customXmlProperties+xml"/>
  <Override PartName="/customXml/itemProps37.xml" ContentType="application/vnd.openxmlformats-officedocument.customXmlProperties+xml"/>
  <Override PartName="/customXml/itemProps38.xml" ContentType="application/vnd.openxmlformats-officedocument.customXmlProperties+xml"/>
  <Override PartName="/customXml/itemProps39.xml" ContentType="application/vnd.openxmlformats-officedocument.customXmlProperties+xml"/>
  <Override PartName="/customXml/itemProps40.xml" ContentType="application/vnd.openxmlformats-officedocument.customXmlProperties+xml"/>
  <Override PartName="/customXml/itemProps41.xml" ContentType="application/vnd.openxmlformats-officedocument.customXmlProperties+xml"/>
  <Override PartName="/customXml/itemProps42.xml" ContentType="application/vnd.openxmlformats-officedocument.customXmlProperties+xml"/>
  <Override PartName="/customXml/itemProps43.xml" ContentType="application/vnd.openxmlformats-officedocument.customXmlProperties+xml"/>
  <Override PartName="/customXml/itemProps44.xml" ContentType="application/vnd.openxmlformats-officedocument.customXmlProperties+xml"/>
  <Override PartName="/customXml/itemProps45.xml" ContentType="application/vnd.openxmlformats-officedocument.customXmlProperties+xml"/>
  <Override PartName="/customXml/itemProps46.xml" ContentType="application/vnd.openxmlformats-officedocument.customXmlProperties+xml"/>
  <Override PartName="/customXml/itemProps47.xml" ContentType="application/vnd.openxmlformats-officedocument.customXmlProperties+xml"/>
  <Override PartName="/customXml/itemProps48.xml" ContentType="application/vnd.openxmlformats-officedocument.customXmlProperties+xml"/>
  <Override PartName="/customXml/itemProps49.xml" ContentType="application/vnd.openxmlformats-officedocument.customXmlProperties+xml"/>
  <Override PartName="/customXml/itemProps50.xml" ContentType="application/vnd.openxmlformats-officedocument.customXmlProperties+xml"/>
  <Override PartName="/customXml/itemProps51.xml" ContentType="application/vnd.openxmlformats-officedocument.customXmlProperties+xml"/>
  <Override PartName="/customXml/itemProps52.xml" ContentType="application/vnd.openxmlformats-officedocument.customXmlProperties+xml"/>
  <Override PartName="/customXml/itemProps53.xml" ContentType="application/vnd.openxmlformats-officedocument.customXmlProperties+xml"/>
  <Override PartName="/customXml/itemProps54.xml" ContentType="application/vnd.openxmlformats-officedocument.customXmlProperties+xml"/>
  <Override PartName="/customXml/itemProps55.xml" ContentType="application/vnd.openxmlformats-officedocument.customXmlProperties+xml"/>
  <Override PartName="/customXml/itemProps56.xml" ContentType="application/vnd.openxmlformats-officedocument.customXmlProperties+xml"/>
  <Override PartName="/customXml/itemProps57.xml" ContentType="application/vnd.openxmlformats-officedocument.customXmlProperties+xml"/>
  <Override PartName="/customXml/itemProps58.xml" ContentType="application/vnd.openxmlformats-officedocument.customXmlProperties+xml"/>
  <Override PartName="/customXml/itemProps59.xml" ContentType="application/vnd.openxmlformats-officedocument.customXmlProperties+xml"/>
  <Override PartName="/customXml/itemProps60.xml" ContentType="application/vnd.openxmlformats-officedocument.customXmlProperties+xml"/>
  <Override PartName="/customXml/itemProps61.xml" ContentType="application/vnd.openxmlformats-officedocument.customXmlProperties+xml"/>
  <Override PartName="/customXml/itemProps62.xml" ContentType="application/vnd.openxmlformats-officedocument.customXmlProperties+xml"/>
  <Override PartName="/customXml/itemProps63.xml" ContentType="application/vnd.openxmlformats-officedocument.customXmlProperties+xml"/>
  <Override PartName="/customXml/itemProps64.xml" ContentType="application/vnd.openxmlformats-officedocument.customXmlProperties+xml"/>
  <Override PartName="/customXml/itemProps65.xml" ContentType="application/vnd.openxmlformats-officedocument.customXmlProperties+xml"/>
  <Override PartName="/customXml/itemProps66.xml" ContentType="application/vnd.openxmlformats-officedocument.customXmlProperties+xml"/>
  <Override PartName="/customXml/itemProps67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3.xml" ContentType="application/vnd.openxmlformats-officedocument.them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4.xml" ContentType="application/vnd.openxmlformats-officedocument.theme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69.xml" ContentType="application/vnd.openxmlformats-officedocument.presentationml.tags+xml"/>
  <Override PartName="/ppt/notesSlides/notesSlide3.xml" ContentType="application/vnd.openxmlformats-officedocument.presentationml.notesSlide+xml"/>
  <Override PartName="/ppt/tags/tag70.xml" ContentType="application/vnd.openxmlformats-officedocument.presentationml.tag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68"/>
    <p:sldMasterId id="2147483757" r:id="rId69"/>
    <p:sldMasterId id="2147483775" r:id="rId70"/>
    <p:sldMasterId id="2147483793" r:id="rId71"/>
  </p:sldMasterIdLst>
  <p:notesMasterIdLst>
    <p:notesMasterId r:id="rId101"/>
  </p:notesMasterIdLst>
  <p:sldIdLst>
    <p:sldId id="322" r:id="rId72"/>
    <p:sldId id="263" r:id="rId73"/>
    <p:sldId id="264" r:id="rId74"/>
    <p:sldId id="288" r:id="rId75"/>
    <p:sldId id="323" r:id="rId76"/>
    <p:sldId id="324" r:id="rId77"/>
    <p:sldId id="295" r:id="rId78"/>
    <p:sldId id="287" r:id="rId79"/>
    <p:sldId id="289" r:id="rId80"/>
    <p:sldId id="290" r:id="rId81"/>
    <p:sldId id="291" r:id="rId82"/>
    <p:sldId id="325" r:id="rId83"/>
    <p:sldId id="292" r:id="rId84"/>
    <p:sldId id="293" r:id="rId85"/>
    <p:sldId id="300" r:id="rId86"/>
    <p:sldId id="301" r:id="rId87"/>
    <p:sldId id="297" r:id="rId88"/>
    <p:sldId id="302" r:id="rId89"/>
    <p:sldId id="307" r:id="rId90"/>
    <p:sldId id="308" r:id="rId91"/>
    <p:sldId id="312" r:id="rId92"/>
    <p:sldId id="328" r:id="rId93"/>
    <p:sldId id="262" r:id="rId94"/>
    <p:sldId id="314" r:id="rId95"/>
    <p:sldId id="316" r:id="rId96"/>
    <p:sldId id="315" r:id="rId97"/>
    <p:sldId id="317" r:id="rId98"/>
    <p:sldId id="318" r:id="rId99"/>
    <p:sldId id="321" r:id="rId100"/>
  </p:sldIdLst>
  <p:sldSz cx="9144000" cy="6858000" type="screen4x3"/>
  <p:notesSz cx="5788025" cy="84883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Rg st="1" end="29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F9B5"/>
    <a:srgbClr val="DDE8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53" autoAdjust="0"/>
    <p:restoredTop sz="94660"/>
  </p:normalViewPr>
  <p:slideViewPr>
    <p:cSldViewPr>
      <p:cViewPr varScale="1">
        <p:scale>
          <a:sx n="95" d="100"/>
          <a:sy n="95" d="100"/>
        </p:scale>
        <p:origin x="-5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customXml" Target="../customXml/item26.xml"/><Relationship Id="rId21" Type="http://schemas.openxmlformats.org/officeDocument/2006/relationships/customXml" Target="../customXml/item21.xml"/><Relationship Id="rId42" Type="http://schemas.openxmlformats.org/officeDocument/2006/relationships/customXml" Target="../customXml/item42.xml"/><Relationship Id="rId47" Type="http://schemas.openxmlformats.org/officeDocument/2006/relationships/customXml" Target="../customXml/item47.xml"/><Relationship Id="rId63" Type="http://schemas.openxmlformats.org/officeDocument/2006/relationships/customXml" Target="../customXml/item63.xml"/><Relationship Id="rId68" Type="http://schemas.openxmlformats.org/officeDocument/2006/relationships/slideMaster" Target="slideMasters/slideMaster1.xml"/><Relationship Id="rId84" Type="http://schemas.openxmlformats.org/officeDocument/2006/relationships/slide" Target="slides/slide13.xml"/><Relationship Id="rId89" Type="http://schemas.openxmlformats.org/officeDocument/2006/relationships/slide" Target="slides/slide18.xml"/><Relationship Id="rId16" Type="http://schemas.openxmlformats.org/officeDocument/2006/relationships/customXml" Target="../customXml/item16.xml"/><Relationship Id="rId11" Type="http://schemas.openxmlformats.org/officeDocument/2006/relationships/customXml" Target="../customXml/item11.xml"/><Relationship Id="rId32" Type="http://schemas.openxmlformats.org/officeDocument/2006/relationships/customXml" Target="../customXml/item32.xml"/><Relationship Id="rId37" Type="http://schemas.openxmlformats.org/officeDocument/2006/relationships/customXml" Target="../customXml/item37.xml"/><Relationship Id="rId53" Type="http://schemas.openxmlformats.org/officeDocument/2006/relationships/customXml" Target="../customXml/item53.xml"/><Relationship Id="rId58" Type="http://schemas.openxmlformats.org/officeDocument/2006/relationships/customXml" Target="../customXml/item58.xml"/><Relationship Id="rId74" Type="http://schemas.openxmlformats.org/officeDocument/2006/relationships/slide" Target="slides/slide3.xml"/><Relationship Id="rId79" Type="http://schemas.openxmlformats.org/officeDocument/2006/relationships/slide" Target="slides/slide8.xml"/><Relationship Id="rId102" Type="http://schemas.openxmlformats.org/officeDocument/2006/relationships/presProps" Target="presProps.xml"/><Relationship Id="rId5" Type="http://schemas.openxmlformats.org/officeDocument/2006/relationships/customXml" Target="../customXml/item5.xml"/><Relationship Id="rId90" Type="http://schemas.openxmlformats.org/officeDocument/2006/relationships/slide" Target="slides/slide19.xml"/><Relationship Id="rId95" Type="http://schemas.openxmlformats.org/officeDocument/2006/relationships/slide" Target="slides/slide24.xml"/><Relationship Id="rId22" Type="http://schemas.openxmlformats.org/officeDocument/2006/relationships/customXml" Target="../customXml/item22.xml"/><Relationship Id="rId27" Type="http://schemas.openxmlformats.org/officeDocument/2006/relationships/customXml" Target="../customXml/item27.xml"/><Relationship Id="rId43" Type="http://schemas.openxmlformats.org/officeDocument/2006/relationships/customXml" Target="../customXml/item43.xml"/><Relationship Id="rId48" Type="http://schemas.openxmlformats.org/officeDocument/2006/relationships/customXml" Target="../customXml/item48.xml"/><Relationship Id="rId64" Type="http://schemas.openxmlformats.org/officeDocument/2006/relationships/customXml" Target="../customXml/item64.xml"/><Relationship Id="rId69" Type="http://schemas.openxmlformats.org/officeDocument/2006/relationships/slideMaster" Target="slideMasters/slideMaster2.xml"/><Relationship Id="rId80" Type="http://schemas.openxmlformats.org/officeDocument/2006/relationships/slide" Target="slides/slide9.xml"/><Relationship Id="rId85" Type="http://schemas.openxmlformats.org/officeDocument/2006/relationships/slide" Target="slides/slide14.xml"/><Relationship Id="rId12" Type="http://schemas.openxmlformats.org/officeDocument/2006/relationships/customXml" Target="../customXml/item12.xml"/><Relationship Id="rId17" Type="http://schemas.openxmlformats.org/officeDocument/2006/relationships/customXml" Target="../customXml/item17.xml"/><Relationship Id="rId33" Type="http://schemas.openxmlformats.org/officeDocument/2006/relationships/customXml" Target="../customXml/item33.xml"/><Relationship Id="rId38" Type="http://schemas.openxmlformats.org/officeDocument/2006/relationships/customXml" Target="../customXml/item38.xml"/><Relationship Id="rId59" Type="http://schemas.openxmlformats.org/officeDocument/2006/relationships/customXml" Target="../customXml/item59.xml"/><Relationship Id="rId103" Type="http://schemas.openxmlformats.org/officeDocument/2006/relationships/viewProps" Target="viewProps.xml"/><Relationship Id="rId20" Type="http://schemas.openxmlformats.org/officeDocument/2006/relationships/customXml" Target="../customXml/item20.xml"/><Relationship Id="rId41" Type="http://schemas.openxmlformats.org/officeDocument/2006/relationships/customXml" Target="../customXml/item41.xml"/><Relationship Id="rId54" Type="http://schemas.openxmlformats.org/officeDocument/2006/relationships/customXml" Target="../customXml/item54.xml"/><Relationship Id="rId62" Type="http://schemas.openxmlformats.org/officeDocument/2006/relationships/customXml" Target="../customXml/item62.xml"/><Relationship Id="rId70" Type="http://schemas.openxmlformats.org/officeDocument/2006/relationships/slideMaster" Target="slideMasters/slideMaster3.xml"/><Relationship Id="rId75" Type="http://schemas.openxmlformats.org/officeDocument/2006/relationships/slide" Target="slides/slide4.xml"/><Relationship Id="rId83" Type="http://schemas.openxmlformats.org/officeDocument/2006/relationships/slide" Target="slides/slide12.xml"/><Relationship Id="rId88" Type="http://schemas.openxmlformats.org/officeDocument/2006/relationships/slide" Target="slides/slide17.xml"/><Relationship Id="rId91" Type="http://schemas.openxmlformats.org/officeDocument/2006/relationships/slide" Target="slides/slide20.xml"/><Relationship Id="rId96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customXml" Target="../customXml/item6.xml"/><Relationship Id="rId15" Type="http://schemas.openxmlformats.org/officeDocument/2006/relationships/customXml" Target="../customXml/item15.xml"/><Relationship Id="rId23" Type="http://schemas.openxmlformats.org/officeDocument/2006/relationships/customXml" Target="../customXml/item23.xml"/><Relationship Id="rId28" Type="http://schemas.openxmlformats.org/officeDocument/2006/relationships/customXml" Target="../customXml/item28.xml"/><Relationship Id="rId36" Type="http://schemas.openxmlformats.org/officeDocument/2006/relationships/customXml" Target="../customXml/item36.xml"/><Relationship Id="rId49" Type="http://schemas.openxmlformats.org/officeDocument/2006/relationships/customXml" Target="../customXml/item49.xml"/><Relationship Id="rId57" Type="http://schemas.openxmlformats.org/officeDocument/2006/relationships/customXml" Target="../customXml/item57.xml"/><Relationship Id="rId10" Type="http://schemas.openxmlformats.org/officeDocument/2006/relationships/customXml" Target="../customXml/item10.xml"/><Relationship Id="rId31" Type="http://schemas.openxmlformats.org/officeDocument/2006/relationships/customXml" Target="../customXml/item31.xml"/><Relationship Id="rId44" Type="http://schemas.openxmlformats.org/officeDocument/2006/relationships/customXml" Target="../customXml/item44.xml"/><Relationship Id="rId52" Type="http://schemas.openxmlformats.org/officeDocument/2006/relationships/customXml" Target="../customXml/item52.xml"/><Relationship Id="rId60" Type="http://schemas.openxmlformats.org/officeDocument/2006/relationships/customXml" Target="../customXml/item60.xml"/><Relationship Id="rId65" Type="http://schemas.openxmlformats.org/officeDocument/2006/relationships/customXml" Target="../customXml/item65.xml"/><Relationship Id="rId73" Type="http://schemas.openxmlformats.org/officeDocument/2006/relationships/slide" Target="slides/slide2.xml"/><Relationship Id="rId78" Type="http://schemas.openxmlformats.org/officeDocument/2006/relationships/slide" Target="slides/slide7.xml"/><Relationship Id="rId81" Type="http://schemas.openxmlformats.org/officeDocument/2006/relationships/slide" Target="slides/slide10.xml"/><Relationship Id="rId86" Type="http://schemas.openxmlformats.org/officeDocument/2006/relationships/slide" Target="slides/slide15.xml"/><Relationship Id="rId94" Type="http://schemas.openxmlformats.org/officeDocument/2006/relationships/slide" Target="slides/slide23.xml"/><Relationship Id="rId99" Type="http://schemas.openxmlformats.org/officeDocument/2006/relationships/slide" Target="slides/slide28.xml"/><Relationship Id="rId101" Type="http://schemas.openxmlformats.org/officeDocument/2006/relationships/notesMaster" Target="notesMasters/notesMaster1.xml"/><Relationship Id="rId4" Type="http://schemas.openxmlformats.org/officeDocument/2006/relationships/customXml" Target="../customXml/item4.xml"/><Relationship Id="rId9" Type="http://schemas.openxmlformats.org/officeDocument/2006/relationships/customXml" Target="../customXml/item9.xml"/><Relationship Id="rId13" Type="http://schemas.openxmlformats.org/officeDocument/2006/relationships/customXml" Target="../customXml/item13.xml"/><Relationship Id="rId18" Type="http://schemas.openxmlformats.org/officeDocument/2006/relationships/customXml" Target="../customXml/item18.xml"/><Relationship Id="rId39" Type="http://schemas.openxmlformats.org/officeDocument/2006/relationships/customXml" Target="../customXml/item39.xml"/><Relationship Id="rId34" Type="http://schemas.openxmlformats.org/officeDocument/2006/relationships/customXml" Target="../customXml/item34.xml"/><Relationship Id="rId50" Type="http://schemas.openxmlformats.org/officeDocument/2006/relationships/customXml" Target="../customXml/item50.xml"/><Relationship Id="rId55" Type="http://schemas.openxmlformats.org/officeDocument/2006/relationships/customXml" Target="../customXml/item55.xml"/><Relationship Id="rId76" Type="http://schemas.openxmlformats.org/officeDocument/2006/relationships/slide" Target="slides/slide5.xml"/><Relationship Id="rId97" Type="http://schemas.openxmlformats.org/officeDocument/2006/relationships/slide" Target="slides/slide26.xml"/><Relationship Id="rId104" Type="http://schemas.openxmlformats.org/officeDocument/2006/relationships/theme" Target="theme/theme1.xml"/><Relationship Id="rId7" Type="http://schemas.openxmlformats.org/officeDocument/2006/relationships/customXml" Target="../customXml/item7.xml"/><Relationship Id="rId71" Type="http://schemas.openxmlformats.org/officeDocument/2006/relationships/slideMaster" Target="slideMasters/slideMaster4.xml"/><Relationship Id="rId92" Type="http://schemas.openxmlformats.org/officeDocument/2006/relationships/slide" Target="slides/slide21.xml"/><Relationship Id="rId2" Type="http://schemas.openxmlformats.org/officeDocument/2006/relationships/customXml" Target="../customXml/item2.xml"/><Relationship Id="rId29" Type="http://schemas.openxmlformats.org/officeDocument/2006/relationships/customXml" Target="../customXml/item29.xml"/><Relationship Id="rId24" Type="http://schemas.openxmlformats.org/officeDocument/2006/relationships/customXml" Target="../customXml/item24.xml"/><Relationship Id="rId40" Type="http://schemas.openxmlformats.org/officeDocument/2006/relationships/customXml" Target="../customXml/item40.xml"/><Relationship Id="rId45" Type="http://schemas.openxmlformats.org/officeDocument/2006/relationships/customXml" Target="../customXml/item45.xml"/><Relationship Id="rId66" Type="http://schemas.openxmlformats.org/officeDocument/2006/relationships/customXml" Target="../customXml/item66.xml"/><Relationship Id="rId87" Type="http://schemas.openxmlformats.org/officeDocument/2006/relationships/slide" Target="slides/slide16.xml"/><Relationship Id="rId61" Type="http://schemas.openxmlformats.org/officeDocument/2006/relationships/customXml" Target="../customXml/item61.xml"/><Relationship Id="rId82" Type="http://schemas.openxmlformats.org/officeDocument/2006/relationships/slide" Target="slides/slide11.xml"/><Relationship Id="rId19" Type="http://schemas.openxmlformats.org/officeDocument/2006/relationships/customXml" Target="../customXml/item19.xml"/><Relationship Id="rId14" Type="http://schemas.openxmlformats.org/officeDocument/2006/relationships/customXml" Target="../customXml/item14.xml"/><Relationship Id="rId30" Type="http://schemas.openxmlformats.org/officeDocument/2006/relationships/customXml" Target="../customXml/item30.xml"/><Relationship Id="rId35" Type="http://schemas.openxmlformats.org/officeDocument/2006/relationships/customXml" Target="../customXml/item35.xml"/><Relationship Id="rId56" Type="http://schemas.openxmlformats.org/officeDocument/2006/relationships/customXml" Target="../customXml/item56.xml"/><Relationship Id="rId77" Type="http://schemas.openxmlformats.org/officeDocument/2006/relationships/slide" Target="slides/slide6.xml"/><Relationship Id="rId100" Type="http://schemas.openxmlformats.org/officeDocument/2006/relationships/slide" Target="slides/slide29.xml"/><Relationship Id="rId105" Type="http://schemas.openxmlformats.org/officeDocument/2006/relationships/tableStyles" Target="tableStyles.xml"/><Relationship Id="rId8" Type="http://schemas.openxmlformats.org/officeDocument/2006/relationships/customXml" Target="../customXml/item8.xml"/><Relationship Id="rId51" Type="http://schemas.openxmlformats.org/officeDocument/2006/relationships/customXml" Target="../customXml/item51.xml"/><Relationship Id="rId72" Type="http://schemas.openxmlformats.org/officeDocument/2006/relationships/slide" Target="slides/slide1.xml"/><Relationship Id="rId93" Type="http://schemas.openxmlformats.org/officeDocument/2006/relationships/slide" Target="slides/slide22.xml"/><Relationship Id="rId98" Type="http://schemas.openxmlformats.org/officeDocument/2006/relationships/slide" Target="slides/slide27.xml"/><Relationship Id="rId3" Type="http://schemas.openxmlformats.org/officeDocument/2006/relationships/customXml" Target="../customXml/item3.xml"/><Relationship Id="rId25" Type="http://schemas.openxmlformats.org/officeDocument/2006/relationships/customXml" Target="../customXml/item25.xml"/><Relationship Id="rId46" Type="http://schemas.openxmlformats.org/officeDocument/2006/relationships/customXml" Target="../customXml/item46.xml"/><Relationship Id="rId67" Type="http://schemas.openxmlformats.org/officeDocument/2006/relationships/customXml" Target="../customXml/item6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508144" cy="424418"/>
          </a:xfrm>
          <a:prstGeom prst="rect">
            <a:avLst/>
          </a:prstGeom>
        </p:spPr>
        <p:txBody>
          <a:bodyPr vert="horz" lIns="81574" tIns="40787" rIns="81574" bIns="40787" rtlCol="0"/>
          <a:lstStyle>
            <a:lvl1pPr algn="l">
              <a:defRPr sz="11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278542" y="0"/>
            <a:ext cx="2508144" cy="424418"/>
          </a:xfrm>
          <a:prstGeom prst="rect">
            <a:avLst/>
          </a:prstGeom>
        </p:spPr>
        <p:txBody>
          <a:bodyPr vert="horz" lIns="81574" tIns="40787" rIns="81574" bIns="40787" rtlCol="0"/>
          <a:lstStyle>
            <a:lvl1pPr algn="r">
              <a:defRPr sz="1100"/>
            </a:lvl1pPr>
          </a:lstStyle>
          <a:p>
            <a:fld id="{A3F76BD1-2D29-438E-A12A-97039FEF8B1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773113" y="636588"/>
            <a:ext cx="4241800" cy="3182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1574" tIns="40787" rIns="81574" bIns="40787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578803" y="4031973"/>
            <a:ext cx="4630420" cy="3819763"/>
          </a:xfrm>
          <a:prstGeom prst="rect">
            <a:avLst/>
          </a:prstGeom>
        </p:spPr>
        <p:txBody>
          <a:bodyPr vert="horz" lIns="81574" tIns="40787" rIns="81574" bIns="40787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062472"/>
            <a:ext cx="2508144" cy="424418"/>
          </a:xfrm>
          <a:prstGeom prst="rect">
            <a:avLst/>
          </a:prstGeom>
        </p:spPr>
        <p:txBody>
          <a:bodyPr vert="horz" lIns="81574" tIns="40787" rIns="81574" bIns="40787" rtlCol="0" anchor="b"/>
          <a:lstStyle>
            <a:lvl1pPr algn="l">
              <a:defRPr sz="11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278542" y="8062472"/>
            <a:ext cx="2508144" cy="424418"/>
          </a:xfrm>
          <a:prstGeom prst="rect">
            <a:avLst/>
          </a:prstGeom>
        </p:spPr>
        <p:txBody>
          <a:bodyPr vert="horz" lIns="81574" tIns="40787" rIns="81574" bIns="40787" rtlCol="0" anchor="b"/>
          <a:lstStyle>
            <a:lvl1pPr algn="r">
              <a:defRPr sz="1100"/>
            </a:lvl1pPr>
          </a:lstStyle>
          <a:p>
            <a:fld id="{20323A23-EC88-4DEB-9C00-AF12C3D113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32208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323A23-EC88-4DEB-9C00-AF12C3D1131E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45504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323A23-EC88-4DEB-9C00-AF12C3D1131E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01181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323A23-EC88-4DEB-9C00-AF12C3D1131E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29102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2.xml"/><Relationship Id="rId7" Type="http://schemas.openxmlformats.org/officeDocument/2006/relationships/image" Target="../media/image1.png"/><Relationship Id="rId2" Type="http://schemas.openxmlformats.org/officeDocument/2006/relationships/tags" Target="../tags/tag1.xml"/><Relationship Id="rId1" Type="http://schemas.openxmlformats.org/officeDocument/2006/relationships/customXml" Target="../../customXml/item38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4.xml"/><Relationship Id="rId4" Type="http://schemas.openxmlformats.org/officeDocument/2006/relationships/tags" Target="../tags/tag3.xml"/></Relationships>
</file>

<file path=ppt/slideLayouts/_rels/slideLayout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6.xml"/><Relationship Id="rId7" Type="http://schemas.openxmlformats.org/officeDocument/2006/relationships/image" Target="../media/image1.png"/><Relationship Id="rId2" Type="http://schemas.openxmlformats.org/officeDocument/2006/relationships/tags" Target="../tags/tag5.xml"/><Relationship Id="rId1" Type="http://schemas.openxmlformats.org/officeDocument/2006/relationships/customXml" Target="../../customXml/item45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8.xml"/><Relationship Id="rId4" Type="http://schemas.openxmlformats.org/officeDocument/2006/relationships/tags" Target="../tags/tag7.xml"/></Relationships>
</file>

<file path=ppt/slideLayouts/_rels/slideLayout25.xml.rels><?xml version="1.0" encoding="UTF-8" standalone="yes"?>
<Relationships xmlns="http://schemas.openxmlformats.org/package/2006/relationships"><Relationship Id="rId8" Type="http://schemas.openxmlformats.org/officeDocument/2006/relationships/tags" Target="../tags/tag15.xml"/><Relationship Id="rId13" Type="http://schemas.openxmlformats.org/officeDocument/2006/relationships/image" Target="../media/image3.png"/><Relationship Id="rId3" Type="http://schemas.openxmlformats.org/officeDocument/2006/relationships/tags" Target="../tags/tag10.xml"/><Relationship Id="rId7" Type="http://schemas.openxmlformats.org/officeDocument/2006/relationships/tags" Target="../tags/tag14.xml"/><Relationship Id="rId12" Type="http://schemas.openxmlformats.org/officeDocument/2006/relationships/image" Target="../media/image2.png"/><Relationship Id="rId2" Type="http://schemas.openxmlformats.org/officeDocument/2006/relationships/tags" Target="../tags/tag9.xml"/><Relationship Id="rId1" Type="http://schemas.openxmlformats.org/officeDocument/2006/relationships/customXml" Target="../../customXml/item54.xml"/><Relationship Id="rId6" Type="http://schemas.openxmlformats.org/officeDocument/2006/relationships/tags" Target="../tags/tag13.xml"/><Relationship Id="rId11" Type="http://schemas.openxmlformats.org/officeDocument/2006/relationships/image" Target="../media/image1.png"/><Relationship Id="rId5" Type="http://schemas.openxmlformats.org/officeDocument/2006/relationships/tags" Target="../tags/tag12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11.xml"/><Relationship Id="rId9" Type="http://schemas.openxmlformats.org/officeDocument/2006/relationships/tags" Target="../tags/tag16.xml"/><Relationship Id="rId14" Type="http://schemas.openxmlformats.org/officeDocument/2006/relationships/image" Target="../media/image4.png"/></Relationships>
</file>

<file path=ppt/slideLayouts/_rels/slideLayout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18.xml"/><Relationship Id="rId7" Type="http://schemas.openxmlformats.org/officeDocument/2006/relationships/image" Target="../media/image1.png"/><Relationship Id="rId2" Type="http://schemas.openxmlformats.org/officeDocument/2006/relationships/tags" Target="../tags/tag17.xml"/><Relationship Id="rId1" Type="http://schemas.openxmlformats.org/officeDocument/2006/relationships/customXml" Target="../../customXml/item50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20.xml"/><Relationship Id="rId4" Type="http://schemas.openxmlformats.org/officeDocument/2006/relationships/tags" Target="../tags/tag19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21.xml"/><Relationship Id="rId1" Type="http://schemas.openxmlformats.org/officeDocument/2006/relationships/customXml" Target="../../customXml/item9.xml"/><Relationship Id="rId4" Type="http://schemas.openxmlformats.org/officeDocument/2006/relationships/image" Target="../media/image5.png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23.xml"/><Relationship Id="rId7" Type="http://schemas.openxmlformats.org/officeDocument/2006/relationships/image" Target="../media/image1.png"/><Relationship Id="rId2" Type="http://schemas.openxmlformats.org/officeDocument/2006/relationships/tags" Target="../tags/tag22.xml"/><Relationship Id="rId1" Type="http://schemas.openxmlformats.org/officeDocument/2006/relationships/customXml" Target="../../customXml/item11.xml"/><Relationship Id="rId6" Type="http://schemas.openxmlformats.org/officeDocument/2006/relationships/slideMaster" Target="../slideMasters/slideMaster3.xml"/><Relationship Id="rId5" Type="http://schemas.openxmlformats.org/officeDocument/2006/relationships/tags" Target="../tags/tag25.xml"/><Relationship Id="rId4" Type="http://schemas.openxmlformats.org/officeDocument/2006/relationships/tags" Target="../tags/tag24.xml"/></Relationships>
</file>

<file path=ppt/slideLayouts/_rels/slideLayout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27.xml"/><Relationship Id="rId7" Type="http://schemas.openxmlformats.org/officeDocument/2006/relationships/image" Target="../media/image1.png"/><Relationship Id="rId2" Type="http://schemas.openxmlformats.org/officeDocument/2006/relationships/tags" Target="../tags/tag26.xml"/><Relationship Id="rId1" Type="http://schemas.openxmlformats.org/officeDocument/2006/relationships/customXml" Target="../../customXml/item8.xml"/><Relationship Id="rId6" Type="http://schemas.openxmlformats.org/officeDocument/2006/relationships/slideMaster" Target="../slideMasters/slideMaster3.xml"/><Relationship Id="rId5" Type="http://schemas.openxmlformats.org/officeDocument/2006/relationships/tags" Target="../tags/tag29.xml"/><Relationship Id="rId4" Type="http://schemas.openxmlformats.org/officeDocument/2006/relationships/tags" Target="../tags/tag28.xml"/></Relationships>
</file>

<file path=ppt/slideLayouts/_rels/slideLayout41.xml.rels><?xml version="1.0" encoding="UTF-8" standalone="yes"?>
<Relationships xmlns="http://schemas.openxmlformats.org/package/2006/relationships"><Relationship Id="rId8" Type="http://schemas.openxmlformats.org/officeDocument/2006/relationships/tags" Target="../tags/tag36.xml"/><Relationship Id="rId13" Type="http://schemas.openxmlformats.org/officeDocument/2006/relationships/image" Target="../media/image3.png"/><Relationship Id="rId3" Type="http://schemas.openxmlformats.org/officeDocument/2006/relationships/tags" Target="../tags/tag31.xml"/><Relationship Id="rId7" Type="http://schemas.openxmlformats.org/officeDocument/2006/relationships/tags" Target="../tags/tag35.xml"/><Relationship Id="rId12" Type="http://schemas.openxmlformats.org/officeDocument/2006/relationships/image" Target="../media/image2.png"/><Relationship Id="rId2" Type="http://schemas.openxmlformats.org/officeDocument/2006/relationships/tags" Target="../tags/tag30.xml"/><Relationship Id="rId1" Type="http://schemas.openxmlformats.org/officeDocument/2006/relationships/customXml" Target="../../customXml/item4.xml"/><Relationship Id="rId6" Type="http://schemas.openxmlformats.org/officeDocument/2006/relationships/tags" Target="../tags/tag34.xml"/><Relationship Id="rId11" Type="http://schemas.openxmlformats.org/officeDocument/2006/relationships/image" Target="../media/image1.png"/><Relationship Id="rId5" Type="http://schemas.openxmlformats.org/officeDocument/2006/relationships/tags" Target="../tags/tag33.xml"/><Relationship Id="rId10" Type="http://schemas.openxmlformats.org/officeDocument/2006/relationships/slideMaster" Target="../slideMasters/slideMaster3.xml"/><Relationship Id="rId4" Type="http://schemas.openxmlformats.org/officeDocument/2006/relationships/tags" Target="../tags/tag32.xml"/><Relationship Id="rId9" Type="http://schemas.openxmlformats.org/officeDocument/2006/relationships/tags" Target="../tags/tag37.xml"/><Relationship Id="rId14" Type="http://schemas.openxmlformats.org/officeDocument/2006/relationships/image" Target="../media/image4.png"/></Relationships>
</file>

<file path=ppt/slideLayouts/_rels/slideLayout42.xml.rels><?xml version="1.0" encoding="UTF-8" standalone="yes"?>
<Relationships xmlns="http://schemas.openxmlformats.org/package/2006/relationships"><Relationship Id="rId8" Type="http://schemas.openxmlformats.org/officeDocument/2006/relationships/tags" Target="../tags/tag44.xml"/><Relationship Id="rId13" Type="http://schemas.openxmlformats.org/officeDocument/2006/relationships/image" Target="../media/image3.png"/><Relationship Id="rId3" Type="http://schemas.openxmlformats.org/officeDocument/2006/relationships/tags" Target="../tags/tag39.xml"/><Relationship Id="rId7" Type="http://schemas.openxmlformats.org/officeDocument/2006/relationships/tags" Target="../tags/tag43.xml"/><Relationship Id="rId12" Type="http://schemas.openxmlformats.org/officeDocument/2006/relationships/image" Target="../media/image2.png"/><Relationship Id="rId2" Type="http://schemas.openxmlformats.org/officeDocument/2006/relationships/tags" Target="../tags/tag38.xml"/><Relationship Id="rId1" Type="http://schemas.openxmlformats.org/officeDocument/2006/relationships/customXml" Target="../../customXml/item60.xml"/><Relationship Id="rId6" Type="http://schemas.openxmlformats.org/officeDocument/2006/relationships/tags" Target="../tags/tag42.xml"/><Relationship Id="rId11" Type="http://schemas.openxmlformats.org/officeDocument/2006/relationships/image" Target="../media/image1.png"/><Relationship Id="rId5" Type="http://schemas.openxmlformats.org/officeDocument/2006/relationships/tags" Target="../tags/tag41.xml"/><Relationship Id="rId10" Type="http://schemas.openxmlformats.org/officeDocument/2006/relationships/slideMaster" Target="../slideMasters/slideMaster3.xml"/><Relationship Id="rId4" Type="http://schemas.openxmlformats.org/officeDocument/2006/relationships/tags" Target="../tags/tag40.xml"/><Relationship Id="rId9" Type="http://schemas.openxmlformats.org/officeDocument/2006/relationships/tags" Target="../tags/tag45.xml"/><Relationship Id="rId14" Type="http://schemas.openxmlformats.org/officeDocument/2006/relationships/image" Target="../media/image4.png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3.xml"/><Relationship Id="rId2" Type="http://schemas.openxmlformats.org/officeDocument/2006/relationships/tags" Target="../tags/tag46.xml"/><Relationship Id="rId1" Type="http://schemas.openxmlformats.org/officeDocument/2006/relationships/customXml" Target="../../customXml/item58.xml"/><Relationship Id="rId4" Type="http://schemas.openxmlformats.org/officeDocument/2006/relationships/image" Target="../media/image5.png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48.xml"/><Relationship Id="rId7" Type="http://schemas.openxmlformats.org/officeDocument/2006/relationships/image" Target="../media/image1.png"/><Relationship Id="rId2" Type="http://schemas.openxmlformats.org/officeDocument/2006/relationships/tags" Target="../tags/tag47.xml"/><Relationship Id="rId1" Type="http://schemas.openxmlformats.org/officeDocument/2006/relationships/customXml" Target="../../customXml/item10.xml"/><Relationship Id="rId6" Type="http://schemas.openxmlformats.org/officeDocument/2006/relationships/slideMaster" Target="../slideMasters/slideMaster4.xml"/><Relationship Id="rId5" Type="http://schemas.openxmlformats.org/officeDocument/2006/relationships/tags" Target="../tags/tag50.xml"/><Relationship Id="rId4" Type="http://schemas.openxmlformats.org/officeDocument/2006/relationships/tags" Target="../tags/tag49.xml"/></Relationships>
</file>

<file path=ppt/slideLayouts/_rels/slideLayout56.xml.rels><?xml version="1.0" encoding="UTF-8" standalone="yes"?>
<Relationships xmlns="http://schemas.openxmlformats.org/package/2006/relationships"><Relationship Id="rId8" Type="http://schemas.openxmlformats.org/officeDocument/2006/relationships/tags" Target="../tags/tag57.xml"/><Relationship Id="rId13" Type="http://schemas.openxmlformats.org/officeDocument/2006/relationships/tags" Target="../tags/tag62.xml"/><Relationship Id="rId18" Type="http://schemas.openxmlformats.org/officeDocument/2006/relationships/image" Target="../media/image10.png"/><Relationship Id="rId3" Type="http://schemas.openxmlformats.org/officeDocument/2006/relationships/tags" Target="../tags/tag52.xml"/><Relationship Id="rId7" Type="http://schemas.openxmlformats.org/officeDocument/2006/relationships/tags" Target="../tags/tag56.xml"/><Relationship Id="rId12" Type="http://schemas.openxmlformats.org/officeDocument/2006/relationships/tags" Target="../tags/tag61.xml"/><Relationship Id="rId17" Type="http://schemas.openxmlformats.org/officeDocument/2006/relationships/image" Target="../media/image9.png"/><Relationship Id="rId2" Type="http://schemas.openxmlformats.org/officeDocument/2006/relationships/tags" Target="../tags/tag51.xml"/><Relationship Id="rId16" Type="http://schemas.openxmlformats.org/officeDocument/2006/relationships/image" Target="../media/image8.png"/><Relationship Id="rId20" Type="http://schemas.openxmlformats.org/officeDocument/2006/relationships/image" Target="../media/image12.png"/><Relationship Id="rId1" Type="http://schemas.openxmlformats.org/officeDocument/2006/relationships/customXml" Target="../../customXml/item42.xml"/><Relationship Id="rId6" Type="http://schemas.openxmlformats.org/officeDocument/2006/relationships/tags" Target="../tags/tag55.xml"/><Relationship Id="rId11" Type="http://schemas.openxmlformats.org/officeDocument/2006/relationships/tags" Target="../tags/tag60.xml"/><Relationship Id="rId5" Type="http://schemas.openxmlformats.org/officeDocument/2006/relationships/tags" Target="../tags/tag54.xml"/><Relationship Id="rId15" Type="http://schemas.openxmlformats.org/officeDocument/2006/relationships/image" Target="../media/image7.png"/><Relationship Id="rId10" Type="http://schemas.openxmlformats.org/officeDocument/2006/relationships/tags" Target="../tags/tag59.xml"/><Relationship Id="rId19" Type="http://schemas.openxmlformats.org/officeDocument/2006/relationships/image" Target="../media/image11.png"/><Relationship Id="rId4" Type="http://schemas.openxmlformats.org/officeDocument/2006/relationships/tags" Target="../tags/tag53.xml"/><Relationship Id="rId9" Type="http://schemas.openxmlformats.org/officeDocument/2006/relationships/tags" Target="../tags/tag58.xml"/><Relationship Id="rId14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4.xml"/><Relationship Id="rId2" Type="http://schemas.openxmlformats.org/officeDocument/2006/relationships/tags" Target="../tags/tag63.xml"/><Relationship Id="rId1" Type="http://schemas.openxmlformats.org/officeDocument/2006/relationships/customXml" Target="../../customXml/item55.xml"/><Relationship Id="rId4" Type="http://schemas.openxmlformats.org/officeDocument/2006/relationships/image" Target="../media/image5.png"/></Relationships>
</file>

<file path=ppt/slideLayouts/_rels/slideLayout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65.xml"/><Relationship Id="rId7" Type="http://schemas.openxmlformats.org/officeDocument/2006/relationships/image" Target="../media/image1.png"/><Relationship Id="rId2" Type="http://schemas.openxmlformats.org/officeDocument/2006/relationships/tags" Target="../tags/tag64.xml"/><Relationship Id="rId1" Type="http://schemas.openxmlformats.org/officeDocument/2006/relationships/customXml" Target="../../customXml/item12.xml"/><Relationship Id="rId6" Type="http://schemas.openxmlformats.org/officeDocument/2006/relationships/slideMaster" Target="../slideMasters/slideMaster4.xml"/><Relationship Id="rId5" Type="http://schemas.openxmlformats.org/officeDocument/2006/relationships/tags" Target="../tags/tag67.xml"/><Relationship Id="rId4" Type="http://schemas.openxmlformats.org/officeDocument/2006/relationships/tags" Target="../tags/tag66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customXml" Target="../../customXml/item23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4.xml"/><Relationship Id="rId2" Type="http://schemas.openxmlformats.org/officeDocument/2006/relationships/tags" Target="../tags/tag68.xml"/><Relationship Id="rId1" Type="http://schemas.openxmlformats.org/officeDocument/2006/relationships/customXml" Target="../../customXml/item13.xml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4615E-E1F0-4981-9A43-74805590F7F2}" type="datetime1">
              <a:rPr lang="ru-RU" smtClean="0"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D913B-CCDE-4279-A7EF-3F4F57AFF0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162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87B86-9274-4B64-86DF-B97A74CF9377}" type="datetime1">
              <a:rPr lang="ru-RU" smtClean="0"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D913B-CCDE-4279-A7EF-3F4F57AFF0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7502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CDE70-147B-4E3A-BE7D-CFB1B1D951AC}" type="datetime1">
              <a:rPr lang="ru-RU" smtClean="0"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D913B-CCDE-4279-A7EF-3F4F57AFF0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8792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48B1B-10B4-4FB2-81BF-491775610B9E}" type="datetime1">
              <a:rPr lang="ru-RU" smtClean="0"/>
              <a:t>15.04.2019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D913B-CCDE-4279-A7EF-3F4F57AFF0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1071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1259-9190-4C3E-A01D-B440EF5E0B53}" type="datetime1">
              <a:rPr lang="ru-RU" smtClean="0"/>
              <a:t>15.04.2019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D913B-CCDE-4279-A7EF-3F4F57AFF0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33552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60FC6-3FB7-4C33-9A22-015DEF62D6D2}" type="datetime1">
              <a:rPr lang="ru-RU" smtClean="0"/>
              <a:t>15.04.2019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D913B-CCDE-4279-A7EF-3F4F57AFF0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21917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37EB1-DC7F-4482-9476-0DC98107C2C2}" type="datetime1">
              <a:rPr lang="ru-RU" smtClean="0"/>
              <a:t>15.04.2019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D913B-CCDE-4279-A7EF-3F4F57AFF0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91650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3B6E6-4E0F-43FF-B2BA-8D496E34A57A}" type="datetime1">
              <a:rPr lang="ru-RU" smtClean="0"/>
              <a:t>15.04.2019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D913B-CCDE-4279-A7EF-3F4F57AFF0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0297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88A8E-644F-4345-BF8F-03FA82540234}" type="datetime1">
              <a:rPr lang="ru-RU" smtClean="0"/>
              <a:t>15.04.2019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D913B-CCDE-4279-A7EF-3F4F57AFF0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59739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5CBE3-3A2B-4173-AAB2-82D38104D66C}" type="datetime1">
              <a:rPr lang="ru-RU" smtClean="0"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D913B-CCDE-4279-A7EF-3F4F57AFF0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31373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F57A0-6708-438B-B521-0BCFFCD6AD1B}" type="datetime1">
              <a:rPr lang="ru-RU" smtClean="0"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D913B-CCDE-4279-A7EF-3F4F57AFF0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72481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93203-6ED8-473A-9D3B-DC089A4C744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15.04.2019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0122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490D8-4814-4E84-B14F-8B222E64A1A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15.04.2019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24166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F7F19-0714-48CD-8EC1-A4F58609670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15.04.2019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71345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D2AC0-970B-425D-94D1-AFA3C774D63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15.04.2019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92456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385DA-FA76-4A4B-82A4-0F28DEB1400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15.04.2019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9261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CE42-01E4-441D-A59C-0823859F687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15.04.2019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28172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D3A19-3256-4226-9A65-76E007767D5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15.04.2019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5797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C8C6F-ECDE-4024-83FA-7FDE47484A6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15.04.2019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67621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11651-CDD6-4478-A456-13C58AC62F9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15.04.2019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42870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1BFC1-98EB-4012-B6E3-258AED7A292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15.04.2019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024485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A3153-A4DA-41CB-A7B8-F61B0728B68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15.04.2019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765247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Да/нет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TextBox 6"/>
          <p:cNvSpPr txBox="1"/>
          <p:nvPr userDrawn="1">
            <p:custDataLst>
              <p:tags r:id="rId2"/>
            </p:custDataLst>
          </p:nvPr>
        </p:nvSpPr>
        <p:spPr>
          <a:xfrm>
            <a:off x="1371600" y="1901722"/>
            <a:ext cx="7388352" cy="1522476"/>
          </a:xfrm>
          <a:prstGeom prst="rect">
            <a:avLst/>
          </a:prstGeom>
          <a:noFill/>
        </p:spPr>
        <p:txBody>
          <a:bodyPr vert="horz" rtlCol="0" anchor="ctr">
            <a:noAutofit/>
          </a:bodyPr>
          <a:lstStyle/>
          <a:p>
            <a:r>
              <a:rPr lang="uk-UA" sz="3200" smtClean="0">
                <a:solidFill>
                  <a:prstClr val="black"/>
                </a:solidFill>
              </a:rPr>
              <a:t>Да</a:t>
            </a:r>
            <a:endParaRPr lang="uk-UA" sz="3200">
              <a:solidFill>
                <a:prstClr val="black"/>
              </a:solidFill>
            </a:endParaRPr>
          </a:p>
        </p:txBody>
      </p:sp>
      <p:sp>
        <p:nvSpPr>
          <p:cNvPr id="8" name="TextBox 7"/>
          <p:cNvSpPr txBox="1"/>
          <p:nvPr userDrawn="1">
            <p:custDataLst>
              <p:tags r:id="rId3"/>
            </p:custDataLst>
          </p:nvPr>
        </p:nvSpPr>
        <p:spPr>
          <a:xfrm>
            <a:off x="1371600" y="3540784"/>
            <a:ext cx="7388352" cy="1522476"/>
          </a:xfrm>
          <a:prstGeom prst="rect">
            <a:avLst/>
          </a:prstGeom>
          <a:noFill/>
        </p:spPr>
        <p:txBody>
          <a:bodyPr vert="horz" rtlCol="0" anchor="ctr">
            <a:noAutofit/>
          </a:bodyPr>
          <a:lstStyle/>
          <a:p>
            <a:r>
              <a:rPr lang="uk-UA" sz="3200" smtClean="0">
                <a:solidFill>
                  <a:prstClr val="black"/>
                </a:solidFill>
              </a:rPr>
              <a:t>Нет</a:t>
            </a:r>
            <a:endParaRPr lang="uk-UA" sz="3200">
              <a:solidFill>
                <a:prstClr val="black"/>
              </a:solidFill>
            </a:endParaRPr>
          </a:p>
        </p:txBody>
      </p:sp>
      <p:pic>
        <p:nvPicPr>
          <p:cNvPr id="9" name="Рисунок 8"/>
          <p:cNvPicPr>
            <a:picLocks/>
          </p:cNvPicPr>
          <p:nvPr userDrawn="1">
            <p:custDataLst>
              <p:tags r:id="rId4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2234336"/>
            <a:ext cx="857250" cy="857250"/>
          </a:xfrm>
          <a:prstGeom prst="rect">
            <a:avLst/>
          </a:prstGeom>
        </p:spPr>
      </p:pic>
      <p:pic>
        <p:nvPicPr>
          <p:cNvPr id="10" name="Рисунок 9"/>
          <p:cNvPicPr>
            <a:picLocks/>
          </p:cNvPicPr>
          <p:nvPr userDrawn="1">
            <p:custDataLst>
              <p:tags r:id="rId5"/>
            </p:custData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3873398"/>
            <a:ext cx="857250" cy="85725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194960017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2 варианта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Объект 6"/>
          <p:cNvSpPr>
            <a:spLocks noGrp="1"/>
          </p:cNvSpPr>
          <p:nvPr>
            <p:ph sz="quarter" idx="11"/>
            <p:custDataLst>
              <p:tags r:id="rId2"/>
            </p:custDataLst>
          </p:nvPr>
        </p:nvSpPr>
        <p:spPr>
          <a:xfrm>
            <a:off x="1371600" y="1901723"/>
            <a:ext cx="7388352" cy="1522476"/>
          </a:xfrm>
          <a:prstGeom prst="rect">
            <a:avLst/>
          </a:prstGeom>
        </p:spPr>
        <p:txBody>
          <a:bodyPr vert="horz" wrap="square" lIns="90877" tIns="43391" rIns="90877" bIns="43391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endParaRPr lang="uk-UA"/>
          </a:p>
        </p:txBody>
      </p:sp>
      <p:sp>
        <p:nvSpPr>
          <p:cNvPr id="8" name="Объект 7"/>
          <p:cNvSpPr>
            <a:spLocks noGrp="1"/>
          </p:cNvSpPr>
          <p:nvPr>
            <p:ph sz="quarter" idx="12"/>
            <p:custDataLst>
              <p:tags r:id="rId3"/>
            </p:custDataLst>
          </p:nvPr>
        </p:nvSpPr>
        <p:spPr>
          <a:xfrm>
            <a:off x="1371600" y="3540785"/>
            <a:ext cx="7388352" cy="1522476"/>
          </a:xfrm>
          <a:prstGeom prst="rect">
            <a:avLst/>
          </a:prstGeom>
        </p:spPr>
        <p:txBody>
          <a:bodyPr vert="horz" wrap="square" lIns="90877" tIns="43391" rIns="90877" bIns="43391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endParaRPr lang="uk-UA"/>
          </a:p>
        </p:txBody>
      </p:sp>
      <p:pic>
        <p:nvPicPr>
          <p:cNvPr id="9" name="Рисунок 8"/>
          <p:cNvPicPr>
            <a:picLocks/>
          </p:cNvPicPr>
          <p:nvPr userDrawn="1">
            <p:custDataLst>
              <p:tags r:id="rId4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2234336"/>
            <a:ext cx="857250" cy="857250"/>
          </a:xfrm>
          <a:prstGeom prst="rect">
            <a:avLst/>
          </a:prstGeom>
        </p:spPr>
      </p:pic>
      <p:pic>
        <p:nvPicPr>
          <p:cNvPr id="10" name="Рисунок 9"/>
          <p:cNvPicPr>
            <a:picLocks/>
          </p:cNvPicPr>
          <p:nvPr userDrawn="1">
            <p:custDataLst>
              <p:tags r:id="rId5"/>
            </p:custData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3873398"/>
            <a:ext cx="857250" cy="85725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400161876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4 варианта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Объект 6"/>
          <p:cNvSpPr>
            <a:spLocks noGrp="1"/>
          </p:cNvSpPr>
          <p:nvPr>
            <p:ph sz="quarter" idx="11"/>
            <p:custDataLst>
              <p:tags r:id="rId2"/>
            </p:custDataLst>
          </p:nvPr>
        </p:nvSpPr>
        <p:spPr>
          <a:xfrm>
            <a:off x="1371600" y="1069848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endParaRPr lang="uk-UA"/>
          </a:p>
        </p:txBody>
      </p:sp>
      <p:sp>
        <p:nvSpPr>
          <p:cNvPr id="8" name="Объект 7"/>
          <p:cNvSpPr>
            <a:spLocks noGrp="1"/>
          </p:cNvSpPr>
          <p:nvPr>
            <p:ph sz="quarter" idx="12"/>
            <p:custDataLst>
              <p:tags r:id="rId3"/>
            </p:custDataLst>
          </p:nvPr>
        </p:nvSpPr>
        <p:spPr>
          <a:xfrm>
            <a:off x="1371600" y="2402357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endParaRPr lang="uk-UA"/>
          </a:p>
        </p:txBody>
      </p:sp>
      <p:sp>
        <p:nvSpPr>
          <p:cNvPr id="9" name="Объект 8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1371600" y="3734867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endParaRPr lang="uk-UA"/>
          </a:p>
        </p:txBody>
      </p:sp>
      <p:sp>
        <p:nvSpPr>
          <p:cNvPr id="10" name="Объект 9"/>
          <p:cNvSpPr>
            <a:spLocks noGrp="1"/>
          </p:cNvSpPr>
          <p:nvPr>
            <p:ph sz="quarter" idx="14"/>
            <p:custDataLst>
              <p:tags r:id="rId5"/>
            </p:custDataLst>
          </p:nvPr>
        </p:nvSpPr>
        <p:spPr>
          <a:xfrm>
            <a:off x="1371600" y="5067376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endParaRPr lang="uk-UA"/>
          </a:p>
        </p:txBody>
      </p:sp>
      <p:pic>
        <p:nvPicPr>
          <p:cNvPr id="11" name="Рисунок 10"/>
          <p:cNvPicPr>
            <a:picLocks/>
          </p:cNvPicPr>
          <p:nvPr userDrawn="1">
            <p:custDataLst>
              <p:tags r:id="rId6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249185"/>
            <a:ext cx="857250" cy="857250"/>
          </a:xfrm>
          <a:prstGeom prst="rect">
            <a:avLst/>
          </a:prstGeom>
        </p:spPr>
      </p:pic>
      <p:pic>
        <p:nvPicPr>
          <p:cNvPr id="12" name="Рисунок 11"/>
          <p:cNvPicPr>
            <a:picLocks/>
          </p:cNvPicPr>
          <p:nvPr userDrawn="1">
            <p:custDataLst>
              <p:tags r:id="rId7"/>
            </p:custData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2581694"/>
            <a:ext cx="857250" cy="857250"/>
          </a:xfrm>
          <a:prstGeom prst="rect">
            <a:avLst/>
          </a:prstGeom>
        </p:spPr>
      </p:pic>
      <p:pic>
        <p:nvPicPr>
          <p:cNvPr id="13" name="Рисунок 12"/>
          <p:cNvPicPr>
            <a:picLocks/>
          </p:cNvPicPr>
          <p:nvPr userDrawn="1">
            <p:custDataLst>
              <p:tags r:id="rId8"/>
            </p:custData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3914203"/>
            <a:ext cx="857250" cy="857250"/>
          </a:xfrm>
          <a:prstGeom prst="rect">
            <a:avLst/>
          </a:prstGeom>
        </p:spPr>
      </p:pic>
      <p:pic>
        <p:nvPicPr>
          <p:cNvPr id="14" name="Рисунок 13"/>
          <p:cNvPicPr>
            <a:picLocks/>
          </p:cNvPicPr>
          <p:nvPr userDrawn="1">
            <p:custDataLst>
              <p:tags r:id="rId9"/>
            </p:custData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5246713"/>
            <a:ext cx="857250" cy="85725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9623508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2 - Да/нет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TextBox 6"/>
          <p:cNvSpPr txBox="1"/>
          <p:nvPr userDrawn="1">
            <p:custDataLst>
              <p:tags r:id="rId2"/>
            </p:custDataLst>
          </p:nvPr>
        </p:nvSpPr>
        <p:spPr>
          <a:xfrm>
            <a:off x="1371600" y="1901722"/>
            <a:ext cx="7388352" cy="1522476"/>
          </a:xfrm>
          <a:prstGeom prst="rect">
            <a:avLst/>
          </a:prstGeom>
          <a:noFill/>
        </p:spPr>
        <p:txBody>
          <a:bodyPr vert="horz" rtlCol="0" anchor="ctr">
            <a:noAutofit/>
          </a:bodyPr>
          <a:lstStyle/>
          <a:p>
            <a:r>
              <a:rPr lang="uk-UA" sz="3200" smtClean="0">
                <a:solidFill>
                  <a:prstClr val="black"/>
                </a:solidFill>
              </a:rPr>
              <a:t>Да</a:t>
            </a:r>
            <a:endParaRPr lang="uk-UA" sz="3200">
              <a:solidFill>
                <a:prstClr val="black"/>
              </a:solidFill>
            </a:endParaRPr>
          </a:p>
        </p:txBody>
      </p:sp>
      <p:sp>
        <p:nvSpPr>
          <p:cNvPr id="8" name="TextBox 7"/>
          <p:cNvSpPr txBox="1"/>
          <p:nvPr userDrawn="1">
            <p:custDataLst>
              <p:tags r:id="rId3"/>
            </p:custDataLst>
          </p:nvPr>
        </p:nvSpPr>
        <p:spPr>
          <a:xfrm>
            <a:off x="1371600" y="3540784"/>
            <a:ext cx="7388352" cy="1522476"/>
          </a:xfrm>
          <a:prstGeom prst="rect">
            <a:avLst/>
          </a:prstGeom>
          <a:noFill/>
        </p:spPr>
        <p:txBody>
          <a:bodyPr vert="horz" rtlCol="0" anchor="ctr">
            <a:noAutofit/>
          </a:bodyPr>
          <a:lstStyle/>
          <a:p>
            <a:r>
              <a:rPr lang="uk-UA" sz="3200" smtClean="0">
                <a:solidFill>
                  <a:prstClr val="black"/>
                </a:solidFill>
              </a:rPr>
              <a:t>Нет</a:t>
            </a:r>
            <a:endParaRPr lang="uk-UA" sz="3200">
              <a:solidFill>
                <a:prstClr val="black"/>
              </a:solidFill>
            </a:endParaRPr>
          </a:p>
        </p:txBody>
      </p:sp>
      <p:pic>
        <p:nvPicPr>
          <p:cNvPr id="9" name="Рисунок 8"/>
          <p:cNvPicPr>
            <a:picLocks/>
          </p:cNvPicPr>
          <p:nvPr userDrawn="1">
            <p:custDataLst>
              <p:tags r:id="rId4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2234336"/>
            <a:ext cx="857250" cy="857250"/>
          </a:xfrm>
          <a:prstGeom prst="rect">
            <a:avLst/>
          </a:prstGeom>
        </p:spPr>
      </p:pic>
      <p:pic>
        <p:nvPicPr>
          <p:cNvPr id="10" name="Рисунок 9"/>
          <p:cNvPicPr>
            <a:picLocks/>
          </p:cNvPicPr>
          <p:nvPr userDrawn="1">
            <p:custDataLst>
              <p:tags r:id="rId5"/>
            </p:custData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3873398"/>
            <a:ext cx="857250" cy="85725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151799073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Draw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pic>
        <p:nvPicPr>
          <p:cNvPr id="7" name="Рисунок 6"/>
          <p:cNvPicPr>
            <a:picLocks/>
          </p:cNvPicPr>
          <p:nvPr userDrawn="1">
            <p:custDataLst>
              <p:tags r:id="rId2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523390"/>
            <a:ext cx="804672" cy="506541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187541020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B2EC3-A42E-4B6D-AF60-D9C7C248513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15.04.2019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302365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453B4-F73D-4489-A82C-73EB8944CDC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15.04.2019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590342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2CA7E-FBF2-4674-9ACD-456F3D5F315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15.04.2019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73443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FD0E6-F3AF-47E5-B599-A6BB65ED741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15.04.2019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82908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6CC5E-8547-478F-A7D1-6FF94BF3772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15.04.2019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092620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E22F4-7297-481B-BDEF-52F4E5B7476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15.04.2019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271517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63A3C-DE96-45E0-A2F2-3BAF17BE9C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15.04.2019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328363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306C0-2753-4772-9986-47958B92495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15.04.2019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925759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4CD1B-EB31-4F84-BD07-C19584FD73A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15.04.2019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604698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A4A32-2765-4244-ADFD-A4DB5507A48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15.04.2019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748344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3516C-0456-44B6-8635-2133DEDAD7F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15.04.2019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93935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Да/нет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TextBox 6"/>
          <p:cNvSpPr txBox="1"/>
          <p:nvPr userDrawn="1">
            <p:custDataLst>
              <p:tags r:id="rId2"/>
            </p:custDataLst>
          </p:nvPr>
        </p:nvSpPr>
        <p:spPr>
          <a:xfrm>
            <a:off x="1371600" y="1901722"/>
            <a:ext cx="7388352" cy="1522476"/>
          </a:xfrm>
          <a:prstGeom prst="rect">
            <a:avLst/>
          </a:prstGeom>
          <a:noFill/>
        </p:spPr>
        <p:txBody>
          <a:bodyPr vert="horz" rtlCol="0" anchor="ctr">
            <a:noAutofit/>
          </a:bodyPr>
          <a:lstStyle/>
          <a:p>
            <a:r>
              <a:rPr lang="uk-UA" sz="3200" smtClean="0">
                <a:solidFill>
                  <a:prstClr val="black"/>
                </a:solidFill>
              </a:rPr>
              <a:t>Да</a:t>
            </a:r>
            <a:endParaRPr lang="uk-UA" sz="3200">
              <a:solidFill>
                <a:prstClr val="black"/>
              </a:solidFill>
            </a:endParaRPr>
          </a:p>
        </p:txBody>
      </p:sp>
      <p:sp>
        <p:nvSpPr>
          <p:cNvPr id="8" name="TextBox 7"/>
          <p:cNvSpPr txBox="1"/>
          <p:nvPr userDrawn="1">
            <p:custDataLst>
              <p:tags r:id="rId3"/>
            </p:custDataLst>
          </p:nvPr>
        </p:nvSpPr>
        <p:spPr>
          <a:xfrm>
            <a:off x="1371600" y="3540784"/>
            <a:ext cx="7388352" cy="1522476"/>
          </a:xfrm>
          <a:prstGeom prst="rect">
            <a:avLst/>
          </a:prstGeom>
          <a:noFill/>
        </p:spPr>
        <p:txBody>
          <a:bodyPr vert="horz" rtlCol="0" anchor="ctr">
            <a:noAutofit/>
          </a:bodyPr>
          <a:lstStyle/>
          <a:p>
            <a:r>
              <a:rPr lang="uk-UA" sz="3200" smtClean="0">
                <a:solidFill>
                  <a:prstClr val="black"/>
                </a:solidFill>
              </a:rPr>
              <a:t>Нет</a:t>
            </a:r>
            <a:endParaRPr lang="uk-UA" sz="3200">
              <a:solidFill>
                <a:prstClr val="black"/>
              </a:solidFill>
            </a:endParaRPr>
          </a:p>
        </p:txBody>
      </p:sp>
      <p:pic>
        <p:nvPicPr>
          <p:cNvPr id="9" name="Рисунок 8"/>
          <p:cNvPicPr>
            <a:picLocks/>
          </p:cNvPicPr>
          <p:nvPr userDrawn="1">
            <p:custDataLst>
              <p:tags r:id="rId4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2234336"/>
            <a:ext cx="857250" cy="857250"/>
          </a:xfrm>
          <a:prstGeom prst="rect">
            <a:avLst/>
          </a:prstGeom>
        </p:spPr>
      </p:pic>
      <p:pic>
        <p:nvPicPr>
          <p:cNvPr id="10" name="Рисунок 9"/>
          <p:cNvPicPr>
            <a:picLocks/>
          </p:cNvPicPr>
          <p:nvPr userDrawn="1">
            <p:custDataLst>
              <p:tags r:id="rId5"/>
            </p:custData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3873398"/>
            <a:ext cx="857250" cy="85725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348640302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2 варианта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Объект 6"/>
          <p:cNvSpPr>
            <a:spLocks noGrp="1"/>
          </p:cNvSpPr>
          <p:nvPr>
            <p:ph sz="quarter" idx="11"/>
            <p:custDataLst>
              <p:tags r:id="rId2"/>
            </p:custDataLst>
          </p:nvPr>
        </p:nvSpPr>
        <p:spPr>
          <a:xfrm>
            <a:off x="1371600" y="1901723"/>
            <a:ext cx="7388352" cy="1522476"/>
          </a:xfrm>
          <a:prstGeom prst="rect">
            <a:avLst/>
          </a:prstGeom>
        </p:spPr>
        <p:txBody>
          <a:bodyPr vert="horz" wrap="square" lIns="90877" tIns="43391" rIns="90877" bIns="43391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endParaRPr lang="uk-UA"/>
          </a:p>
        </p:txBody>
      </p:sp>
      <p:sp>
        <p:nvSpPr>
          <p:cNvPr id="8" name="Объект 7"/>
          <p:cNvSpPr>
            <a:spLocks noGrp="1"/>
          </p:cNvSpPr>
          <p:nvPr>
            <p:ph sz="quarter" idx="12"/>
            <p:custDataLst>
              <p:tags r:id="rId3"/>
            </p:custDataLst>
          </p:nvPr>
        </p:nvSpPr>
        <p:spPr>
          <a:xfrm>
            <a:off x="1371600" y="3540785"/>
            <a:ext cx="7388352" cy="1522476"/>
          </a:xfrm>
          <a:prstGeom prst="rect">
            <a:avLst/>
          </a:prstGeom>
        </p:spPr>
        <p:txBody>
          <a:bodyPr vert="horz" wrap="square" lIns="90877" tIns="43391" rIns="90877" bIns="43391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endParaRPr lang="uk-UA"/>
          </a:p>
        </p:txBody>
      </p:sp>
      <p:pic>
        <p:nvPicPr>
          <p:cNvPr id="9" name="Рисунок 8"/>
          <p:cNvPicPr>
            <a:picLocks/>
          </p:cNvPicPr>
          <p:nvPr userDrawn="1">
            <p:custDataLst>
              <p:tags r:id="rId4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2234336"/>
            <a:ext cx="857250" cy="857250"/>
          </a:xfrm>
          <a:prstGeom prst="rect">
            <a:avLst/>
          </a:prstGeom>
        </p:spPr>
      </p:pic>
      <p:pic>
        <p:nvPicPr>
          <p:cNvPr id="10" name="Рисунок 9"/>
          <p:cNvPicPr>
            <a:picLocks/>
          </p:cNvPicPr>
          <p:nvPr userDrawn="1">
            <p:custDataLst>
              <p:tags r:id="rId5"/>
            </p:custData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3873398"/>
            <a:ext cx="857250" cy="85725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158974096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4 варианта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Объект 6"/>
          <p:cNvSpPr>
            <a:spLocks noGrp="1"/>
          </p:cNvSpPr>
          <p:nvPr>
            <p:ph sz="quarter" idx="11"/>
            <p:custDataLst>
              <p:tags r:id="rId2"/>
            </p:custDataLst>
          </p:nvPr>
        </p:nvSpPr>
        <p:spPr>
          <a:xfrm>
            <a:off x="1371600" y="1069848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endParaRPr lang="uk-UA"/>
          </a:p>
        </p:txBody>
      </p:sp>
      <p:sp>
        <p:nvSpPr>
          <p:cNvPr id="8" name="Объект 7"/>
          <p:cNvSpPr>
            <a:spLocks noGrp="1"/>
          </p:cNvSpPr>
          <p:nvPr>
            <p:ph sz="quarter" idx="12"/>
            <p:custDataLst>
              <p:tags r:id="rId3"/>
            </p:custDataLst>
          </p:nvPr>
        </p:nvSpPr>
        <p:spPr>
          <a:xfrm>
            <a:off x="1371600" y="2402357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endParaRPr lang="uk-UA"/>
          </a:p>
        </p:txBody>
      </p:sp>
      <p:sp>
        <p:nvSpPr>
          <p:cNvPr id="9" name="Объект 8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1371600" y="3734867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endParaRPr lang="uk-UA"/>
          </a:p>
        </p:txBody>
      </p:sp>
      <p:sp>
        <p:nvSpPr>
          <p:cNvPr id="10" name="Объект 9"/>
          <p:cNvSpPr>
            <a:spLocks noGrp="1"/>
          </p:cNvSpPr>
          <p:nvPr>
            <p:ph sz="quarter" idx="14"/>
            <p:custDataLst>
              <p:tags r:id="rId5"/>
            </p:custDataLst>
          </p:nvPr>
        </p:nvSpPr>
        <p:spPr>
          <a:xfrm>
            <a:off x="1371600" y="5067376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endParaRPr lang="uk-UA"/>
          </a:p>
        </p:txBody>
      </p:sp>
      <p:pic>
        <p:nvPicPr>
          <p:cNvPr id="11" name="Рисунок 10"/>
          <p:cNvPicPr>
            <a:picLocks/>
          </p:cNvPicPr>
          <p:nvPr userDrawn="1">
            <p:custDataLst>
              <p:tags r:id="rId6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249185"/>
            <a:ext cx="857250" cy="857250"/>
          </a:xfrm>
          <a:prstGeom prst="rect">
            <a:avLst/>
          </a:prstGeom>
        </p:spPr>
      </p:pic>
      <p:pic>
        <p:nvPicPr>
          <p:cNvPr id="12" name="Рисунок 11"/>
          <p:cNvPicPr>
            <a:picLocks/>
          </p:cNvPicPr>
          <p:nvPr userDrawn="1">
            <p:custDataLst>
              <p:tags r:id="rId7"/>
            </p:custData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2581694"/>
            <a:ext cx="857250" cy="857250"/>
          </a:xfrm>
          <a:prstGeom prst="rect">
            <a:avLst/>
          </a:prstGeom>
        </p:spPr>
      </p:pic>
      <p:pic>
        <p:nvPicPr>
          <p:cNvPr id="13" name="Рисунок 12"/>
          <p:cNvPicPr>
            <a:picLocks/>
          </p:cNvPicPr>
          <p:nvPr userDrawn="1">
            <p:custDataLst>
              <p:tags r:id="rId8"/>
            </p:custData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3914203"/>
            <a:ext cx="857250" cy="857250"/>
          </a:xfrm>
          <a:prstGeom prst="rect">
            <a:avLst/>
          </a:prstGeom>
        </p:spPr>
      </p:pic>
      <p:pic>
        <p:nvPicPr>
          <p:cNvPr id="14" name="Рисунок 13"/>
          <p:cNvPicPr>
            <a:picLocks/>
          </p:cNvPicPr>
          <p:nvPr userDrawn="1">
            <p:custDataLst>
              <p:tags r:id="rId9"/>
            </p:custData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5246713"/>
            <a:ext cx="857250" cy="85725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307538895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2 - 4 варианта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Объект 6"/>
          <p:cNvSpPr>
            <a:spLocks noGrp="1"/>
          </p:cNvSpPr>
          <p:nvPr>
            <p:ph sz="quarter" idx="11"/>
            <p:custDataLst>
              <p:tags r:id="rId2"/>
            </p:custDataLst>
          </p:nvPr>
        </p:nvSpPr>
        <p:spPr>
          <a:xfrm>
            <a:off x="1371600" y="1069848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endParaRPr lang="uk-UA"/>
          </a:p>
        </p:txBody>
      </p:sp>
      <p:sp>
        <p:nvSpPr>
          <p:cNvPr id="8" name="Объект 7"/>
          <p:cNvSpPr>
            <a:spLocks noGrp="1"/>
          </p:cNvSpPr>
          <p:nvPr>
            <p:ph sz="quarter" idx="12"/>
            <p:custDataLst>
              <p:tags r:id="rId3"/>
            </p:custDataLst>
          </p:nvPr>
        </p:nvSpPr>
        <p:spPr>
          <a:xfrm>
            <a:off x="1371600" y="2402357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endParaRPr lang="uk-UA"/>
          </a:p>
        </p:txBody>
      </p:sp>
      <p:sp>
        <p:nvSpPr>
          <p:cNvPr id="9" name="Объект 8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1371600" y="3734867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endParaRPr lang="uk-UA"/>
          </a:p>
        </p:txBody>
      </p:sp>
      <p:sp>
        <p:nvSpPr>
          <p:cNvPr id="10" name="Объект 9"/>
          <p:cNvSpPr>
            <a:spLocks noGrp="1"/>
          </p:cNvSpPr>
          <p:nvPr>
            <p:ph sz="quarter" idx="14"/>
            <p:custDataLst>
              <p:tags r:id="rId5"/>
            </p:custDataLst>
          </p:nvPr>
        </p:nvSpPr>
        <p:spPr>
          <a:xfrm>
            <a:off x="1371600" y="5067376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endParaRPr lang="uk-UA"/>
          </a:p>
        </p:txBody>
      </p:sp>
      <p:pic>
        <p:nvPicPr>
          <p:cNvPr id="11" name="Рисунок 10"/>
          <p:cNvPicPr>
            <a:picLocks/>
          </p:cNvPicPr>
          <p:nvPr userDrawn="1">
            <p:custDataLst>
              <p:tags r:id="rId6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249185"/>
            <a:ext cx="857250" cy="857250"/>
          </a:xfrm>
          <a:prstGeom prst="rect">
            <a:avLst/>
          </a:prstGeom>
        </p:spPr>
      </p:pic>
      <p:pic>
        <p:nvPicPr>
          <p:cNvPr id="12" name="Рисунок 11"/>
          <p:cNvPicPr>
            <a:picLocks/>
          </p:cNvPicPr>
          <p:nvPr userDrawn="1">
            <p:custDataLst>
              <p:tags r:id="rId7"/>
            </p:custData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2581694"/>
            <a:ext cx="857250" cy="857250"/>
          </a:xfrm>
          <a:prstGeom prst="rect">
            <a:avLst/>
          </a:prstGeom>
        </p:spPr>
      </p:pic>
      <p:pic>
        <p:nvPicPr>
          <p:cNvPr id="13" name="Рисунок 12"/>
          <p:cNvPicPr>
            <a:picLocks/>
          </p:cNvPicPr>
          <p:nvPr userDrawn="1">
            <p:custDataLst>
              <p:tags r:id="rId8"/>
            </p:custData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3914203"/>
            <a:ext cx="857250" cy="857250"/>
          </a:xfrm>
          <a:prstGeom prst="rect">
            <a:avLst/>
          </a:prstGeom>
        </p:spPr>
      </p:pic>
      <p:pic>
        <p:nvPicPr>
          <p:cNvPr id="14" name="Рисунок 13"/>
          <p:cNvPicPr>
            <a:picLocks/>
          </p:cNvPicPr>
          <p:nvPr userDrawn="1">
            <p:custDataLst>
              <p:tags r:id="rId9"/>
            </p:custData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5246713"/>
            <a:ext cx="857250" cy="85725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354962812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Draw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pic>
        <p:nvPicPr>
          <p:cNvPr id="7" name="Рисунок 6"/>
          <p:cNvPicPr>
            <a:picLocks/>
          </p:cNvPicPr>
          <p:nvPr userDrawn="1">
            <p:custDataLst>
              <p:tags r:id="rId2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523390"/>
            <a:ext cx="804672" cy="506541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296912200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E8699BE5-B931-4746-839E-04B0EDAD14AB}" type="datetime1">
              <a:rPr lang="ru-RU" smtClean="0">
                <a:solidFill>
                  <a:srgbClr val="575F6D"/>
                </a:solidFill>
              </a:rPr>
              <a:t>15.04.2019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>
              <a:solidFill>
                <a:srgbClr val="575F6D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ED7327C-87E2-4955-B626-513B1A8DDF4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52634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CFC57F0-6FF2-4E7A-B347-A390EEB5B8DC}" type="datetime1">
              <a:rPr lang="ru-RU" smtClean="0">
                <a:solidFill>
                  <a:srgbClr val="575F6D"/>
                </a:solidFill>
              </a:rPr>
              <a:t>15.04.2019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06E34A7-EB98-4FB0-85AA-8F74913964A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580657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206AA1A8-75C7-4014-BF28-6B6B753CD3D0}" type="datetime1">
              <a:rPr lang="ru-RU" smtClean="0">
                <a:solidFill>
                  <a:srgbClr val="FFF39D"/>
                </a:solidFill>
              </a:rPr>
              <a:t>15.04.2019</a:t>
            </a:fld>
            <a:endParaRPr lang="ru-RU">
              <a:solidFill>
                <a:srgbClr val="FFF39D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>
              <a:solidFill>
                <a:srgbClr val="FFF39D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BC9E0CF-FE1C-4F25-BA58-EC63D657136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19442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9CC48-1BDA-4B33-B2A4-6663D5036107}" type="datetime1">
              <a:rPr lang="ru-RU" smtClean="0">
                <a:solidFill>
                  <a:srgbClr val="575F6D"/>
                </a:solidFill>
              </a:rPr>
              <a:t>15.04.2019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75F6D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0E038-FF4D-4020-8AC2-D7F3CD22CB3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09583723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5D50A-538C-410E-B1BF-4ADDE9B7D988}" type="datetime1">
              <a:rPr lang="ru-RU" smtClean="0">
                <a:solidFill>
                  <a:srgbClr val="575F6D"/>
                </a:solidFill>
              </a:rPr>
              <a:t>15.04.2019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75F6D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ECCF5-1CF2-4BD2-A50F-490DA7154F8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33571272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DF16A91-81AD-4DAA-B55A-D74E029368D9}" type="datetime1">
              <a:rPr lang="ru-RU" smtClean="0">
                <a:solidFill>
                  <a:srgbClr val="575F6D"/>
                </a:solidFill>
              </a:rPr>
              <a:t>15.04.2019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667BA11-86CE-4B6C-B449-39C5EB2D974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758846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97BA-F717-4BED-8DE8-462E4A84FE23}" type="datetime1">
              <a:rPr lang="ru-RU" smtClean="0">
                <a:solidFill>
                  <a:srgbClr val="575F6D"/>
                </a:solidFill>
              </a:rPr>
              <a:t>15.04.2019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75F6D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0DC3F-D704-44E3-AB84-C361D8F20D3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522126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3ABE53F-85E5-40A9-92B1-C0B2204EF5BF}" type="datetime1">
              <a:rPr lang="ru-RU" smtClean="0">
                <a:solidFill>
                  <a:srgbClr val="575F6D"/>
                </a:solidFill>
              </a:rPr>
              <a:t>15.04.2019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BDA9C30-0A99-491B-9C9F-11CB2D97405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7302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CE292DE-CCED-4F33-B0D1-2F002F629AC5}" type="datetime1">
              <a:rPr lang="ru-RU" smtClean="0">
                <a:solidFill>
                  <a:srgbClr val="575F6D"/>
                </a:solidFill>
              </a:rPr>
              <a:t>15.04.2019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61162A1-52A6-4A1C-82DC-AD38A6216FE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041353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1AE86-5B9B-4C79-BAD8-1C09A01F70AD}" type="datetime1">
              <a:rPr lang="ru-RU" smtClean="0">
                <a:solidFill>
                  <a:srgbClr val="575F6D"/>
                </a:solidFill>
              </a:rPr>
              <a:t>15.04.2019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75F6D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4F9AA-957D-4A7B-A1D9-89954CF913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395040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CB090-7077-45D0-AC31-8298B34AC2FF}" type="datetime1">
              <a:rPr lang="ru-RU" smtClean="0">
                <a:solidFill>
                  <a:srgbClr val="575F6D"/>
                </a:solidFill>
              </a:rPr>
              <a:t>15.04.2019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75F6D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016D9-8F9D-4A5A-B61D-D037BEF744A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49968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Да/нет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0"/>
          </a:xfrm>
        </p:spPr>
        <p:txBody>
          <a:bodyPr vert="horz" wrap="square" anchor="ctr" anchorCtr="1">
            <a:normAutofit/>
          </a:bodyPr>
          <a:lstStyle>
            <a:lvl1pPr algn="ctr" rtl="0" eaLnBrk="1" latinLnBrk="0" hangingPunct="1">
              <a:buNone/>
              <a:defRPr/>
            </a:lvl1pPr>
            <a:lvl2pPr algn="ctr" rtl="0" eaLnBrk="1" latinLnBrk="0" hangingPunct="1">
              <a:buNone/>
              <a:defRPr/>
            </a:lvl2pPr>
            <a:lvl3pPr algn="ctr" rtl="0" eaLnBrk="1" latinLnBrk="0" hangingPunct="1">
              <a:buNone/>
              <a:defRPr/>
            </a:lvl3pPr>
            <a:lvl4pPr algn="ctr" rtl="0" eaLnBrk="1" latinLnBrk="0" hangingPunct="1">
              <a:buNone/>
              <a:defRPr/>
            </a:lvl4pPr>
            <a:lvl5pPr algn="ctr" rtl="0" eaLnBrk="1" latinLnBrk="0" hangingPunct="1"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TextBox 6"/>
          <p:cNvSpPr txBox="1"/>
          <p:nvPr userDrawn="1">
            <p:custDataLst>
              <p:tags r:id="rId2"/>
            </p:custDataLst>
          </p:nvPr>
        </p:nvSpPr>
        <p:spPr>
          <a:xfrm>
            <a:off x="1371600" y="1901723"/>
            <a:ext cx="7388352" cy="1522476"/>
          </a:xfrm>
          <a:prstGeom prst="rect">
            <a:avLst/>
          </a:prstGeom>
          <a:noFill/>
        </p:spPr>
        <p:txBody>
          <a:bodyPr vert="horz" rtlCol="0" anchor="ctr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3200" smtClean="0">
                <a:solidFill>
                  <a:prstClr val="black"/>
                </a:solidFill>
              </a:rPr>
              <a:t>Да</a:t>
            </a:r>
            <a:endParaRPr lang="ru-RU" sz="3200">
              <a:solidFill>
                <a:prstClr val="black"/>
              </a:solidFill>
            </a:endParaRPr>
          </a:p>
        </p:txBody>
      </p:sp>
      <p:sp>
        <p:nvSpPr>
          <p:cNvPr id="8" name="TextBox 7"/>
          <p:cNvSpPr txBox="1"/>
          <p:nvPr userDrawn="1">
            <p:custDataLst>
              <p:tags r:id="rId3"/>
            </p:custDataLst>
          </p:nvPr>
        </p:nvSpPr>
        <p:spPr>
          <a:xfrm>
            <a:off x="1371600" y="3540785"/>
            <a:ext cx="7388352" cy="1522476"/>
          </a:xfrm>
          <a:prstGeom prst="rect">
            <a:avLst/>
          </a:prstGeom>
          <a:noFill/>
        </p:spPr>
        <p:txBody>
          <a:bodyPr vert="horz" rtlCol="0" anchor="ctr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3200" smtClean="0">
                <a:solidFill>
                  <a:prstClr val="black"/>
                </a:solidFill>
              </a:rPr>
              <a:t>Нет</a:t>
            </a:r>
            <a:endParaRPr lang="ru-RU" sz="3200">
              <a:solidFill>
                <a:prstClr val="black"/>
              </a:solidFill>
            </a:endParaRPr>
          </a:p>
        </p:txBody>
      </p:sp>
      <p:pic>
        <p:nvPicPr>
          <p:cNvPr id="9" name="Рисунок 8" descr="Answer1.png"/>
          <p:cNvPicPr>
            <a:picLocks/>
          </p:cNvPicPr>
          <p:nvPr userDrawn="1">
            <p:custDataLst>
              <p:tags r:id="rId4"/>
            </p:custDataLst>
          </p:nvPr>
        </p:nvPicPr>
        <p:blipFill>
          <a:blip r:embed="rId7" cstate="print"/>
          <a:stretch>
            <a:fillRect/>
          </a:stretch>
        </p:blipFill>
        <p:spPr>
          <a:xfrm>
            <a:off x="155448" y="2234336"/>
            <a:ext cx="857250" cy="857250"/>
          </a:xfrm>
          <a:prstGeom prst="rect">
            <a:avLst/>
          </a:prstGeom>
        </p:spPr>
      </p:pic>
      <p:pic>
        <p:nvPicPr>
          <p:cNvPr id="10" name="Рисунок 9" descr="Answer2.png"/>
          <p:cNvPicPr>
            <a:picLocks/>
          </p:cNvPicPr>
          <p:nvPr userDrawn="1">
            <p:custDataLst>
              <p:tags r:id="rId5"/>
            </p:custDataLst>
          </p:nvPr>
        </p:nvPicPr>
        <p:blipFill>
          <a:blip r:embed="rId8" cstate="print"/>
          <a:stretch>
            <a:fillRect/>
          </a:stretch>
        </p:blipFill>
        <p:spPr>
          <a:xfrm>
            <a:off x="155448" y="3873398"/>
            <a:ext cx="857250" cy="85725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356341740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6 вариантов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0"/>
          </a:xfrm>
        </p:spPr>
        <p:txBody>
          <a:bodyPr vert="horz" wrap="square" anchor="ctr" anchorCtr="1">
            <a:normAutofit/>
          </a:bodyPr>
          <a:lstStyle>
            <a:lvl1pPr algn="ctr" rtl="0" eaLnBrk="1" latinLnBrk="0" hangingPunct="1">
              <a:buNone/>
              <a:defRPr/>
            </a:lvl1pPr>
            <a:lvl2pPr algn="ctr" rtl="0" eaLnBrk="1" latinLnBrk="0" hangingPunct="1">
              <a:buNone/>
              <a:defRPr/>
            </a:lvl2pPr>
            <a:lvl3pPr algn="ctr" rtl="0" eaLnBrk="1" latinLnBrk="0" hangingPunct="1">
              <a:buNone/>
              <a:defRPr/>
            </a:lvl3pPr>
            <a:lvl4pPr algn="ctr" rtl="0" eaLnBrk="1" latinLnBrk="0" hangingPunct="1">
              <a:buNone/>
              <a:defRPr/>
            </a:lvl4pPr>
            <a:lvl5pPr algn="ctr" rtl="0" eaLnBrk="1" latinLnBrk="0" hangingPunct="1"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Содержимое 6"/>
          <p:cNvSpPr>
            <a:spLocks noGrp="1"/>
          </p:cNvSpPr>
          <p:nvPr>
            <p:ph sz="quarter" idx="11"/>
            <p:custDataLst>
              <p:tags r:id="rId2"/>
            </p:custDataLst>
          </p:nvPr>
        </p:nvSpPr>
        <p:spPr>
          <a:xfrm>
            <a:off x="1069848" y="1106195"/>
            <a:ext cx="7699247" cy="804443"/>
          </a:xfrm>
          <a:prstGeom prst="rect">
            <a:avLst/>
          </a:prstGeom>
        </p:spPr>
        <p:txBody>
          <a:bodyPr vert="horz" wrap="square" lIns="94700" tIns="22926" rIns="94700" bIns="22926" anchor="ctr">
            <a:normAutofit/>
          </a:bodyPr>
          <a:lstStyle>
            <a:lvl1pPr algn="l" rtl="0" eaLnBrk="1" latinLnBrk="0" hangingPunct="1">
              <a:buNone/>
              <a:defRPr sz="3200"/>
            </a:lvl1pPr>
            <a:lvl2pPr algn="l" rtl="0" eaLnBrk="1" latinLnBrk="0" hangingPunct="1">
              <a:buNone/>
              <a:defRPr sz="3200"/>
            </a:lvl2pPr>
            <a:lvl3pPr algn="l" rtl="0" eaLnBrk="1" latinLnBrk="0" hangingPunct="1">
              <a:buNone/>
              <a:defRPr sz="3200"/>
            </a:lvl3pPr>
            <a:lvl4pPr algn="l" rtl="0" eaLnBrk="1" latinLnBrk="0" hangingPunct="1">
              <a:buNone/>
              <a:defRPr sz="3200"/>
            </a:lvl4pPr>
            <a:lvl5pPr algn="l" rtl="0" eaLnBrk="1" latinLnBrk="0" hangingPunct="1">
              <a:buNone/>
              <a:defRPr sz="32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2"/>
            <p:custDataLst>
              <p:tags r:id="rId3"/>
            </p:custDataLst>
          </p:nvPr>
        </p:nvSpPr>
        <p:spPr>
          <a:xfrm>
            <a:off x="1069848" y="2027224"/>
            <a:ext cx="7699247" cy="804443"/>
          </a:xfrm>
          <a:prstGeom prst="rect">
            <a:avLst/>
          </a:prstGeom>
        </p:spPr>
        <p:txBody>
          <a:bodyPr vert="horz" wrap="square" lIns="94700" tIns="22926" rIns="94700" bIns="22926" anchor="ctr">
            <a:normAutofit/>
          </a:bodyPr>
          <a:lstStyle>
            <a:lvl1pPr algn="l" rtl="0" eaLnBrk="1" latinLnBrk="0" hangingPunct="1">
              <a:buNone/>
              <a:defRPr sz="3200"/>
            </a:lvl1pPr>
            <a:lvl2pPr algn="l" rtl="0" eaLnBrk="1" latinLnBrk="0" hangingPunct="1">
              <a:buNone/>
              <a:defRPr sz="3200"/>
            </a:lvl2pPr>
            <a:lvl3pPr algn="l" rtl="0" eaLnBrk="1" latinLnBrk="0" hangingPunct="1">
              <a:buNone/>
              <a:defRPr sz="3200"/>
            </a:lvl3pPr>
            <a:lvl4pPr algn="l" rtl="0" eaLnBrk="1" latinLnBrk="0" hangingPunct="1">
              <a:buNone/>
              <a:defRPr sz="3200"/>
            </a:lvl4pPr>
            <a:lvl5pPr algn="l" rtl="0" eaLnBrk="1" latinLnBrk="0" hangingPunct="1">
              <a:buNone/>
              <a:defRPr sz="32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1069848" y="2948254"/>
            <a:ext cx="7699247" cy="804443"/>
          </a:xfrm>
          <a:prstGeom prst="rect">
            <a:avLst/>
          </a:prstGeom>
        </p:spPr>
        <p:txBody>
          <a:bodyPr vert="horz" wrap="square" lIns="94700" tIns="22926" rIns="94700" bIns="22926" anchor="ctr">
            <a:normAutofit/>
          </a:bodyPr>
          <a:lstStyle>
            <a:lvl1pPr algn="l" rtl="0" eaLnBrk="1" latinLnBrk="0" hangingPunct="1">
              <a:buNone/>
              <a:defRPr sz="3200"/>
            </a:lvl1pPr>
            <a:lvl2pPr algn="l" rtl="0" eaLnBrk="1" latinLnBrk="0" hangingPunct="1">
              <a:buNone/>
              <a:defRPr sz="3200"/>
            </a:lvl2pPr>
            <a:lvl3pPr algn="l" rtl="0" eaLnBrk="1" latinLnBrk="0" hangingPunct="1">
              <a:buNone/>
              <a:defRPr sz="3200"/>
            </a:lvl3pPr>
            <a:lvl4pPr algn="l" rtl="0" eaLnBrk="1" latinLnBrk="0" hangingPunct="1">
              <a:buNone/>
              <a:defRPr sz="3200"/>
            </a:lvl4pPr>
            <a:lvl5pPr algn="l" rtl="0" eaLnBrk="1" latinLnBrk="0" hangingPunct="1">
              <a:buNone/>
              <a:defRPr sz="32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endParaRPr lang="ru-RU"/>
          </a:p>
        </p:txBody>
      </p:sp>
      <p:sp>
        <p:nvSpPr>
          <p:cNvPr id="10" name="Содержимое 9"/>
          <p:cNvSpPr>
            <a:spLocks noGrp="1"/>
          </p:cNvSpPr>
          <p:nvPr>
            <p:ph sz="quarter" idx="14"/>
            <p:custDataLst>
              <p:tags r:id="rId5"/>
            </p:custDataLst>
          </p:nvPr>
        </p:nvSpPr>
        <p:spPr>
          <a:xfrm>
            <a:off x="1069848" y="3869283"/>
            <a:ext cx="7699247" cy="804443"/>
          </a:xfrm>
          <a:prstGeom prst="rect">
            <a:avLst/>
          </a:prstGeom>
        </p:spPr>
        <p:txBody>
          <a:bodyPr vert="horz" wrap="square" lIns="94700" tIns="22926" rIns="94700" bIns="22926" anchor="ctr">
            <a:normAutofit/>
          </a:bodyPr>
          <a:lstStyle>
            <a:lvl1pPr algn="l" rtl="0" eaLnBrk="1" latinLnBrk="0" hangingPunct="1">
              <a:buNone/>
              <a:defRPr sz="3200"/>
            </a:lvl1pPr>
            <a:lvl2pPr algn="l" rtl="0" eaLnBrk="1" latinLnBrk="0" hangingPunct="1">
              <a:buNone/>
              <a:defRPr sz="3200"/>
            </a:lvl2pPr>
            <a:lvl3pPr algn="l" rtl="0" eaLnBrk="1" latinLnBrk="0" hangingPunct="1">
              <a:buNone/>
              <a:defRPr sz="3200"/>
            </a:lvl3pPr>
            <a:lvl4pPr algn="l" rtl="0" eaLnBrk="1" latinLnBrk="0" hangingPunct="1">
              <a:buNone/>
              <a:defRPr sz="3200"/>
            </a:lvl4pPr>
            <a:lvl5pPr algn="l" rtl="0" eaLnBrk="1" latinLnBrk="0" hangingPunct="1">
              <a:buNone/>
              <a:defRPr sz="32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5"/>
            <p:custDataLst>
              <p:tags r:id="rId6"/>
            </p:custDataLst>
          </p:nvPr>
        </p:nvSpPr>
        <p:spPr>
          <a:xfrm>
            <a:off x="1069848" y="4790313"/>
            <a:ext cx="7699247" cy="804443"/>
          </a:xfrm>
          <a:prstGeom prst="rect">
            <a:avLst/>
          </a:prstGeom>
        </p:spPr>
        <p:txBody>
          <a:bodyPr vert="horz" wrap="square" lIns="94700" tIns="22926" rIns="94700" bIns="22926" anchor="ctr">
            <a:normAutofit/>
          </a:bodyPr>
          <a:lstStyle>
            <a:lvl1pPr algn="l" rtl="0" eaLnBrk="1" latinLnBrk="0" hangingPunct="1">
              <a:buNone/>
              <a:defRPr sz="3200"/>
            </a:lvl1pPr>
            <a:lvl2pPr algn="l" rtl="0" eaLnBrk="1" latinLnBrk="0" hangingPunct="1">
              <a:buNone/>
              <a:defRPr sz="3200"/>
            </a:lvl2pPr>
            <a:lvl3pPr algn="l" rtl="0" eaLnBrk="1" latinLnBrk="0" hangingPunct="1">
              <a:buNone/>
              <a:defRPr sz="3200"/>
            </a:lvl3pPr>
            <a:lvl4pPr algn="l" rtl="0" eaLnBrk="1" latinLnBrk="0" hangingPunct="1">
              <a:buNone/>
              <a:defRPr sz="3200"/>
            </a:lvl4pPr>
            <a:lvl5pPr algn="l" rtl="0" eaLnBrk="1" latinLnBrk="0" hangingPunct="1">
              <a:buNone/>
              <a:defRPr sz="32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endParaRPr lang="ru-RU"/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6"/>
            <p:custDataLst>
              <p:tags r:id="rId7"/>
            </p:custDataLst>
          </p:nvPr>
        </p:nvSpPr>
        <p:spPr>
          <a:xfrm>
            <a:off x="1069848" y="5711342"/>
            <a:ext cx="7699247" cy="804443"/>
          </a:xfrm>
          <a:prstGeom prst="rect">
            <a:avLst/>
          </a:prstGeom>
        </p:spPr>
        <p:txBody>
          <a:bodyPr vert="horz" wrap="square" lIns="94700" tIns="22926" rIns="94700" bIns="22926" anchor="ctr">
            <a:normAutofit/>
          </a:bodyPr>
          <a:lstStyle>
            <a:lvl1pPr algn="l" rtl="0" eaLnBrk="1" latinLnBrk="0" hangingPunct="1">
              <a:buNone/>
              <a:defRPr sz="3200"/>
            </a:lvl1pPr>
            <a:lvl2pPr algn="l" rtl="0" eaLnBrk="1" latinLnBrk="0" hangingPunct="1">
              <a:buNone/>
              <a:defRPr sz="3200"/>
            </a:lvl2pPr>
            <a:lvl3pPr algn="l" rtl="0" eaLnBrk="1" latinLnBrk="0" hangingPunct="1">
              <a:buNone/>
              <a:defRPr sz="3200"/>
            </a:lvl3pPr>
            <a:lvl4pPr algn="l" rtl="0" eaLnBrk="1" latinLnBrk="0" hangingPunct="1">
              <a:buNone/>
              <a:defRPr sz="3200"/>
            </a:lvl4pPr>
            <a:lvl5pPr algn="l" rtl="0" eaLnBrk="1" latinLnBrk="0" hangingPunct="1">
              <a:buNone/>
              <a:defRPr sz="32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endParaRPr lang="ru-RU"/>
          </a:p>
        </p:txBody>
      </p:sp>
      <p:pic>
        <p:nvPicPr>
          <p:cNvPr id="13" name="Рисунок 12" descr="Answer1.png"/>
          <p:cNvPicPr>
            <a:picLocks/>
          </p:cNvPicPr>
          <p:nvPr userDrawn="1">
            <p:custDataLst>
              <p:tags r:id="rId8"/>
            </p:custDataLst>
          </p:nvPr>
        </p:nvPicPr>
        <p:blipFill>
          <a:blip r:embed="rId15" cstate="print"/>
          <a:stretch>
            <a:fillRect/>
          </a:stretch>
        </p:blipFill>
        <p:spPr>
          <a:xfrm>
            <a:off x="155448" y="1210094"/>
            <a:ext cx="596645" cy="596645"/>
          </a:xfrm>
          <a:prstGeom prst="rect">
            <a:avLst/>
          </a:prstGeom>
        </p:spPr>
      </p:pic>
      <p:pic>
        <p:nvPicPr>
          <p:cNvPr id="14" name="Рисунок 13" descr="Answer2.png"/>
          <p:cNvPicPr>
            <a:picLocks/>
          </p:cNvPicPr>
          <p:nvPr userDrawn="1">
            <p:custDataLst>
              <p:tags r:id="rId9"/>
            </p:custDataLst>
          </p:nvPr>
        </p:nvPicPr>
        <p:blipFill>
          <a:blip r:embed="rId16" cstate="print"/>
          <a:stretch>
            <a:fillRect/>
          </a:stretch>
        </p:blipFill>
        <p:spPr>
          <a:xfrm>
            <a:off x="155448" y="2131123"/>
            <a:ext cx="596645" cy="596645"/>
          </a:xfrm>
          <a:prstGeom prst="rect">
            <a:avLst/>
          </a:prstGeom>
        </p:spPr>
      </p:pic>
      <p:pic>
        <p:nvPicPr>
          <p:cNvPr id="15" name="Рисунок 14" descr="Answer3.png"/>
          <p:cNvPicPr>
            <a:picLocks/>
          </p:cNvPicPr>
          <p:nvPr userDrawn="1">
            <p:custDataLst>
              <p:tags r:id="rId10"/>
            </p:custDataLst>
          </p:nvPr>
        </p:nvPicPr>
        <p:blipFill>
          <a:blip r:embed="rId17" cstate="print"/>
          <a:stretch>
            <a:fillRect/>
          </a:stretch>
        </p:blipFill>
        <p:spPr>
          <a:xfrm>
            <a:off x="155448" y="3052152"/>
            <a:ext cx="596645" cy="596645"/>
          </a:xfrm>
          <a:prstGeom prst="rect">
            <a:avLst/>
          </a:prstGeom>
        </p:spPr>
      </p:pic>
      <p:pic>
        <p:nvPicPr>
          <p:cNvPr id="16" name="Рисунок 15" descr="Answer4.png"/>
          <p:cNvPicPr>
            <a:picLocks/>
          </p:cNvPicPr>
          <p:nvPr userDrawn="1">
            <p:custDataLst>
              <p:tags r:id="rId11"/>
            </p:custDataLst>
          </p:nvPr>
        </p:nvPicPr>
        <p:blipFill>
          <a:blip r:embed="rId18" cstate="print"/>
          <a:stretch>
            <a:fillRect/>
          </a:stretch>
        </p:blipFill>
        <p:spPr>
          <a:xfrm>
            <a:off x="155448" y="3973182"/>
            <a:ext cx="596645" cy="596645"/>
          </a:xfrm>
          <a:prstGeom prst="rect">
            <a:avLst/>
          </a:prstGeom>
        </p:spPr>
      </p:pic>
      <p:pic>
        <p:nvPicPr>
          <p:cNvPr id="17" name="Рисунок 16" descr="Answer5.png"/>
          <p:cNvPicPr>
            <a:picLocks/>
          </p:cNvPicPr>
          <p:nvPr userDrawn="1">
            <p:custDataLst>
              <p:tags r:id="rId12"/>
            </p:custDataLst>
          </p:nvPr>
        </p:nvPicPr>
        <p:blipFill>
          <a:blip r:embed="rId19" cstate="print"/>
          <a:stretch>
            <a:fillRect/>
          </a:stretch>
        </p:blipFill>
        <p:spPr>
          <a:xfrm>
            <a:off x="155448" y="4894211"/>
            <a:ext cx="596645" cy="596645"/>
          </a:xfrm>
          <a:prstGeom prst="rect">
            <a:avLst/>
          </a:prstGeom>
        </p:spPr>
      </p:pic>
      <p:pic>
        <p:nvPicPr>
          <p:cNvPr id="18" name="Рисунок 17" descr="Answer6.png"/>
          <p:cNvPicPr>
            <a:picLocks/>
          </p:cNvPicPr>
          <p:nvPr userDrawn="1">
            <p:custDataLst>
              <p:tags r:id="rId13"/>
            </p:custDataLst>
          </p:nvPr>
        </p:nvPicPr>
        <p:blipFill>
          <a:blip r:embed="rId20" cstate="print"/>
          <a:stretch>
            <a:fillRect/>
          </a:stretch>
        </p:blipFill>
        <p:spPr>
          <a:xfrm>
            <a:off x="155448" y="5815241"/>
            <a:ext cx="596645" cy="596645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186347292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Draw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0"/>
          </a:xfrm>
        </p:spPr>
        <p:txBody>
          <a:bodyPr vert="horz" wrap="square" anchor="ctr" anchorCtr="1">
            <a:normAutofit/>
          </a:bodyPr>
          <a:lstStyle>
            <a:lvl1pPr algn="ctr" rtl="0" eaLnBrk="1" latinLnBrk="0" hangingPunct="1">
              <a:buNone/>
              <a:defRPr/>
            </a:lvl1pPr>
            <a:lvl2pPr algn="ctr" rtl="0" eaLnBrk="1" latinLnBrk="0" hangingPunct="1">
              <a:buNone/>
              <a:defRPr/>
            </a:lvl2pPr>
            <a:lvl3pPr algn="ctr" rtl="0" eaLnBrk="1" latinLnBrk="0" hangingPunct="1">
              <a:buNone/>
              <a:defRPr/>
            </a:lvl3pPr>
            <a:lvl4pPr algn="ctr" rtl="0" eaLnBrk="1" latinLnBrk="0" hangingPunct="1">
              <a:buNone/>
              <a:defRPr/>
            </a:lvl4pPr>
            <a:lvl5pPr algn="ctr" rtl="0" eaLnBrk="1" latinLnBrk="0" hangingPunct="1"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pic>
        <p:nvPicPr>
          <p:cNvPr id="7" name="Рисунок 6" descr="Palette.png"/>
          <p:cNvPicPr>
            <a:picLocks/>
          </p:cNvPicPr>
          <p:nvPr userDrawn="1">
            <p:custDataLst>
              <p:tags r:id="rId2"/>
            </p:custDataLst>
          </p:nvPr>
        </p:nvPicPr>
        <p:blipFill>
          <a:blip r:embed="rId4" cstate="print"/>
          <a:stretch>
            <a:fillRect/>
          </a:stretch>
        </p:blipFill>
        <p:spPr>
          <a:xfrm>
            <a:off x="155448" y="1523390"/>
            <a:ext cx="804672" cy="506541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408320787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2 - Да/нет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0"/>
          </a:xfrm>
        </p:spPr>
        <p:txBody>
          <a:bodyPr vert="horz" wrap="square" anchor="ctr" anchorCtr="1">
            <a:normAutofit/>
          </a:bodyPr>
          <a:lstStyle>
            <a:lvl1pPr algn="ctr" rtl="0" eaLnBrk="1" latinLnBrk="0" hangingPunct="1">
              <a:buNone/>
              <a:defRPr/>
            </a:lvl1pPr>
            <a:lvl2pPr algn="ctr" rtl="0" eaLnBrk="1" latinLnBrk="0" hangingPunct="1">
              <a:buNone/>
              <a:defRPr/>
            </a:lvl2pPr>
            <a:lvl3pPr algn="ctr" rtl="0" eaLnBrk="1" latinLnBrk="0" hangingPunct="1">
              <a:buNone/>
              <a:defRPr/>
            </a:lvl3pPr>
            <a:lvl4pPr algn="ctr" rtl="0" eaLnBrk="1" latinLnBrk="0" hangingPunct="1">
              <a:buNone/>
              <a:defRPr/>
            </a:lvl4pPr>
            <a:lvl5pPr algn="ctr" rtl="0" eaLnBrk="1" latinLnBrk="0" hangingPunct="1"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TextBox 6"/>
          <p:cNvSpPr txBox="1"/>
          <p:nvPr userDrawn="1">
            <p:custDataLst>
              <p:tags r:id="rId2"/>
            </p:custDataLst>
          </p:nvPr>
        </p:nvSpPr>
        <p:spPr>
          <a:xfrm>
            <a:off x="1371600" y="1901723"/>
            <a:ext cx="7388352" cy="1522476"/>
          </a:xfrm>
          <a:prstGeom prst="rect">
            <a:avLst/>
          </a:prstGeom>
          <a:noFill/>
        </p:spPr>
        <p:txBody>
          <a:bodyPr vert="horz" rtlCol="0" anchor="ctr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3200" smtClean="0">
                <a:solidFill>
                  <a:prstClr val="black"/>
                </a:solidFill>
              </a:rPr>
              <a:t>Да</a:t>
            </a:r>
            <a:endParaRPr lang="ru-RU" sz="3200">
              <a:solidFill>
                <a:prstClr val="black"/>
              </a:solidFill>
            </a:endParaRPr>
          </a:p>
        </p:txBody>
      </p:sp>
      <p:sp>
        <p:nvSpPr>
          <p:cNvPr id="8" name="TextBox 7"/>
          <p:cNvSpPr txBox="1"/>
          <p:nvPr userDrawn="1">
            <p:custDataLst>
              <p:tags r:id="rId3"/>
            </p:custDataLst>
          </p:nvPr>
        </p:nvSpPr>
        <p:spPr>
          <a:xfrm>
            <a:off x="1371600" y="3540785"/>
            <a:ext cx="7388352" cy="1522476"/>
          </a:xfrm>
          <a:prstGeom prst="rect">
            <a:avLst/>
          </a:prstGeom>
          <a:noFill/>
        </p:spPr>
        <p:txBody>
          <a:bodyPr vert="horz" rtlCol="0" anchor="ctr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3200" smtClean="0">
                <a:solidFill>
                  <a:prstClr val="black"/>
                </a:solidFill>
              </a:rPr>
              <a:t>Нет</a:t>
            </a:r>
            <a:endParaRPr lang="ru-RU" sz="3200">
              <a:solidFill>
                <a:prstClr val="black"/>
              </a:solidFill>
            </a:endParaRPr>
          </a:p>
        </p:txBody>
      </p:sp>
      <p:pic>
        <p:nvPicPr>
          <p:cNvPr id="9" name="Рисунок 8" descr="Answer1.png"/>
          <p:cNvPicPr>
            <a:picLocks/>
          </p:cNvPicPr>
          <p:nvPr userDrawn="1">
            <p:custDataLst>
              <p:tags r:id="rId4"/>
            </p:custDataLst>
          </p:nvPr>
        </p:nvPicPr>
        <p:blipFill>
          <a:blip r:embed="rId7" cstate="print"/>
          <a:stretch>
            <a:fillRect/>
          </a:stretch>
        </p:blipFill>
        <p:spPr>
          <a:xfrm>
            <a:off x="155448" y="2234336"/>
            <a:ext cx="857250" cy="857250"/>
          </a:xfrm>
          <a:prstGeom prst="rect">
            <a:avLst/>
          </a:prstGeom>
        </p:spPr>
      </p:pic>
      <p:pic>
        <p:nvPicPr>
          <p:cNvPr id="10" name="Рисунок 9" descr="Answer2.png"/>
          <p:cNvPicPr>
            <a:picLocks/>
          </p:cNvPicPr>
          <p:nvPr userDrawn="1">
            <p:custDataLst>
              <p:tags r:id="rId5"/>
            </p:custDataLst>
          </p:nvPr>
        </p:nvPicPr>
        <p:blipFill>
          <a:blip r:embed="rId8" cstate="print"/>
          <a:stretch>
            <a:fillRect/>
          </a:stretch>
        </p:blipFill>
        <p:spPr>
          <a:xfrm>
            <a:off x="155448" y="3873398"/>
            <a:ext cx="857250" cy="85725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23656775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2 - Draw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0"/>
          </a:xfrm>
        </p:spPr>
        <p:txBody>
          <a:bodyPr vert="horz" wrap="square" anchor="ctr" anchorCtr="1">
            <a:normAutofit/>
          </a:bodyPr>
          <a:lstStyle>
            <a:lvl1pPr algn="ctr" rtl="0" eaLnBrk="1" latinLnBrk="0" hangingPunct="1">
              <a:buNone/>
              <a:defRPr/>
            </a:lvl1pPr>
            <a:lvl2pPr algn="ctr" rtl="0" eaLnBrk="1" latinLnBrk="0" hangingPunct="1">
              <a:buNone/>
              <a:defRPr/>
            </a:lvl2pPr>
            <a:lvl3pPr algn="ctr" rtl="0" eaLnBrk="1" latinLnBrk="0" hangingPunct="1">
              <a:buNone/>
              <a:defRPr/>
            </a:lvl3pPr>
            <a:lvl4pPr algn="ctr" rtl="0" eaLnBrk="1" latinLnBrk="0" hangingPunct="1">
              <a:buNone/>
              <a:defRPr/>
            </a:lvl4pPr>
            <a:lvl5pPr algn="ctr" rtl="0" eaLnBrk="1" latinLnBrk="0" hangingPunct="1"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custDataLst>
      <p:custData r:id="rId1"/>
    </p:custDataLst>
    <p:extLst>
      <p:ext uri="{BB962C8B-B14F-4D97-AF65-F5344CB8AC3E}">
        <p14:creationId xmlns:p14="http://schemas.microsoft.com/office/powerpoint/2010/main" val="81179707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3 - Draw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0"/>
          </a:xfrm>
        </p:spPr>
        <p:txBody>
          <a:bodyPr vert="horz" wrap="square" anchor="ctr" anchorCtr="1">
            <a:normAutofit/>
          </a:bodyPr>
          <a:lstStyle>
            <a:lvl1pPr algn="ctr" rtl="0" eaLnBrk="1" latinLnBrk="0" hangingPunct="1">
              <a:buNone/>
              <a:defRPr/>
            </a:lvl1pPr>
            <a:lvl2pPr algn="ctr" rtl="0" eaLnBrk="1" latinLnBrk="0" hangingPunct="1">
              <a:buNone/>
              <a:defRPr/>
            </a:lvl2pPr>
            <a:lvl3pPr algn="ctr" rtl="0" eaLnBrk="1" latinLnBrk="0" hangingPunct="1">
              <a:buNone/>
              <a:defRPr/>
            </a:lvl3pPr>
            <a:lvl4pPr algn="ctr" rtl="0" eaLnBrk="1" latinLnBrk="0" hangingPunct="1">
              <a:buNone/>
              <a:defRPr/>
            </a:lvl4pPr>
            <a:lvl5pPr algn="ctr" rtl="0" eaLnBrk="1" latinLnBrk="0" hangingPunct="1"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pic>
        <p:nvPicPr>
          <p:cNvPr id="7" name="Рисунок 6" descr="Palette.png"/>
          <p:cNvPicPr>
            <a:picLocks/>
          </p:cNvPicPr>
          <p:nvPr userDrawn="1">
            <p:custDataLst>
              <p:tags r:id="rId2"/>
            </p:custDataLst>
          </p:nvPr>
        </p:nvPicPr>
        <p:blipFill>
          <a:blip r:embed="rId4" cstate="print"/>
          <a:stretch>
            <a:fillRect/>
          </a:stretch>
        </p:blipFill>
        <p:spPr>
          <a:xfrm>
            <a:off x="155448" y="1523390"/>
            <a:ext cx="804672" cy="506541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33493296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40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29.xml"/><Relationship Id="rId16" Type="http://schemas.openxmlformats.org/officeDocument/2006/relationships/slideLayout" Target="../slideLayouts/slideLayout43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Relationship Id="rId14" Type="http://schemas.openxmlformats.org/officeDocument/2006/relationships/slideLayout" Target="../slideLayouts/slideLayout4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1.xml"/><Relationship Id="rId13" Type="http://schemas.openxmlformats.org/officeDocument/2006/relationships/slideLayout" Target="../slideLayouts/slideLayout56.xml"/><Relationship Id="rId18" Type="http://schemas.openxmlformats.org/officeDocument/2006/relationships/theme" Target="../theme/theme4.xml"/><Relationship Id="rId3" Type="http://schemas.openxmlformats.org/officeDocument/2006/relationships/slideLayout" Target="../slideLayouts/slideLayout46.xml"/><Relationship Id="rId7" Type="http://schemas.openxmlformats.org/officeDocument/2006/relationships/slideLayout" Target="../slideLayouts/slideLayout50.xml"/><Relationship Id="rId12" Type="http://schemas.openxmlformats.org/officeDocument/2006/relationships/slideLayout" Target="../slideLayouts/slideLayout55.xml"/><Relationship Id="rId17" Type="http://schemas.openxmlformats.org/officeDocument/2006/relationships/slideLayout" Target="../slideLayouts/slideLayout60.xml"/><Relationship Id="rId2" Type="http://schemas.openxmlformats.org/officeDocument/2006/relationships/slideLayout" Target="../slideLayouts/slideLayout45.xml"/><Relationship Id="rId16" Type="http://schemas.openxmlformats.org/officeDocument/2006/relationships/slideLayout" Target="../slideLayouts/slideLayout59.xml"/><Relationship Id="rId1" Type="http://schemas.openxmlformats.org/officeDocument/2006/relationships/slideLayout" Target="../slideLayouts/slideLayout44.xml"/><Relationship Id="rId6" Type="http://schemas.openxmlformats.org/officeDocument/2006/relationships/slideLayout" Target="../slideLayouts/slideLayout49.xml"/><Relationship Id="rId11" Type="http://schemas.openxmlformats.org/officeDocument/2006/relationships/slideLayout" Target="../slideLayouts/slideLayout54.xml"/><Relationship Id="rId5" Type="http://schemas.openxmlformats.org/officeDocument/2006/relationships/slideLayout" Target="../slideLayouts/slideLayout48.xml"/><Relationship Id="rId15" Type="http://schemas.openxmlformats.org/officeDocument/2006/relationships/slideLayout" Target="../slideLayouts/slideLayout58.xml"/><Relationship Id="rId10" Type="http://schemas.openxmlformats.org/officeDocument/2006/relationships/slideLayout" Target="../slideLayouts/slideLayout53.xml"/><Relationship Id="rId4" Type="http://schemas.openxmlformats.org/officeDocument/2006/relationships/slideLayout" Target="../slideLayouts/slideLayout47.xml"/><Relationship Id="rId9" Type="http://schemas.openxmlformats.org/officeDocument/2006/relationships/slideLayout" Target="../slideLayouts/slideLayout52.xml"/><Relationship Id="rId14" Type="http://schemas.openxmlformats.org/officeDocument/2006/relationships/slideLayout" Target="../slideLayouts/slideLayout5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F9B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576B85-B342-4FD3-AA81-E871F1BA9DD3}" type="datetime1">
              <a:rPr lang="ru-RU" smtClean="0"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2D913B-CCDE-4279-A7EF-3F4F57AFF0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5230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F9B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4D68AF-5BA5-4A03-B2DA-D63568AD880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15.04.2019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695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  <p:sldLayoutId id="2147483769" r:id="rId12"/>
    <p:sldLayoutId id="2147483770" r:id="rId13"/>
    <p:sldLayoutId id="2147483771" r:id="rId14"/>
    <p:sldLayoutId id="2147483772" r:id="rId15"/>
    <p:sldLayoutId id="2147483774" r:id="rId16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F9B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E6F969-54C6-451D-92A7-10939660019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15.04.2019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206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6" r:id="rId1"/>
    <p:sldLayoutId id="2147483777" r:id="rId2"/>
    <p:sldLayoutId id="2147483778" r:id="rId3"/>
    <p:sldLayoutId id="2147483779" r:id="rId4"/>
    <p:sldLayoutId id="2147483780" r:id="rId5"/>
    <p:sldLayoutId id="2147483781" r:id="rId6"/>
    <p:sldLayoutId id="2147483782" r:id="rId7"/>
    <p:sldLayoutId id="2147483783" r:id="rId8"/>
    <p:sldLayoutId id="2147483784" r:id="rId9"/>
    <p:sldLayoutId id="2147483785" r:id="rId10"/>
    <p:sldLayoutId id="2147483786" r:id="rId11"/>
    <p:sldLayoutId id="2147483787" r:id="rId12"/>
    <p:sldLayoutId id="2147483788" r:id="rId13"/>
    <p:sldLayoutId id="2147483789" r:id="rId14"/>
    <p:sldLayoutId id="2147483791" r:id="rId15"/>
    <p:sldLayoutId id="2147483792" r:id="rId16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F9B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007E55C-C91F-43C7-9448-92A6CB66E0DE}" type="datetime1">
              <a:rPr lang="ru-RU" smtClean="0">
                <a:solidFill>
                  <a:srgbClr val="575F6D"/>
                </a:solidFill>
              </a:rPr>
              <a:t>15.04.2019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575F6D"/>
              </a:solidFill>
            </a:endParaRPr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4B985B9-6B64-4D4E-BF47-D087393AE970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6579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95" r:id="rId2"/>
    <p:sldLayoutId id="2147483796" r:id="rId3"/>
    <p:sldLayoutId id="2147483797" r:id="rId4"/>
    <p:sldLayoutId id="2147483798" r:id="rId5"/>
    <p:sldLayoutId id="2147483799" r:id="rId6"/>
    <p:sldLayoutId id="2147483800" r:id="rId7"/>
    <p:sldLayoutId id="2147483801" r:id="rId8"/>
    <p:sldLayoutId id="2147483802" r:id="rId9"/>
    <p:sldLayoutId id="2147483803" r:id="rId10"/>
    <p:sldLayoutId id="2147483804" r:id="rId11"/>
    <p:sldLayoutId id="2147483805" r:id="rId12"/>
    <p:sldLayoutId id="2147483806" r:id="rId13"/>
    <p:sldLayoutId id="2147483807" r:id="rId14"/>
    <p:sldLayoutId id="2147483808" r:id="rId15"/>
    <p:sldLayoutId id="2147483809" r:id="rId16"/>
    <p:sldLayoutId id="2147483810" r:id="rId17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5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14.png"/><Relationship Id="rId4" Type="http://schemas.openxmlformats.org/officeDocument/2006/relationships/image" Target="../media/image1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rebus1.com/ua/index.php?item=rebus_generator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1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1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1.xml"/><Relationship Id="rId4" Type="http://schemas.microsoft.com/office/2007/relationships/hdphoto" Target="../media/hdphoto4.wdp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microsoft.com/office/2007/relationships/hdphoto" Target="../media/hdphoto7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28.png"/><Relationship Id="rId5" Type="http://schemas.microsoft.com/office/2007/relationships/hdphoto" Target="../media/hdphoto6.wdp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9.xml"/><Relationship Id="rId1" Type="http://schemas.openxmlformats.org/officeDocument/2006/relationships/tags" Target="../tags/tag6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9.xml"/><Relationship Id="rId4" Type="http://schemas.microsoft.com/office/2007/relationships/hdphoto" Target="../media/hdphoto8.wdp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wmf"/><Relationship Id="rId1" Type="http://schemas.openxmlformats.org/officeDocument/2006/relationships/slideLayout" Target="../slideLayouts/slideLayout3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3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33.xml"/><Relationship Id="rId1" Type="http://schemas.openxmlformats.org/officeDocument/2006/relationships/tags" Target="../tags/tag70.xml"/><Relationship Id="rId5" Type="http://schemas.openxmlformats.org/officeDocument/2006/relationships/image" Target="../media/image30.wmf"/><Relationship Id="rId4" Type="http://schemas.openxmlformats.org/officeDocument/2006/relationships/image" Target="../media/image32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jasondavies.com/wordcloud/" TargetMode="External"/><Relationship Id="rId2" Type="http://schemas.openxmlformats.org/officeDocument/2006/relationships/hyperlink" Target="https://worditout.com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ordcloud.pro/" TargetMode="External"/><Relationship Id="rId4" Type="http://schemas.openxmlformats.org/officeDocument/2006/relationships/hyperlink" Target="https://www.jasondavies.com/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wordart.com/edit/0j6rp0ftlrja" TargetMode="External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ordart.com/" TargetMode="Externa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s://play.kahoot.it/#/?quizId=1202d5e5-8ec8-446d-9662-b63785d9c721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5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14.png"/><Relationship Id="rId4" Type="http://schemas.openxmlformats.org/officeDocument/2006/relationships/image" Target="../media/image1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5" name="Picture 9" descr="http://img1.liveinternet.ru/images/attach/c/6/93/79/93079961_84619355_74807334_smayl_an_Bolshoy_smaylik_V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2486221"/>
            <a:ext cx="4588886" cy="3816424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755576" y="476672"/>
            <a:ext cx="73448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3600" b="1" i="1" dirty="0" smtClean="0">
                <a:solidFill>
                  <a:srgbClr val="C00000"/>
                </a:solidFill>
              </a:rPr>
              <a:t>Щиро вітаємо учасників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3600" b="1" i="1" dirty="0" smtClean="0">
                <a:solidFill>
                  <a:srgbClr val="C00000"/>
                </a:solidFill>
              </a:rPr>
              <a:t> майстер-класу!!!</a:t>
            </a:r>
            <a:endParaRPr lang="ru-RU" sz="3600" b="1" i="1" dirty="0">
              <a:solidFill>
                <a:srgbClr val="C0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23528" y="1937865"/>
            <a:ext cx="4968552" cy="32162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kern="1400" dirty="0">
                <a:solidFill>
                  <a:srgbClr val="730026"/>
                </a:solidFill>
                <a:latin typeface="Times New Roman"/>
              </a:rPr>
              <a:t>За вікном 21 століття</a:t>
            </a:r>
            <a:endParaRPr lang="uk-UA" sz="2400" b="1" kern="1400" dirty="0">
              <a:solidFill>
                <a:srgbClr val="000000"/>
              </a:solidFill>
              <a:latin typeface="Garamond"/>
            </a:endParaRPr>
          </a:p>
          <a:p>
            <a:r>
              <a:rPr lang="uk-UA" sz="2400" b="1" kern="1400" dirty="0">
                <a:solidFill>
                  <a:srgbClr val="730026"/>
                </a:solidFill>
                <a:latin typeface="Times New Roman"/>
              </a:rPr>
              <a:t>Сервісів розмаїття.</a:t>
            </a:r>
            <a:endParaRPr lang="uk-UA" sz="2400" b="1" kern="1400" dirty="0">
              <a:solidFill>
                <a:srgbClr val="000000"/>
              </a:solidFill>
              <a:latin typeface="Garamond"/>
            </a:endParaRPr>
          </a:p>
          <a:p>
            <a:r>
              <a:rPr lang="uk-UA" sz="2400" b="1" kern="1400" dirty="0">
                <a:solidFill>
                  <a:srgbClr val="730026"/>
                </a:solidFill>
                <a:latin typeface="Times New Roman"/>
              </a:rPr>
              <a:t>Використання нових технологій </a:t>
            </a:r>
            <a:endParaRPr lang="uk-UA" sz="2400" b="1" kern="1400" dirty="0">
              <a:solidFill>
                <a:srgbClr val="000000"/>
              </a:solidFill>
              <a:latin typeface="Garamond"/>
            </a:endParaRPr>
          </a:p>
          <a:p>
            <a:r>
              <a:rPr lang="uk-UA" sz="2400" b="1" kern="1400" dirty="0">
                <a:solidFill>
                  <a:srgbClr val="730026"/>
                </a:solidFill>
                <a:latin typeface="Times New Roman"/>
              </a:rPr>
              <a:t>Різноманіття </a:t>
            </a:r>
            <a:r>
              <a:rPr lang="uk-UA" sz="2400" b="1" kern="1400" dirty="0" err="1">
                <a:solidFill>
                  <a:srgbClr val="730026"/>
                </a:solidFill>
                <a:latin typeface="Times New Roman"/>
              </a:rPr>
              <a:t>методологій</a:t>
            </a:r>
            <a:r>
              <a:rPr lang="uk-UA" sz="2400" b="1" kern="1400" dirty="0">
                <a:solidFill>
                  <a:srgbClr val="730026"/>
                </a:solidFill>
                <a:latin typeface="Times New Roman"/>
              </a:rPr>
              <a:t>.</a:t>
            </a:r>
            <a:endParaRPr lang="uk-UA" sz="2400" b="1" kern="1400" dirty="0">
              <a:solidFill>
                <a:srgbClr val="000000"/>
              </a:solidFill>
              <a:latin typeface="Garamond"/>
            </a:endParaRPr>
          </a:p>
          <a:p>
            <a:r>
              <a:rPr lang="uk-UA" sz="2400" b="1" kern="1400" dirty="0">
                <a:solidFill>
                  <a:srgbClr val="730026"/>
                </a:solidFill>
                <a:latin typeface="Times New Roman"/>
              </a:rPr>
              <a:t>Формування ІКТ-компетенцій</a:t>
            </a:r>
            <a:endParaRPr lang="uk-UA" sz="2400" b="1" kern="1400" dirty="0">
              <a:solidFill>
                <a:srgbClr val="000000"/>
              </a:solidFill>
              <a:latin typeface="Garamond"/>
            </a:endParaRPr>
          </a:p>
          <a:p>
            <a:r>
              <a:rPr lang="uk-UA" sz="2400" b="1" kern="1400" dirty="0">
                <a:solidFill>
                  <a:srgbClr val="730026"/>
                </a:solidFill>
                <a:latin typeface="Times New Roman"/>
              </a:rPr>
              <a:t>Запис </a:t>
            </a:r>
            <a:r>
              <a:rPr lang="uk-UA" sz="2400" b="1" kern="1400" dirty="0" err="1" smtClean="0">
                <a:solidFill>
                  <a:srgbClr val="730026"/>
                </a:solidFill>
                <a:latin typeface="Times New Roman"/>
              </a:rPr>
              <a:t>відеоконференцій</a:t>
            </a:r>
            <a:r>
              <a:rPr lang="uk-UA" sz="2400" b="1" kern="1400" dirty="0">
                <a:solidFill>
                  <a:srgbClr val="730026"/>
                </a:solidFill>
                <a:latin typeface="Times New Roman"/>
              </a:rPr>
              <a:t>.</a:t>
            </a:r>
            <a:endParaRPr lang="uk-UA" sz="2400" b="1" kern="1400" dirty="0">
              <a:solidFill>
                <a:srgbClr val="000000"/>
              </a:solidFill>
              <a:latin typeface="Garamond"/>
            </a:endParaRPr>
          </a:p>
          <a:p>
            <a:r>
              <a:rPr lang="uk-UA" sz="2400" b="1" kern="1400" dirty="0">
                <a:solidFill>
                  <a:srgbClr val="730026"/>
                </a:solidFill>
                <a:latin typeface="Times New Roman"/>
              </a:rPr>
              <a:t>Систематизація, впорядкування</a:t>
            </a:r>
            <a:endParaRPr lang="uk-UA" sz="2400" b="1" kern="1400" dirty="0">
              <a:solidFill>
                <a:srgbClr val="000000"/>
              </a:solidFill>
              <a:latin typeface="Garamond"/>
            </a:endParaRPr>
          </a:p>
          <a:p>
            <a:r>
              <a:rPr lang="uk-UA" sz="2400" b="1" kern="1400" dirty="0">
                <a:solidFill>
                  <a:srgbClr val="730026"/>
                </a:solidFill>
                <a:latin typeface="Times New Roman"/>
              </a:rPr>
              <a:t>Потоку інформації існування!</a:t>
            </a:r>
            <a:endParaRPr lang="uk-UA" sz="2400" b="1" kern="1400" dirty="0">
              <a:solidFill>
                <a:srgbClr val="000000"/>
              </a:solidFill>
              <a:latin typeface="Garamond"/>
            </a:endParaRPr>
          </a:p>
          <a:p>
            <a:r>
              <a:rPr lang="uk-UA" sz="1100" kern="1400" dirty="0">
                <a:solidFill>
                  <a:srgbClr val="000000"/>
                </a:solidFill>
                <a:latin typeface="Garamond"/>
              </a:rPr>
              <a:t> </a:t>
            </a:r>
          </a:p>
        </p:txBody>
      </p:sp>
      <p:pic>
        <p:nvPicPr>
          <p:cNvPr id="3" name="klasichna-muzika--nstrumental-na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23528" y="6217418"/>
            <a:ext cx="609600" cy="609600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06E34A7-EB98-4FB0-85AA-8F74913964A8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1492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581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23728" y="548680"/>
            <a:ext cx="43416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Майстер-клас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4961" y="1700808"/>
            <a:ext cx="8064896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tabLst>
                <a:tab pos="3846881" algn="l"/>
              </a:tabLst>
            </a:pPr>
            <a:r>
              <a:rPr lang="ru-RU" sz="4000" b="1" kern="1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r>
              <a:rPr lang="ru-RU" sz="4000" b="1" kern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kern="1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хмарних</a:t>
            </a:r>
            <a:r>
              <a:rPr lang="ru-RU" sz="4000" b="1" kern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kern="1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технологій</a:t>
            </a:r>
            <a:r>
              <a:rPr lang="ru-RU" sz="4000" b="1" kern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у </a:t>
            </a:r>
            <a:r>
              <a:rPr lang="ru-RU" sz="4000" b="1" kern="1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проектній</a:t>
            </a:r>
            <a:r>
              <a:rPr lang="ru-RU" sz="4000" b="1" kern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kern="1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діяльності</a:t>
            </a:r>
            <a:r>
              <a:rPr lang="ru-RU" sz="4000" b="1" kern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уроках </a:t>
            </a:r>
            <a:r>
              <a:rPr lang="ru-RU" sz="4000" b="1" kern="1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інформатики</a:t>
            </a:r>
            <a:r>
              <a:rPr lang="ru-RU" sz="4000" b="1" kern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4000" kern="1400" dirty="0">
                <a:solidFill>
                  <a:srgbClr val="000000"/>
                </a:solidFill>
                <a:latin typeface="Garamond"/>
              </a:rPr>
              <a:t> </a:t>
            </a:r>
            <a:endParaRPr lang="ru-RU" sz="4000" kern="1400" dirty="0">
              <a:solidFill>
                <a:srgbClr val="000000"/>
              </a:solidFill>
              <a:effectLst/>
              <a:latin typeface="Garamond"/>
            </a:endParaRPr>
          </a:p>
        </p:txBody>
      </p:sp>
      <p:sp>
        <p:nvSpPr>
          <p:cNvPr id="12" name="Прямоугольник 11">
            <a:hlinkClick r:id="rId2"/>
          </p:cNvPr>
          <p:cNvSpPr/>
          <p:nvPr/>
        </p:nvSpPr>
        <p:spPr>
          <a:xfrm>
            <a:off x="3635896" y="4737611"/>
            <a:ext cx="5112568" cy="14619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  <a:tabLst>
                <a:tab pos="4276725" algn="l"/>
              </a:tabLst>
            </a:pPr>
            <a:r>
              <a:rPr lang="uk-UA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Calibri"/>
                <a:cs typeface="Times New Roman"/>
              </a:rPr>
              <a:t>З досвіду роботи </a:t>
            </a: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4276725" algn="l"/>
              </a:tabLst>
            </a:pPr>
            <a:r>
              <a:rPr lang="uk-UA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Calibri"/>
                <a:cs typeface="Times New Roman"/>
              </a:rPr>
              <a:t>вчителя інформатики та математики </a:t>
            </a:r>
            <a:endParaRPr lang="ru-RU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4276725" algn="l"/>
              </a:tabLst>
            </a:pPr>
            <a:r>
              <a:rPr lang="uk-UA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Calibri"/>
                <a:cs typeface="Times New Roman"/>
              </a:rPr>
              <a:t>Горондівської</a:t>
            </a:r>
            <a:r>
              <a:rPr lang="uk-UA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Calibri"/>
                <a:cs typeface="Times New Roman"/>
              </a:rPr>
              <a:t> ЗОШ  </a:t>
            </a:r>
            <a:r>
              <a:rPr lang="en-US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Calibri"/>
                <a:cs typeface="Times New Roman"/>
              </a:rPr>
              <a:t>I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Calibri"/>
                <a:cs typeface="Times New Roman"/>
              </a:rPr>
              <a:t>-</a:t>
            </a:r>
            <a:r>
              <a:rPr lang="en-US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Calibri"/>
                <a:cs typeface="Times New Roman"/>
              </a:rPr>
              <a:t>III</a:t>
            </a:r>
            <a:r>
              <a:rPr lang="uk-UA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Calibri"/>
                <a:cs typeface="Times New Roman"/>
              </a:rPr>
              <a:t> ступенів</a:t>
            </a:r>
            <a:endParaRPr lang="ru-RU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ea typeface="Calibri"/>
              <a:cs typeface="Times New Roman"/>
            </a:endParaRPr>
          </a:p>
          <a:p>
            <a:r>
              <a:rPr lang="uk-UA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Calibri"/>
              </a:rPr>
              <a:t>Мучички</a:t>
            </a:r>
            <a:r>
              <a:rPr lang="uk-UA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Calibri"/>
              </a:rPr>
              <a:t> Олени Георгіївни</a:t>
            </a:r>
            <a:endParaRPr lang="ru-RU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Ð ÐµÐ·ÑÐ»ÑÑÐ°Ñ Ð¿Ð¾ÑÑÐºÑ Ð·Ð¾Ð±ÑÐ°Ð¶ÐµÐ½Ñ Ð·Ð° Ð·Ð°Ð¿Ð¸ÑÐ¾Ð¼ &quot;ÑÐ¼Ð°ÑÐ½Ñ ÑÐµÑÐ½Ð¾Ð»Ð¾Ð³ÑÑ ÑÐ¿ÑÐ»ÑÐ½Ð° ÑÐ¾Ð±Ð¾ÑÐ° Ð· Ð´Ð¾ÐºÑÐ¼ÐµÐ½ÑÐ°Ð¼Ð¸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430051"/>
            <a:ext cx="2571750" cy="1781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144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2"/>
          <p:cNvSpPr txBox="1">
            <a:spLocks/>
          </p:cNvSpPr>
          <p:nvPr/>
        </p:nvSpPr>
        <p:spPr>
          <a:xfrm>
            <a:off x="1104900" y="76200"/>
            <a:ext cx="9980682" cy="1096962"/>
          </a:xfrm>
          <a:prstGeom prst="rect">
            <a:avLst/>
          </a:prstGeom>
        </p:spPr>
        <p:txBody>
          <a:bodyPr vert="horz" lIns="0" tIns="45720" rIns="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6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+mj-ea"/>
                <a:cs typeface="+mj-cs"/>
              </a:rPr>
              <a:t>Хмарні технології</a:t>
            </a:r>
            <a:endParaRPr kumimoji="0" lang="uk-UA" sz="66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ea typeface="+mj-ea"/>
              <a:cs typeface="+mj-cs"/>
            </a:endParaRPr>
          </a:p>
        </p:txBody>
      </p:sp>
      <p:sp>
        <p:nvSpPr>
          <p:cNvPr id="9" name="Объект 13"/>
          <p:cNvSpPr txBox="1">
            <a:spLocks/>
          </p:cNvSpPr>
          <p:nvPr/>
        </p:nvSpPr>
        <p:spPr>
          <a:xfrm>
            <a:off x="251521" y="1556792"/>
            <a:ext cx="5040560" cy="4617033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uk-UA" sz="3200" b="0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Хмарні технології </a:t>
            </a:r>
            <a:r>
              <a:rPr kumimoji="0" lang="uk-UA" sz="32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− це такі технології обробки даних, в яких комп’ютерні ресурси надаються інтернет – користувачу як онлайн – сервіси.</a:t>
            </a:r>
            <a:endParaRPr kumimoji="0" lang="uk-UA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633759"/>
            <a:ext cx="4438774" cy="29591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D913B-CCDE-4279-A7EF-3F4F57AFF0C8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2399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Хмарні сервіси</a:t>
            </a:r>
            <a:endParaRPr lang="uk-UA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92080" y="4221088"/>
            <a:ext cx="3495826" cy="23042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67544" y="1844824"/>
            <a:ext cx="73448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1960 </a:t>
            </a:r>
            <a:r>
              <a:rPr lang="ru-RU" sz="2400" b="1" dirty="0" err="1" smtClean="0">
                <a:solidFill>
                  <a:srgbClr val="FF0000"/>
                </a:solidFill>
              </a:rPr>
              <a:t>рік</a:t>
            </a:r>
            <a:r>
              <a:rPr lang="ru-RU" sz="2400" b="1" dirty="0" smtClean="0">
                <a:solidFill>
                  <a:srgbClr val="FF0000"/>
                </a:solidFill>
              </a:rPr>
              <a:t> </a:t>
            </a:r>
            <a:r>
              <a:rPr lang="ru-RU" sz="2400" b="1" dirty="0" smtClean="0"/>
              <a:t>-  </a:t>
            </a:r>
            <a:r>
              <a:rPr lang="ru-RU" sz="2400" b="1" dirty="0" err="1"/>
              <a:t>американський</a:t>
            </a:r>
            <a:r>
              <a:rPr lang="ru-RU" sz="2400" b="1" dirty="0"/>
              <a:t> учений, </a:t>
            </a:r>
            <a:r>
              <a:rPr lang="ru-RU" sz="2400" b="1" dirty="0" err="1"/>
              <a:t>фахівець</a:t>
            </a:r>
            <a:r>
              <a:rPr lang="ru-RU" sz="2400" b="1" dirty="0"/>
              <a:t> з </a:t>
            </a:r>
            <a:r>
              <a:rPr lang="ru-RU" sz="2400" b="1" dirty="0" err="1"/>
              <a:t>теорії</a:t>
            </a:r>
            <a:r>
              <a:rPr lang="ru-RU" sz="2400" b="1" dirty="0"/>
              <a:t> ЕОМ Джон </a:t>
            </a:r>
            <a:r>
              <a:rPr lang="ru-RU" sz="2400" b="1" dirty="0" err="1"/>
              <a:t>Маккарті</a:t>
            </a:r>
            <a:r>
              <a:rPr lang="ru-RU" sz="2400" b="1" dirty="0"/>
              <a:t> </a:t>
            </a:r>
            <a:r>
              <a:rPr lang="ru-RU" sz="2400" b="1" dirty="0" err="1" smtClean="0"/>
              <a:t>висловив</a:t>
            </a:r>
            <a:r>
              <a:rPr lang="ru-RU" sz="2400" b="1" dirty="0" smtClean="0"/>
              <a:t> </a:t>
            </a:r>
            <a:r>
              <a:rPr lang="ru-RU" sz="2400" b="1" dirty="0" err="1"/>
              <a:t>припущення</a:t>
            </a:r>
            <a:r>
              <a:rPr lang="ru-RU" sz="2400" b="1" dirty="0"/>
              <a:t>, </a:t>
            </a:r>
            <a:r>
              <a:rPr lang="ru-RU" sz="2400" b="1" dirty="0" err="1"/>
              <a:t>що</a:t>
            </a:r>
            <a:r>
              <a:rPr lang="ru-RU" sz="2400" b="1" dirty="0"/>
              <a:t> коли-</a:t>
            </a:r>
            <a:r>
              <a:rPr lang="ru-RU" sz="2400" b="1" dirty="0" err="1"/>
              <a:t>небудь</a:t>
            </a:r>
            <a:r>
              <a:rPr lang="ru-RU" sz="2400" b="1" dirty="0"/>
              <a:t> </a:t>
            </a:r>
            <a:r>
              <a:rPr lang="ru-RU" sz="2400" b="1" dirty="0" err="1"/>
              <a:t>комп'ютерні</a:t>
            </a:r>
            <a:r>
              <a:rPr lang="ru-RU" sz="2400" b="1" dirty="0"/>
              <a:t> </a:t>
            </a:r>
            <a:r>
              <a:rPr lang="ru-RU" sz="2400" b="1" dirty="0" err="1"/>
              <a:t>обчислення</a:t>
            </a:r>
            <a:r>
              <a:rPr lang="ru-RU" sz="2400" b="1" dirty="0"/>
              <a:t> </a:t>
            </a:r>
            <a:r>
              <a:rPr lang="ru-RU" sz="2400" b="1" dirty="0" err="1"/>
              <a:t>стануть</a:t>
            </a:r>
            <a:r>
              <a:rPr lang="ru-RU" sz="2400" b="1" dirty="0"/>
              <a:t> </a:t>
            </a:r>
            <a:r>
              <a:rPr lang="ru-RU" sz="2400" b="1" dirty="0" err="1"/>
              <a:t>надаватися</a:t>
            </a:r>
            <a:r>
              <a:rPr lang="ru-RU" sz="2400" b="1" dirty="0"/>
              <a:t> </a:t>
            </a:r>
            <a:r>
              <a:rPr lang="ru-RU" sz="2400" b="1" dirty="0" err="1"/>
              <a:t>подібно</a:t>
            </a:r>
            <a:r>
              <a:rPr lang="ru-RU" sz="2400" b="1" dirty="0"/>
              <a:t> </a:t>
            </a:r>
            <a:r>
              <a:rPr lang="ru-RU" sz="2400" b="1" dirty="0" err="1"/>
              <a:t>комунальним</a:t>
            </a:r>
            <a:r>
              <a:rPr lang="ru-RU" sz="2400" b="1" dirty="0"/>
              <a:t> </a:t>
            </a:r>
            <a:r>
              <a:rPr lang="ru-RU" sz="2400" b="1" dirty="0" err="1"/>
              <a:t>послугам</a:t>
            </a:r>
            <a:r>
              <a:rPr lang="ru-RU" sz="2400" b="1" dirty="0"/>
              <a:t> </a:t>
            </a:r>
            <a:endParaRPr lang="ru-RU" sz="2400" b="1" dirty="0" smtClean="0"/>
          </a:p>
          <a:p>
            <a:r>
              <a:rPr lang="uk-UA" sz="2400" b="1" dirty="0" smtClean="0">
                <a:solidFill>
                  <a:srgbClr val="FF0000"/>
                </a:solidFill>
              </a:rPr>
              <a:t>2008 рік </a:t>
            </a:r>
            <a:r>
              <a:rPr lang="uk-UA" sz="2400" b="1" dirty="0" smtClean="0"/>
              <a:t>- </a:t>
            </a:r>
            <a:r>
              <a:rPr lang="en-US" sz="2400" b="1" dirty="0" err="1" smtClean="0"/>
              <a:t>OpenNebula</a:t>
            </a:r>
            <a:r>
              <a:rPr lang="en-US" sz="2400" b="1" dirty="0" smtClean="0"/>
              <a:t> </a:t>
            </a:r>
            <a:r>
              <a:rPr lang="ru-RU" sz="2400" b="1" dirty="0"/>
              <a:t>став першим проектом з </a:t>
            </a:r>
            <a:r>
              <a:rPr lang="ru-RU" sz="2400" b="1" dirty="0" err="1"/>
              <a:t>відкритим</a:t>
            </a:r>
            <a:r>
              <a:rPr lang="ru-RU" sz="2400" b="1" dirty="0"/>
              <a:t> кодом для </a:t>
            </a:r>
            <a:r>
              <a:rPr lang="ru-RU" sz="2400" b="1" dirty="0" err="1"/>
              <a:t>розгортання</a:t>
            </a:r>
            <a:r>
              <a:rPr lang="ru-RU" sz="2400" b="1" dirty="0"/>
              <a:t> </a:t>
            </a:r>
            <a:r>
              <a:rPr lang="ru-RU" sz="2400" b="1" dirty="0" err="1"/>
              <a:t>приватних</a:t>
            </a:r>
            <a:r>
              <a:rPr lang="ru-RU" sz="2400" b="1" dirty="0"/>
              <a:t> і </a:t>
            </a:r>
            <a:r>
              <a:rPr lang="ru-RU" sz="2400" b="1" dirty="0" err="1"/>
              <a:t>гібридних</a:t>
            </a:r>
            <a:r>
              <a:rPr lang="ru-RU" sz="2400" b="1" dirty="0"/>
              <a:t> </a:t>
            </a:r>
            <a:r>
              <a:rPr lang="ru-RU" sz="2400" b="1" dirty="0" err="1"/>
              <a:t>хмар</a:t>
            </a:r>
            <a:r>
              <a:rPr lang="ru-RU" sz="2400" b="1" dirty="0"/>
              <a:t>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816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895"/>
          <a:stretch/>
        </p:blipFill>
        <p:spPr bwMode="auto">
          <a:xfrm>
            <a:off x="539552" y="692696"/>
            <a:ext cx="7992887" cy="5202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657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044"/>
          <a:stretch/>
        </p:blipFill>
        <p:spPr bwMode="auto">
          <a:xfrm>
            <a:off x="395536" y="332656"/>
            <a:ext cx="8368277" cy="60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6862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8676" y="130792"/>
            <a:ext cx="7485512" cy="1096962"/>
          </a:xfrm>
        </p:spPr>
        <p:txBody>
          <a:bodyPr>
            <a:normAutofit fontScale="90000"/>
          </a:bodyPr>
          <a:lstStyle/>
          <a:p>
            <a:r>
              <a:rPr lang="uk-U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Необхідні умови для роботи в “хмарах”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96840" y="1600202"/>
            <a:ext cx="5643312" cy="4571999"/>
          </a:xfrm>
        </p:spPr>
        <p:txBody>
          <a:bodyPr>
            <a:noAutofit/>
          </a:bodyPr>
          <a:lstStyle/>
          <a:p>
            <a:pPr marL="447675" indent="-447675">
              <a:lnSpc>
                <a:spcPct val="114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Інтернет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7675" indent="-447675">
              <a:lnSpc>
                <a:spcPct val="114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Комп’ютер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планшет,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мартфон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нетбук)</a:t>
            </a:r>
          </a:p>
          <a:p>
            <a:pPr marL="447675" indent="-447675">
              <a:lnSpc>
                <a:spcPct val="114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Браузер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7675" indent="-447675">
              <a:lnSpc>
                <a:spcPct val="114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Компанія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яка надає послуги хмарних технологій</a:t>
            </a:r>
          </a:p>
          <a:p>
            <a:pPr marL="447675" indent="-447675">
              <a:lnSpc>
                <a:spcPct val="114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Навички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роботи в Інтернет та з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веб-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сервісами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573016"/>
            <a:ext cx="3672408" cy="3168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185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8676" y="130792"/>
            <a:ext cx="7485512" cy="1096962"/>
          </a:xfrm>
        </p:spPr>
        <p:txBody>
          <a:bodyPr>
            <a:noAutofit/>
          </a:bodyPr>
          <a:lstStyle/>
          <a:p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</a:t>
            </a: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ереваги використання хмарних технологій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9512" y="1361358"/>
            <a:ext cx="8847162" cy="5496642"/>
          </a:xfrm>
        </p:spPr>
        <p:txBody>
          <a:bodyPr>
            <a:noAutofit/>
          </a:bodyPr>
          <a:lstStyle/>
          <a:p>
            <a:pPr marL="528638" indent="-528638">
              <a:lnSpc>
                <a:spcPct val="114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uk-UA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потрібні </a:t>
            </a:r>
            <a:r>
              <a:rPr lang="uk-UA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потужні комп’ютери</a:t>
            </a:r>
          </a:p>
          <a:p>
            <a:pPr marL="528638" indent="-528638">
              <a:lnSpc>
                <a:spcPct val="114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uk-UA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Менше </a:t>
            </a:r>
            <a:r>
              <a:rPr lang="uk-UA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витрат на закупівлю програмного забезпечення і оновлення</a:t>
            </a:r>
          </a:p>
          <a:p>
            <a:pPr marL="528638" indent="-528638">
              <a:lnSpc>
                <a:spcPct val="114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uk-UA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Необмежений </a:t>
            </a:r>
            <a:r>
              <a:rPr lang="uk-UA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обсяг збереження даних</a:t>
            </a:r>
          </a:p>
          <a:p>
            <a:pPr marL="528638" indent="-528638">
              <a:lnSpc>
                <a:spcPct val="114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uk-UA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Доступ </a:t>
            </a:r>
            <a:r>
              <a:rPr lang="uk-UA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різних пристроїв і відсутня прив’язка до робочого місця</a:t>
            </a:r>
          </a:p>
          <a:p>
            <a:pPr marL="528638" indent="-528638">
              <a:lnSpc>
                <a:spcPct val="114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uk-UA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Забезпечення </a:t>
            </a:r>
            <a:r>
              <a:rPr lang="uk-UA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захисту даних від втрат</a:t>
            </a:r>
          </a:p>
          <a:p>
            <a:pPr marL="528638" indent="-528638">
              <a:lnSpc>
                <a:spcPct val="114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uk-UA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Економія </a:t>
            </a:r>
            <a:r>
              <a:rPr lang="uk-UA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коштів на утримання технічних </a:t>
            </a:r>
            <a:r>
              <a:rPr lang="uk-UA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працівників</a:t>
            </a:r>
          </a:p>
          <a:p>
            <a:pPr marL="528638" indent="-528638">
              <a:lnSpc>
                <a:spcPct val="114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економія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дискового простору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528638" indent="-528638">
              <a:lnSpc>
                <a:spcPct val="114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антивірусна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безрекламна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антихакерська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безпека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відкритість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освітнього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вчителів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для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учнів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0383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99592" y="-171400"/>
            <a:ext cx="6502446" cy="1096962"/>
          </a:xfrm>
        </p:spPr>
        <p:txBody>
          <a:bodyPr>
            <a:normAutofit/>
          </a:bodyPr>
          <a:lstStyle/>
          <a:p>
            <a:r>
              <a:rPr 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Dropbox</a:t>
            </a:r>
            <a:endParaRPr lang="uk-UA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467544" y="878249"/>
            <a:ext cx="8363092" cy="5305572"/>
          </a:xfrm>
        </p:spPr>
        <p:txBody>
          <a:bodyPr>
            <a:noAutofit/>
          </a:bodyPr>
          <a:lstStyle/>
          <a:p>
            <a:pPr marL="0" indent="0">
              <a:lnSpc>
                <a:spcPct val="114000"/>
              </a:lnSpc>
              <a:spcBef>
                <a:spcPts val="0"/>
              </a:spcBef>
              <a:buNone/>
            </a:pPr>
            <a:r>
              <a:rPr lang="uk-UA" sz="2500" dirty="0"/>
              <a:t>Хмарний сервіс </a:t>
            </a:r>
            <a:r>
              <a:rPr lang="en-US" sz="25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Dropbo</a:t>
            </a:r>
            <a:r>
              <a:rPr lang="uk-UA" sz="25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</a:t>
            </a:r>
            <a:r>
              <a:rPr lang="uk-UA" sz="2500" dirty="0"/>
              <a:t> на перший </a:t>
            </a:r>
            <a:r>
              <a:rPr lang="uk-UA" sz="2500" dirty="0" smtClean="0"/>
              <a:t>погляд є </a:t>
            </a:r>
            <a:r>
              <a:rPr lang="uk-UA" sz="2500" dirty="0"/>
              <a:t>дуже простим. Його </a:t>
            </a:r>
            <a:r>
              <a:rPr lang="uk-UA" sz="2500" dirty="0" smtClean="0"/>
              <a:t>установка передбачає </a:t>
            </a:r>
            <a:r>
              <a:rPr lang="uk-UA" sz="2500" dirty="0"/>
              <a:t>створення на </a:t>
            </a:r>
            <a:r>
              <a:rPr lang="uk-UA" sz="2500" dirty="0" smtClean="0"/>
              <a:t>комп’ютері окремої </a:t>
            </a:r>
            <a:r>
              <a:rPr lang="uk-UA" sz="2500" dirty="0"/>
              <a:t>папки, і файли, </a:t>
            </a:r>
            <a:r>
              <a:rPr lang="uk-UA" sz="2500" dirty="0" smtClean="0"/>
              <a:t>що потрапляють у неї</a:t>
            </a:r>
            <a:r>
              <a:rPr lang="uk-UA" sz="2500" dirty="0"/>
              <a:t>, автоматично завантажуються </a:t>
            </a:r>
            <a:r>
              <a:rPr lang="uk-UA" sz="2500" dirty="0" smtClean="0"/>
              <a:t>на сервер</a:t>
            </a:r>
            <a:r>
              <a:rPr lang="uk-UA" sz="2500" dirty="0"/>
              <a:t>. А </a:t>
            </a:r>
            <a:r>
              <a:rPr lang="uk-UA" sz="2500" dirty="0" smtClean="0"/>
              <a:t> через </a:t>
            </a:r>
            <a:r>
              <a:rPr lang="uk-UA" sz="2500" dirty="0"/>
              <a:t>нього – на всі </a:t>
            </a:r>
            <a:r>
              <a:rPr lang="uk-UA" sz="2500" dirty="0" smtClean="0"/>
              <a:t>інші пристрої </a:t>
            </a:r>
            <a:r>
              <a:rPr lang="uk-UA" sz="2500" dirty="0"/>
              <a:t>, що об’єднані одним </a:t>
            </a:r>
            <a:r>
              <a:rPr lang="uk-UA" sz="2500" dirty="0" smtClean="0"/>
              <a:t>обліковим записом.</a:t>
            </a:r>
          </a:p>
          <a:p>
            <a:pPr marL="0" indent="0">
              <a:lnSpc>
                <a:spcPct val="114000"/>
              </a:lnSpc>
              <a:spcBef>
                <a:spcPts val="0"/>
              </a:spcBef>
              <a:buNone/>
            </a:pPr>
            <a:r>
              <a:rPr lang="uk-UA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Переваги:</a:t>
            </a:r>
          </a:p>
          <a:p>
            <a:pPr marL="447675" lvl="0" indent="-447675">
              <a:lnSpc>
                <a:spcPct val="114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uk-UA" sz="2000" dirty="0"/>
              <a:t>сумісність з усіма мобільними та комп'ютерними платформами </a:t>
            </a:r>
            <a:r>
              <a:rPr lang="uk-UA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Android</a:t>
            </a:r>
            <a:r>
              <a:rPr lang="uk-UA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Windows Phone</a:t>
            </a:r>
            <a:r>
              <a:rPr lang="uk-UA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iOS</a:t>
            </a:r>
            <a:r>
              <a:rPr lang="uk-UA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Windows </a:t>
            </a:r>
            <a:r>
              <a:rPr lang="uk-UA" sz="2000" dirty="0"/>
              <a:t>та інші);</a:t>
            </a:r>
          </a:p>
          <a:p>
            <a:pPr marL="447675" lvl="0" indent="-447675">
              <a:lnSpc>
                <a:spcPct val="114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uk-UA" sz="2000" dirty="0"/>
              <a:t>відсутність обмежень на розмір файлу яким можна ділитися з іншими користувачами;</a:t>
            </a:r>
          </a:p>
          <a:p>
            <a:pPr marL="447675" lvl="0" indent="-447675">
              <a:lnSpc>
                <a:spcPct val="114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uk-UA" sz="2000" dirty="0"/>
              <a:t>можливість створювати </a:t>
            </a:r>
            <a:r>
              <a:rPr lang="ru-RU" sz="2000" dirty="0" smtClean="0"/>
              <a:t>он - </a:t>
            </a:r>
            <a:r>
              <a:rPr lang="ru-RU" sz="2000" dirty="0" err="1" smtClean="0"/>
              <a:t>лайн</a:t>
            </a:r>
            <a:r>
              <a:rPr lang="ru-RU" sz="2000" dirty="0" smtClean="0"/>
              <a:t> </a:t>
            </a:r>
            <a:r>
              <a:rPr lang="uk-UA" sz="2000" dirty="0"/>
              <a:t>галереї;</a:t>
            </a:r>
          </a:p>
          <a:p>
            <a:pPr marL="447675" lvl="0" indent="-447675">
              <a:lnSpc>
                <a:spcPct val="114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uk-UA" sz="2000" dirty="0"/>
              <a:t>надає безкоштовно </a:t>
            </a:r>
            <a:r>
              <a:rPr lang="uk-UA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ГБ</a:t>
            </a:r>
            <a:r>
              <a:rPr lang="uk-UA" sz="2000" dirty="0"/>
              <a:t> для збереження даних, які безкоштовно можна збільшити до </a:t>
            </a:r>
            <a:r>
              <a:rPr lang="uk-UA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 ГБ</a:t>
            </a:r>
            <a:r>
              <a:rPr lang="uk-UA" sz="2000" dirty="0"/>
              <a:t>. А також можна купити </a:t>
            </a:r>
            <a:r>
              <a:rPr lang="uk-UA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1ТБ</a:t>
            </a:r>
            <a:r>
              <a:rPr lang="uk-UA" sz="2000" dirty="0"/>
              <a:t>.</a:t>
            </a:r>
          </a:p>
          <a:p>
            <a:pPr marL="0" indent="0">
              <a:lnSpc>
                <a:spcPct val="114000"/>
              </a:lnSpc>
              <a:spcBef>
                <a:spcPts val="0"/>
              </a:spcBef>
              <a:buNone/>
            </a:pPr>
            <a:endParaRPr lang="uk-UA" sz="2500" dirty="0"/>
          </a:p>
        </p:txBody>
      </p:sp>
      <p:pic>
        <p:nvPicPr>
          <p:cNvPr id="5125" name="Picture 5" descr="ÐÐ°ÑÑÐ¸Ð½ÐºÐ¸ Ð¿Ð¾ Ð·Ð°Ð¿ÑÐ¾ÑÑ Dropbox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37" t="6279" r="29436"/>
          <a:stretch/>
        </p:blipFill>
        <p:spPr bwMode="auto">
          <a:xfrm>
            <a:off x="8052654" y="2420888"/>
            <a:ext cx="977775" cy="1455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589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0754" y="76434"/>
            <a:ext cx="6881171" cy="1096962"/>
          </a:xfrm>
        </p:spPr>
        <p:txBody>
          <a:bodyPr>
            <a:noAutofit/>
          </a:bodyPr>
          <a:lstStyle/>
          <a:p>
            <a:r>
              <a:rPr lang="en-US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iCloud</a:t>
            </a:r>
            <a:endParaRPr lang="uk-UA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1520" y="957050"/>
            <a:ext cx="8679976" cy="5291920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25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iCloud</a:t>
            </a:r>
            <a:r>
              <a:rPr lang="en-US" sz="2500" dirty="0"/>
              <a:t> </a:t>
            </a:r>
            <a:r>
              <a:rPr lang="uk-UA" sz="2500" dirty="0"/>
              <a:t>являє собою реалізацію </a:t>
            </a:r>
            <a:r>
              <a:rPr lang="uk-UA" sz="2500" dirty="0" smtClean="0"/>
              <a:t>хмарного збереження </a:t>
            </a:r>
            <a:r>
              <a:rPr lang="uk-UA" sz="2500" dirty="0"/>
              <a:t>даних, отримати доступ </a:t>
            </a:r>
            <a:r>
              <a:rPr lang="uk-UA" sz="2500" dirty="0" smtClean="0"/>
              <a:t>до якого </a:t>
            </a:r>
            <a:r>
              <a:rPr lang="uk-UA" sz="2500" dirty="0"/>
              <a:t>можна з пристрою по </a:t>
            </a:r>
            <a:r>
              <a:rPr lang="uk-UA" sz="2500" dirty="0" smtClean="0"/>
              <a:t>мережі Інтернет </a:t>
            </a:r>
            <a:r>
              <a:rPr lang="uk-UA" sz="2500" dirty="0"/>
              <a:t>з використанням </a:t>
            </a:r>
            <a:r>
              <a:rPr lang="uk-UA" sz="2500" dirty="0" smtClean="0"/>
              <a:t>універсального ідентифікатора </a:t>
            </a:r>
            <a:r>
              <a:rPr lang="en-US" sz="25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Apple ID</a:t>
            </a:r>
            <a:r>
              <a:rPr lang="en-US" sz="2500" dirty="0" smtClean="0"/>
              <a:t>.</a:t>
            </a:r>
            <a:endParaRPr lang="uk-UA" sz="25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uk-UA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Переваги:</a:t>
            </a:r>
          </a:p>
          <a:p>
            <a:pPr marL="531813" lvl="0" indent="-531813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uk-UA" sz="2400" dirty="0"/>
              <a:t>сумісність з наступними мобільними та комп’ютерними платформами: 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Windows (з </a:t>
            </a:r>
            <a:r>
              <a:rPr lang="en-US" sz="24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версії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Vista</a:t>
            </a:r>
            <a:r>
              <a:rPr lang="uk-UA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iOS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  <a:endParaRPr lang="uk-UA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31813" lvl="0" indent="-531813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uk-UA" sz="2400" dirty="0"/>
              <a:t>надає безкоштовно </a:t>
            </a:r>
            <a:r>
              <a:rPr lang="uk-UA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ГБ </a:t>
            </a:r>
            <a:r>
              <a:rPr lang="uk-UA" sz="2400" dirty="0"/>
              <a:t>для збереження електронної пошти, документів і резервних копій файлів:</a:t>
            </a:r>
          </a:p>
          <a:p>
            <a:pPr marL="531813" lvl="0" indent="-531813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uk-UA" sz="2400" dirty="0"/>
              <a:t>в склад сервісу </a:t>
            </a:r>
            <a:r>
              <a:rPr lang="uk-UA" sz="2400" dirty="0" smtClean="0"/>
              <a:t>входить:</a:t>
            </a:r>
            <a:r>
              <a:rPr 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Mail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uk-UA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Контакти, Календар, </a:t>
            </a:r>
            <a:r>
              <a:rPr lang="en-US" sz="24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iC</a:t>
            </a:r>
            <a:r>
              <a:rPr lang="uk-UA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oud Drive, </a:t>
            </a:r>
            <a:r>
              <a:rPr lang="uk-UA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Знайти 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iPhone, </a:t>
            </a:r>
            <a:r>
              <a:rPr lang="uk-UA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Замітки. Нагадування, Фото, 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Pages, Numbers, Keynote</a:t>
            </a:r>
            <a:endParaRPr lang="uk-UA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lnSpc>
                <a:spcPct val="134000"/>
              </a:lnSpc>
              <a:spcBef>
                <a:spcPts val="0"/>
              </a:spcBef>
              <a:buNone/>
            </a:pPr>
            <a:endParaRPr lang="uk-UA" sz="2500" dirty="0"/>
          </a:p>
        </p:txBody>
      </p:sp>
      <p:pic>
        <p:nvPicPr>
          <p:cNvPr id="6150" name="Picture 6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0276" y="5301208"/>
            <a:ext cx="986728" cy="1315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850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8630" y="158087"/>
            <a:ext cx="7523330" cy="1096962"/>
          </a:xfrm>
        </p:spPr>
        <p:txBody>
          <a:bodyPr>
            <a:noAutofit/>
          </a:bodyPr>
          <a:lstStyle/>
          <a:p>
            <a:r>
              <a:rPr lang="en-US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OneDrive</a:t>
            </a:r>
            <a:endParaRPr lang="uk-UA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6421" y="1196752"/>
            <a:ext cx="8393374" cy="4967786"/>
          </a:xfrm>
        </p:spPr>
        <p:txBody>
          <a:bodyPr>
            <a:noAutofit/>
          </a:bodyPr>
          <a:lstStyle/>
          <a:p>
            <a:pPr marL="0" indent="0">
              <a:lnSpc>
                <a:spcPct val="114000"/>
              </a:lnSpc>
              <a:spcBef>
                <a:spcPts val="0"/>
              </a:spcBef>
              <a:buNone/>
            </a:pPr>
            <a:r>
              <a:rPr lang="uk-UA" sz="2500" dirty="0"/>
              <a:t>Сервіс </a:t>
            </a:r>
            <a:r>
              <a:rPr lang="en-US" sz="25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OneDrive</a:t>
            </a:r>
            <a:r>
              <a:rPr lang="en-US" sz="2500" dirty="0"/>
              <a:t> </a:t>
            </a:r>
            <a:r>
              <a:rPr lang="uk-UA" sz="2500" dirty="0"/>
              <a:t>є продуктом </a:t>
            </a:r>
            <a:r>
              <a:rPr lang="en-US" sz="25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Windows</a:t>
            </a:r>
            <a:r>
              <a:rPr lang="uk-UA" sz="25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5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Live</a:t>
            </a:r>
            <a:r>
              <a:rPr lang="en-US" sz="2500" dirty="0"/>
              <a:t>, </a:t>
            </a:r>
            <a:r>
              <a:rPr lang="uk-UA" sz="2500" dirty="0"/>
              <a:t>його можна назвати </a:t>
            </a:r>
            <a:r>
              <a:rPr lang="uk-UA" sz="2500" dirty="0" smtClean="0"/>
              <a:t>гібридом хмарного </a:t>
            </a:r>
            <a:r>
              <a:rPr lang="uk-UA" sz="2500" dirty="0"/>
              <a:t>сховища та </a:t>
            </a:r>
            <a:r>
              <a:rPr lang="uk-UA" sz="2500" dirty="0" smtClean="0"/>
              <a:t>онлайн – редактора документів.</a:t>
            </a:r>
            <a:endParaRPr lang="uk-UA" sz="2500" dirty="0"/>
          </a:p>
          <a:p>
            <a:pPr marL="0" indent="0">
              <a:lnSpc>
                <a:spcPct val="114000"/>
              </a:lnSpc>
              <a:spcBef>
                <a:spcPts val="0"/>
              </a:spcBef>
              <a:buNone/>
            </a:pPr>
            <a:r>
              <a:rPr lang="uk-UA" sz="2500" dirty="0"/>
              <a:t>Дозволяє створювати і редагувати </a:t>
            </a:r>
            <a:r>
              <a:rPr lang="uk-UA" sz="2500" dirty="0" smtClean="0"/>
              <a:t>основні документи </a:t>
            </a:r>
            <a:r>
              <a:rPr lang="en-US" sz="25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Microsoft Office</a:t>
            </a:r>
            <a:r>
              <a:rPr lang="en-US" sz="2500" dirty="0"/>
              <a:t>, </a:t>
            </a:r>
            <a:r>
              <a:rPr lang="uk-UA" sz="2500" dirty="0"/>
              <a:t>це можна </a:t>
            </a:r>
            <a:r>
              <a:rPr lang="uk-UA" sz="2500" dirty="0" smtClean="0"/>
              <a:t>зробити  через мережевий </a:t>
            </a:r>
            <a:r>
              <a:rPr lang="uk-UA" sz="2500" dirty="0"/>
              <a:t>інтерфейс, настільні </a:t>
            </a:r>
            <a:r>
              <a:rPr lang="uk-UA" sz="2500" dirty="0" smtClean="0"/>
              <a:t>версії </a:t>
            </a:r>
            <a:r>
              <a:rPr lang="en-US" sz="25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Microsoft </a:t>
            </a:r>
            <a:r>
              <a:rPr lang="en-US" sz="25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Office </a:t>
            </a:r>
            <a:r>
              <a:rPr lang="uk-UA" sz="2500" dirty="0"/>
              <a:t>від 2010 року</a:t>
            </a:r>
            <a:r>
              <a:rPr lang="uk-UA" sz="2500" dirty="0" smtClean="0"/>
              <a:t>.</a:t>
            </a:r>
          </a:p>
          <a:p>
            <a:pPr marL="0" indent="0">
              <a:lnSpc>
                <a:spcPct val="114000"/>
              </a:lnSpc>
              <a:spcBef>
                <a:spcPts val="0"/>
              </a:spcBef>
              <a:buNone/>
            </a:pPr>
            <a:r>
              <a:rPr lang="uk-UA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Переваги:</a:t>
            </a:r>
          </a:p>
          <a:p>
            <a:pPr marL="447675" indent="-447675">
              <a:lnSpc>
                <a:spcPct val="114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uk-UA" sz="2000" dirty="0"/>
              <a:t>сумісність з наступними мобільними та комп’ютерними </a:t>
            </a:r>
            <a:r>
              <a:rPr lang="uk-UA" sz="2000" dirty="0" smtClean="0"/>
              <a:t>платформами: 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Windows, iOS, Android, Windows Phone</a:t>
            </a:r>
            <a:r>
              <a:rPr lang="uk-UA" sz="2000" dirty="0"/>
              <a:t>; </a:t>
            </a:r>
            <a:endParaRPr lang="uk-UA" sz="2000" dirty="0" smtClean="0"/>
          </a:p>
          <a:p>
            <a:pPr marL="447675" indent="-447675">
              <a:lnSpc>
                <a:spcPct val="114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uk-UA" sz="2000" dirty="0" smtClean="0"/>
              <a:t>надає </a:t>
            </a:r>
            <a:r>
              <a:rPr lang="uk-UA" sz="2000" dirty="0"/>
              <a:t>безкоштовно </a:t>
            </a:r>
            <a:r>
              <a:rPr lang="uk-UA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</a:t>
            </a:r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ГБ </a:t>
            </a:r>
            <a:r>
              <a:rPr lang="ru-RU" sz="2000" dirty="0"/>
              <a:t>для </a:t>
            </a:r>
            <a:r>
              <a:rPr lang="uk-UA" sz="2000" dirty="0"/>
              <a:t>збереження інформації, </a:t>
            </a:r>
            <a:r>
              <a:rPr lang="ru-RU" sz="2000" dirty="0"/>
              <a:t>а для </a:t>
            </a:r>
            <a:r>
              <a:rPr lang="uk-UA" sz="2000" dirty="0"/>
              <a:t>користувачів 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Windows </a:t>
            </a:r>
            <a:r>
              <a:rPr lang="ru-RU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ru-RU" sz="2000" dirty="0" smtClean="0"/>
              <a:t> - </a:t>
            </a:r>
            <a:r>
              <a:rPr lang="ru-RU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 </a:t>
            </a:r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ГБ</a:t>
            </a:r>
            <a:r>
              <a:rPr lang="ru-RU" sz="2000" dirty="0"/>
              <a:t>;</a:t>
            </a:r>
            <a:endParaRPr lang="uk-UA" sz="2000" dirty="0"/>
          </a:p>
          <a:p>
            <a:pPr marL="447675" indent="-447675">
              <a:lnSpc>
                <a:spcPct val="114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uk-UA" sz="2000" dirty="0"/>
              <a:t>підтримка 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Office Online</a:t>
            </a:r>
            <a:r>
              <a:rPr lang="ru-RU" sz="2000" i="1" dirty="0"/>
              <a:t>,</a:t>
            </a:r>
            <a:r>
              <a:rPr lang="ru-RU" sz="2000" dirty="0"/>
              <a:t> </a:t>
            </a:r>
            <a:r>
              <a:rPr lang="uk-UA" sz="2000" dirty="0"/>
              <a:t>що дозволяє завантажувати, редагувати, переглядати документи створені за допомогою 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MS Office</a:t>
            </a:r>
            <a:endParaRPr lang="uk-UA" sz="2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lnSpc>
                <a:spcPct val="114000"/>
              </a:lnSpc>
              <a:spcBef>
                <a:spcPts val="0"/>
              </a:spcBef>
              <a:buNone/>
            </a:pPr>
            <a:endParaRPr lang="uk-UA" sz="2500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5013176"/>
            <a:ext cx="1420901" cy="1553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1038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3204" y="1196752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en-US" sz="1800" b="1" dirty="0">
                <a:solidFill>
                  <a:srgbClr val="FF0000"/>
                </a:solidFill>
                <a:latin typeface="tahoma"/>
              </a:rPr>
              <a:t>Office 365 </a:t>
            </a:r>
            <a:r>
              <a:rPr lang="en-US" sz="1800" b="1" dirty="0">
                <a:solidFill>
                  <a:srgbClr val="000000"/>
                </a:solidFill>
                <a:latin typeface="tahoma"/>
              </a:rPr>
              <a:t>- </a:t>
            </a:r>
            <a:r>
              <a:rPr lang="ru-RU" sz="1800" b="1" dirty="0" err="1" smtClean="0">
                <a:solidFill>
                  <a:srgbClr val="000000"/>
                </a:solidFill>
                <a:latin typeface="tahoma"/>
              </a:rPr>
              <a:t>онлайновий</a:t>
            </a:r>
            <a:r>
              <a:rPr lang="ru-RU" sz="1800" b="1" dirty="0" smtClean="0">
                <a:solidFill>
                  <a:srgbClr val="000000"/>
                </a:solidFill>
                <a:latin typeface="tahoma"/>
              </a:rPr>
              <a:t> </a:t>
            </a:r>
            <a:r>
              <a:rPr lang="ru-RU" sz="1800" b="1" dirty="0">
                <a:solidFill>
                  <a:srgbClr val="000000"/>
                </a:solidFill>
                <a:latin typeface="tahoma"/>
              </a:rPr>
              <a:t>(«</a:t>
            </a:r>
            <a:r>
              <a:rPr lang="ru-RU" sz="1800" b="1" dirty="0" err="1">
                <a:solidFill>
                  <a:srgbClr val="000000"/>
                </a:solidFill>
                <a:latin typeface="tahoma"/>
              </a:rPr>
              <a:t>хмарний</a:t>
            </a:r>
            <a:r>
              <a:rPr lang="ru-RU" sz="1800" b="1" dirty="0">
                <a:solidFill>
                  <a:srgbClr val="000000"/>
                </a:solidFill>
                <a:latin typeface="tahoma"/>
              </a:rPr>
              <a:t>») </a:t>
            </a:r>
            <a:r>
              <a:rPr lang="ru-RU" sz="1800" b="1" dirty="0" err="1">
                <a:solidFill>
                  <a:srgbClr val="000000"/>
                </a:solidFill>
                <a:latin typeface="tahoma"/>
              </a:rPr>
              <a:t>сервіс</a:t>
            </a:r>
            <a:r>
              <a:rPr lang="ru-RU" sz="1800" b="1" dirty="0">
                <a:solidFill>
                  <a:srgbClr val="000000"/>
                </a:solidFill>
                <a:latin typeface="tahoma"/>
              </a:rPr>
              <a:t>, </a:t>
            </a:r>
            <a:r>
              <a:rPr lang="ru-RU" sz="1800" b="1" dirty="0" err="1">
                <a:solidFill>
                  <a:srgbClr val="000000"/>
                </a:solidFill>
                <a:latin typeface="tahoma"/>
              </a:rPr>
              <a:t>оплачуваний</a:t>
            </a:r>
            <a:r>
              <a:rPr lang="ru-RU" sz="1800" b="1" dirty="0">
                <a:solidFill>
                  <a:srgbClr val="000000"/>
                </a:solidFill>
                <a:latin typeface="tahoma"/>
              </a:rPr>
              <a:t> </a:t>
            </a:r>
            <a:r>
              <a:rPr lang="ru-RU" sz="1800" b="1" dirty="0" err="1">
                <a:solidFill>
                  <a:srgbClr val="000000"/>
                </a:solidFill>
                <a:latin typeface="tahoma"/>
              </a:rPr>
              <a:t>користувачами</a:t>
            </a:r>
            <a:r>
              <a:rPr lang="ru-RU" sz="1800" b="1" dirty="0">
                <a:solidFill>
                  <a:srgbClr val="000000"/>
                </a:solidFill>
                <a:latin typeface="tahoma"/>
              </a:rPr>
              <a:t> по </a:t>
            </a:r>
            <a:r>
              <a:rPr lang="ru-RU" sz="1800" b="1" dirty="0" err="1">
                <a:solidFill>
                  <a:srgbClr val="000000"/>
                </a:solidFill>
                <a:latin typeface="tahoma"/>
              </a:rPr>
              <a:t>моделі</a:t>
            </a:r>
            <a:r>
              <a:rPr lang="ru-RU" sz="1800" b="1" dirty="0">
                <a:solidFill>
                  <a:srgbClr val="000000"/>
                </a:solidFill>
                <a:latin typeface="tahoma"/>
              </a:rPr>
              <a:t> </a:t>
            </a:r>
            <a:r>
              <a:rPr lang="ru-RU" sz="1800" b="1" dirty="0" err="1">
                <a:solidFill>
                  <a:srgbClr val="000000"/>
                </a:solidFill>
                <a:latin typeface="tahoma"/>
              </a:rPr>
              <a:t>абонентської</a:t>
            </a:r>
            <a:r>
              <a:rPr lang="ru-RU" sz="1800" b="1" dirty="0">
                <a:solidFill>
                  <a:srgbClr val="000000"/>
                </a:solidFill>
                <a:latin typeface="tahoma"/>
              </a:rPr>
              <a:t> плати, і </a:t>
            </a:r>
            <a:r>
              <a:rPr lang="ru-RU" sz="1800" b="1" dirty="0" err="1">
                <a:solidFill>
                  <a:srgbClr val="000000"/>
                </a:solidFill>
                <a:latin typeface="tahoma"/>
              </a:rPr>
              <a:t>об'єднує</a:t>
            </a:r>
            <a:r>
              <a:rPr lang="ru-RU" sz="1800" b="1" dirty="0">
                <a:solidFill>
                  <a:srgbClr val="000000"/>
                </a:solidFill>
                <a:latin typeface="tahoma"/>
              </a:rPr>
              <a:t> в </a:t>
            </a:r>
            <a:r>
              <a:rPr lang="ru-RU" sz="1800" b="1" dirty="0" err="1">
                <a:solidFill>
                  <a:srgbClr val="000000"/>
                </a:solidFill>
                <a:latin typeface="tahoma"/>
              </a:rPr>
              <a:t>собі</a:t>
            </a:r>
            <a:r>
              <a:rPr lang="ru-RU" sz="1800" b="1" dirty="0">
                <a:solidFill>
                  <a:srgbClr val="000000"/>
                </a:solidFill>
                <a:latin typeface="tahoma"/>
              </a:rPr>
              <a:t> </a:t>
            </a:r>
            <a:r>
              <a:rPr lang="ru-RU" sz="1800" b="1" dirty="0" err="1">
                <a:solidFill>
                  <a:srgbClr val="000000"/>
                </a:solidFill>
                <a:latin typeface="tahoma"/>
              </a:rPr>
              <a:t>функціональність</a:t>
            </a:r>
            <a:r>
              <a:rPr lang="ru-RU" sz="1800" b="1" dirty="0">
                <a:solidFill>
                  <a:srgbClr val="000000"/>
                </a:solidFill>
                <a:latin typeface="tahoma"/>
              </a:rPr>
              <a:t> </a:t>
            </a:r>
            <a:r>
              <a:rPr lang="ru-RU" sz="1800" b="1" dirty="0" err="1">
                <a:solidFill>
                  <a:srgbClr val="000000"/>
                </a:solidFill>
                <a:latin typeface="tahoma"/>
              </a:rPr>
              <a:t>клієнтських</a:t>
            </a:r>
            <a:r>
              <a:rPr lang="ru-RU" sz="1800" b="1" dirty="0">
                <a:solidFill>
                  <a:srgbClr val="000000"/>
                </a:solidFill>
                <a:latin typeface="tahoma"/>
              </a:rPr>
              <a:t> </a:t>
            </a:r>
            <a:r>
              <a:rPr lang="ru-RU" sz="1800" b="1" dirty="0" err="1">
                <a:solidFill>
                  <a:srgbClr val="000000"/>
                </a:solidFill>
                <a:latin typeface="tahoma"/>
              </a:rPr>
              <a:t>додатків</a:t>
            </a:r>
            <a:r>
              <a:rPr lang="ru-RU" sz="1800" b="1" dirty="0">
                <a:solidFill>
                  <a:srgbClr val="000000"/>
                </a:solidFill>
                <a:latin typeface="tahoma"/>
              </a:rPr>
              <a:t> </a:t>
            </a:r>
            <a:r>
              <a:rPr lang="en-US" sz="1800" b="1" dirty="0">
                <a:solidFill>
                  <a:srgbClr val="000000"/>
                </a:solidFill>
                <a:latin typeface="tahoma"/>
              </a:rPr>
              <a:t>Microsoft Office. </a:t>
            </a:r>
            <a:r>
              <a:rPr lang="uk-UA" sz="1800" b="1" dirty="0" smtClean="0">
                <a:solidFill>
                  <a:srgbClr val="000000"/>
                </a:solidFill>
                <a:latin typeface="tahoma"/>
              </a:rPr>
              <a:t/>
            </a:r>
            <a:br>
              <a:rPr lang="uk-UA" sz="1800" b="1" dirty="0" smtClean="0">
                <a:solidFill>
                  <a:srgbClr val="000000"/>
                </a:solidFill>
                <a:latin typeface="tahoma"/>
              </a:rPr>
            </a:br>
            <a:r>
              <a:rPr lang="uk-UA" sz="1800" b="1" dirty="0" smtClean="0">
                <a:solidFill>
                  <a:srgbClr val="000000"/>
                </a:solidFill>
                <a:latin typeface="tahoma"/>
              </a:rPr>
              <a:t/>
            </a:r>
            <a:br>
              <a:rPr lang="uk-UA" sz="1800" b="1" dirty="0" smtClean="0">
                <a:solidFill>
                  <a:srgbClr val="000000"/>
                </a:solidFill>
                <a:latin typeface="tahoma"/>
              </a:rPr>
            </a:br>
            <a:r>
              <a:rPr lang="en-US" sz="1800" b="1" dirty="0" smtClean="0">
                <a:solidFill>
                  <a:srgbClr val="FF0000"/>
                </a:solidFill>
                <a:latin typeface="tahoma"/>
              </a:rPr>
              <a:t>Office </a:t>
            </a:r>
            <a:r>
              <a:rPr lang="en-US" sz="1800" b="1" dirty="0">
                <a:solidFill>
                  <a:srgbClr val="FF0000"/>
                </a:solidFill>
                <a:latin typeface="tahoma"/>
              </a:rPr>
              <a:t>365 </a:t>
            </a:r>
            <a:r>
              <a:rPr lang="en-US" sz="1800" b="1" dirty="0">
                <a:solidFill>
                  <a:srgbClr val="000000"/>
                </a:solidFill>
                <a:latin typeface="tahoma"/>
              </a:rPr>
              <a:t>- </a:t>
            </a:r>
            <a:r>
              <a:rPr lang="ru-RU" sz="1800" b="1" dirty="0" err="1">
                <a:solidFill>
                  <a:srgbClr val="000000"/>
                </a:solidFill>
                <a:latin typeface="tahoma"/>
              </a:rPr>
              <a:t>це</a:t>
            </a:r>
            <a:r>
              <a:rPr lang="ru-RU" sz="1800" b="1" dirty="0">
                <a:solidFill>
                  <a:srgbClr val="000000"/>
                </a:solidFill>
                <a:latin typeface="tahoma"/>
              </a:rPr>
              <a:t> результат </a:t>
            </a:r>
            <a:r>
              <a:rPr lang="ru-RU" sz="1800" b="1" dirty="0" err="1">
                <a:solidFill>
                  <a:srgbClr val="000000"/>
                </a:solidFill>
                <a:latin typeface="tahoma"/>
              </a:rPr>
              <a:t>злиття</a:t>
            </a:r>
            <a:r>
              <a:rPr lang="ru-RU" sz="1800" b="1" dirty="0">
                <a:solidFill>
                  <a:srgbClr val="000000"/>
                </a:solidFill>
                <a:latin typeface="tahoma"/>
              </a:rPr>
              <a:t> </a:t>
            </a:r>
            <a:r>
              <a:rPr lang="ru-RU" sz="1800" b="1" dirty="0" err="1">
                <a:solidFill>
                  <a:srgbClr val="000000"/>
                </a:solidFill>
                <a:latin typeface="tahoma"/>
              </a:rPr>
              <a:t>всім</a:t>
            </a:r>
            <a:r>
              <a:rPr lang="ru-RU" sz="1800" b="1" dirty="0">
                <a:solidFill>
                  <a:srgbClr val="000000"/>
                </a:solidFill>
                <a:latin typeface="tahoma"/>
              </a:rPr>
              <a:t> </a:t>
            </a:r>
            <a:r>
              <a:rPr lang="ru-RU" sz="1800" b="1" dirty="0" err="1">
                <a:solidFill>
                  <a:srgbClr val="000000"/>
                </a:solidFill>
                <a:latin typeface="tahoma"/>
              </a:rPr>
              <a:t>відомого</a:t>
            </a:r>
            <a:r>
              <a:rPr lang="ru-RU" sz="1800" b="1" dirty="0">
                <a:solidFill>
                  <a:srgbClr val="000000"/>
                </a:solidFill>
                <a:latin typeface="tahoma"/>
              </a:rPr>
              <a:t> пакету </a:t>
            </a:r>
            <a:r>
              <a:rPr lang="en-US" sz="1800" b="1" dirty="0">
                <a:solidFill>
                  <a:srgbClr val="000000"/>
                </a:solidFill>
                <a:latin typeface="tahoma"/>
              </a:rPr>
              <a:t>MS Office </a:t>
            </a:r>
            <a:r>
              <a:rPr lang="ru-RU" sz="1800" b="1" dirty="0">
                <a:solidFill>
                  <a:srgbClr val="000000"/>
                </a:solidFill>
                <a:latin typeface="tahoma"/>
              </a:rPr>
              <a:t>з </a:t>
            </a:r>
            <a:r>
              <a:rPr lang="ru-RU" sz="1800" b="1" dirty="0" err="1">
                <a:solidFill>
                  <a:srgbClr val="000000"/>
                </a:solidFill>
                <a:latin typeface="tahoma"/>
              </a:rPr>
              <a:t>хмарними</a:t>
            </a:r>
            <a:r>
              <a:rPr lang="ru-RU" sz="1800" b="1" dirty="0">
                <a:solidFill>
                  <a:srgbClr val="000000"/>
                </a:solidFill>
                <a:latin typeface="tahoma"/>
              </a:rPr>
              <a:t> </a:t>
            </a:r>
            <a:r>
              <a:rPr lang="ru-RU" sz="1800" b="1" dirty="0" err="1">
                <a:solidFill>
                  <a:srgbClr val="000000"/>
                </a:solidFill>
                <a:latin typeface="tahoma"/>
              </a:rPr>
              <a:t>технологіями</a:t>
            </a:r>
            <a:r>
              <a:rPr lang="ru-RU" sz="1800" b="1" dirty="0">
                <a:solidFill>
                  <a:srgbClr val="000000"/>
                </a:solidFill>
                <a:latin typeface="tahoma"/>
              </a:rPr>
              <a:t>.</a:t>
            </a:r>
            <a:endParaRPr lang="ru-RU" sz="1800" b="1" dirty="0"/>
          </a:p>
        </p:txBody>
      </p:sp>
      <p:sp>
        <p:nvSpPr>
          <p:cNvPr id="5" name="AutoShape 2" descr="Ð ÐµÐ·ÑÐ»ÑÑÐ°Ñ Ð¿Ð¾ÑÑÐºÑ Ð·Ð¾Ð±ÑÐ°Ð¶ÐµÐ½Ñ Ð·Ð° Ð·Ð°Ð¿Ð¸ÑÐ¾Ð¼ &quot;Ð¾ÑÑÑ365 Ð¿ÐµÑÐµÐ²Ð°Ð³Ð¸ ÑÐ½ÐµÐ´Ð¾Ð»ÑÐºÐ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0866" y="2636912"/>
            <a:ext cx="7317529" cy="35485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979712" y="160338"/>
            <a:ext cx="52565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err="1" smtClean="0">
                <a:latin typeface="tahoma"/>
                <a:ea typeface="+mj-ea"/>
                <a:cs typeface="+mj-cs"/>
              </a:rPr>
              <a:t>Microsof</a:t>
            </a:r>
            <a:r>
              <a:rPr lang="uk-UA" sz="4000" b="1" dirty="0" smtClean="0">
                <a:latin typeface="tahoma"/>
                <a:ea typeface="+mj-ea"/>
                <a:cs typeface="+mj-cs"/>
              </a:rPr>
              <a:t> </a:t>
            </a:r>
            <a:r>
              <a:rPr lang="en-US" sz="4000" b="1" dirty="0" smtClean="0">
                <a:latin typeface="tahoma"/>
                <a:ea typeface="+mj-ea"/>
                <a:cs typeface="+mj-cs"/>
              </a:rPr>
              <a:t>Office </a:t>
            </a:r>
            <a:r>
              <a:rPr lang="en-US" sz="4000" b="1" dirty="0">
                <a:latin typeface="tahoma"/>
                <a:ea typeface="+mj-ea"/>
                <a:cs typeface="+mj-cs"/>
              </a:rPr>
              <a:t>365 </a:t>
            </a:r>
            <a:endParaRPr lang="ru-RU" sz="4000" b="1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0584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4247" y="81888"/>
            <a:ext cx="7579127" cy="1096962"/>
          </a:xfrm>
        </p:spPr>
        <p:txBody>
          <a:bodyPr>
            <a:normAutofit/>
          </a:bodyPr>
          <a:lstStyle/>
          <a:p>
            <a:r>
              <a:rPr lang="en-US" sz="4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GoogleDrive</a:t>
            </a:r>
            <a:endParaRPr lang="uk-UA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631824" y="1052736"/>
            <a:ext cx="8219364" cy="4950728"/>
          </a:xfrm>
        </p:spPr>
        <p:txBody>
          <a:bodyPr>
            <a:noAutofit/>
          </a:bodyPr>
          <a:lstStyle/>
          <a:p>
            <a:pPr marL="0" indent="0">
              <a:lnSpc>
                <a:spcPct val="114000"/>
              </a:lnSpc>
              <a:spcBef>
                <a:spcPts val="0"/>
              </a:spcBef>
              <a:buNone/>
            </a:pPr>
            <a:r>
              <a:rPr lang="uk-UA" sz="2800" dirty="0"/>
              <a:t>Набір хмарних сервісів </a:t>
            </a: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Google</a:t>
            </a:r>
            <a:r>
              <a:rPr lang="uk-UA" sz="2800" dirty="0"/>
              <a:t> автоматично стає доступним для персонального користування через реєстрацію в </a:t>
            </a: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Gmail</a:t>
            </a:r>
            <a:r>
              <a:rPr lang="en-US" sz="2800" dirty="0"/>
              <a:t>. </a:t>
            </a:r>
            <a:r>
              <a:rPr lang="uk-UA" sz="2800" dirty="0"/>
              <a:t>Простота доступу та реєстраційних вимог зробила хмарні сервіси </a:t>
            </a: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Google</a:t>
            </a:r>
            <a:r>
              <a:rPr lang="en-US" sz="2800" dirty="0"/>
              <a:t> </a:t>
            </a:r>
            <a:r>
              <a:rPr lang="uk-UA" sz="2800" dirty="0"/>
              <a:t>одними з найпопулярніших.</a:t>
            </a:r>
          </a:p>
          <a:p>
            <a:pPr marL="0" indent="0">
              <a:lnSpc>
                <a:spcPct val="114000"/>
              </a:lnSpc>
              <a:spcBef>
                <a:spcPts val="0"/>
              </a:spcBef>
              <a:buNone/>
            </a:pPr>
            <a:r>
              <a:rPr lang="uk-UA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Переваги:</a:t>
            </a:r>
          </a:p>
          <a:p>
            <a:pPr marL="528638" indent="-433388">
              <a:lnSpc>
                <a:spcPct val="114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uk-UA" sz="2400" dirty="0"/>
              <a:t>сумісність з наступними мобільними та комп’ютерними платформами: 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Windows</a:t>
            </a:r>
            <a:r>
              <a:rPr lang="uk-UA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iOS</a:t>
            </a:r>
            <a:r>
              <a:rPr lang="uk-UA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Android</a:t>
            </a:r>
            <a:r>
              <a:rPr lang="uk-UA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Мас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</a:t>
            </a:r>
            <a:r>
              <a:rPr lang="uk-UA" sz="2400" dirty="0"/>
              <a:t>; </a:t>
            </a:r>
          </a:p>
          <a:p>
            <a:pPr marL="528638" indent="-433388">
              <a:lnSpc>
                <a:spcPct val="114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uk-UA" sz="2400" dirty="0"/>
              <a:t>надає безкоштовно </a:t>
            </a:r>
            <a:r>
              <a:rPr lang="uk-UA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 ГБ</a:t>
            </a:r>
            <a:r>
              <a:rPr lang="uk-UA" sz="2400" dirty="0"/>
              <a:t>, збільшити обсяг можна платно; </a:t>
            </a:r>
          </a:p>
          <a:p>
            <a:pPr marL="528638" indent="-433388">
              <a:lnSpc>
                <a:spcPct val="114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uk-UA" sz="2400" dirty="0"/>
              <a:t>наявність сервісів для персонального користування та сервісів 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Google Docs</a:t>
            </a:r>
            <a:endParaRPr lang="uk-UA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lnSpc>
                <a:spcPct val="114000"/>
              </a:lnSpc>
              <a:spcBef>
                <a:spcPts val="0"/>
              </a:spcBef>
              <a:buNone/>
            </a:pPr>
            <a:endParaRPr lang="uk-UA" sz="2400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0547" y="4149080"/>
            <a:ext cx="1260925" cy="1849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4481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Доступ до </a:t>
            </a:r>
            <a:r>
              <a:rPr 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Google Drive</a:t>
            </a:r>
            <a:endParaRPr lang="uk-UA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29906" y="1600201"/>
            <a:ext cx="8280779" cy="1839036"/>
          </a:xfrm>
        </p:spPr>
        <p:txBody>
          <a:bodyPr>
            <a:noAutofit/>
          </a:bodyPr>
          <a:lstStyle/>
          <a:p>
            <a:pPr marL="447675" indent="-447675">
              <a:lnSpc>
                <a:spcPct val="114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uk-UA" sz="2800" dirty="0" smtClean="0"/>
              <a:t>Отримати доступ до Диску можна створивши обліковий запис на </a:t>
            </a:r>
            <a:r>
              <a:rPr lang="uk-UA" sz="28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Google</a:t>
            </a:r>
            <a:r>
              <a:rPr lang="uk-UA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</a:t>
            </a:r>
            <a:r>
              <a:rPr lang="uk-UA" sz="2800" dirty="0" smtClean="0"/>
              <a:t> або створивши поштову скриньку на </a:t>
            </a:r>
            <a:r>
              <a:rPr lang="uk-UA" sz="28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Gmail</a:t>
            </a:r>
            <a:r>
              <a:rPr lang="uk-UA" sz="2800" i="1" dirty="0" smtClean="0"/>
              <a:t>.</a:t>
            </a:r>
            <a:endParaRPr lang="uk-UA" sz="2800" dirty="0" smtClean="0"/>
          </a:p>
          <a:p>
            <a:pPr marL="447675" indent="-447675">
              <a:lnSpc>
                <a:spcPct val="114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uk-UA" sz="2800" dirty="0" smtClean="0"/>
              <a:t>Встановити додаток </a:t>
            </a:r>
            <a:r>
              <a:rPr lang="uk-UA" sz="28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Google</a:t>
            </a:r>
            <a:r>
              <a:rPr lang="uk-UA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Диск </a:t>
            </a:r>
            <a:r>
              <a:rPr lang="uk-UA" sz="2800" dirty="0" smtClean="0"/>
              <a:t>на смартфон. Встановити додаток </a:t>
            </a:r>
            <a:r>
              <a:rPr lang="uk-UA" sz="28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Google</a:t>
            </a:r>
            <a:r>
              <a:rPr lang="uk-UA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Диск </a:t>
            </a:r>
            <a:r>
              <a:rPr lang="uk-UA" sz="2800" dirty="0" smtClean="0"/>
              <a:t>на комп’ютер.</a:t>
            </a:r>
          </a:p>
          <a:p>
            <a:pPr>
              <a:lnSpc>
                <a:spcPct val="114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uk-UA" sz="2800" dirty="0"/>
          </a:p>
        </p:txBody>
      </p:sp>
      <p:pic>
        <p:nvPicPr>
          <p:cNvPr id="1026" name="Picture 2" descr="ÐÐ°ÑÑÐ¸Ð½ÐºÐ¸ Ð¿Ð¾ Ð·Ð°Ð¿ÑÐ¾ÑÑ google Ð¿Ð»ÑÑ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518" y="4725144"/>
            <a:ext cx="3941602" cy="189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ÐÐ°ÑÑÐ¸Ð½ÐºÐ¸ Ð¿Ð¾ Ð·Ð°Ð¿ÑÐ¾ÑÑ gmail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3237" y="4347596"/>
            <a:ext cx="2608212" cy="2510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ÐÐ°ÑÑÐ¸Ð½ÐºÐ¸ Ð¿Ð¾ Ð·Ð°Ð¿ÑÐ¾ÑÑ google Ð¿Ð»ÑÑ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42" y="4365104"/>
            <a:ext cx="1500182" cy="2000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9293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Группа 350211"/>
          <p:cNvGrpSpPr>
            <a:grpSpLocks/>
          </p:cNvGrpSpPr>
          <p:nvPr/>
        </p:nvGrpSpPr>
        <p:grpSpPr bwMode="auto">
          <a:xfrm>
            <a:off x="323529" y="1610092"/>
            <a:ext cx="8352928" cy="4799012"/>
            <a:chOff x="786414" y="326190"/>
            <a:chExt cx="8357158" cy="6392140"/>
          </a:xfrm>
        </p:grpSpPr>
        <p:cxnSp>
          <p:nvCxnSpPr>
            <p:cNvPr id="350208" name="Прямая со стрелкой 350207"/>
            <p:cNvCxnSpPr/>
            <p:nvPr/>
          </p:nvCxnSpPr>
          <p:spPr>
            <a:xfrm>
              <a:off x="6960825" y="3654575"/>
              <a:ext cx="297647" cy="199405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1276" name="Группа 3"/>
            <p:cNvGrpSpPr>
              <a:grpSpLocks/>
            </p:cNvGrpSpPr>
            <p:nvPr/>
          </p:nvGrpSpPr>
          <p:grpSpPr bwMode="auto">
            <a:xfrm>
              <a:off x="3072141" y="326190"/>
              <a:ext cx="3058221" cy="1439699"/>
              <a:chOff x="3333133" y="328580"/>
              <a:chExt cx="3058221" cy="1439699"/>
            </a:xfrm>
          </p:grpSpPr>
          <p:sp>
            <p:nvSpPr>
              <p:cNvPr id="8" name="Cloud"/>
              <p:cNvSpPr>
                <a:spLocks noChangeAspect="1" noEditPoints="1" noChangeArrowheads="1"/>
              </p:cNvSpPr>
              <p:nvPr/>
            </p:nvSpPr>
            <p:spPr bwMode="auto">
              <a:xfrm>
                <a:off x="3420426" y="328580"/>
                <a:ext cx="2742862" cy="1439699"/>
              </a:xfrm>
              <a:custGeom>
                <a:avLst/>
                <a:gdLst>
                  <a:gd name="T0" fmla="*/ 8508 w 21600"/>
                  <a:gd name="T1" fmla="*/ 719850 h 21600"/>
                  <a:gd name="T2" fmla="*/ 1371431 w 21600"/>
                  <a:gd name="T3" fmla="*/ 1438166 h 21600"/>
                  <a:gd name="T4" fmla="*/ 2740576 w 21600"/>
                  <a:gd name="T5" fmla="*/ 719850 h 21600"/>
                  <a:gd name="T6" fmla="*/ 1371431 w 21600"/>
                  <a:gd name="T7" fmla="*/ 8231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977 w 21600"/>
                  <a:gd name="T13" fmla="*/ 3262 h 21600"/>
                  <a:gd name="T14" fmla="*/ 17087 w 21600"/>
                  <a:gd name="T15" fmla="*/ 1733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 extrusionOk="0">
                    <a:moveTo>
                      <a:pt x="1949" y="7180"/>
                    </a:moveTo>
                    <a:cubicBezTo>
                      <a:pt x="841" y="7336"/>
                      <a:pt x="0" y="8613"/>
                      <a:pt x="0" y="10137"/>
                    </a:cubicBezTo>
                    <a:cubicBezTo>
                      <a:pt x="-1" y="11192"/>
                      <a:pt x="409" y="12169"/>
                      <a:pt x="1074" y="12702"/>
                    </a:cubicBezTo>
                    <a:lnTo>
                      <a:pt x="1063" y="12668"/>
                    </a:lnTo>
                    <a:cubicBezTo>
                      <a:pt x="685" y="13217"/>
                      <a:pt x="475" y="13940"/>
                      <a:pt x="475" y="14690"/>
                    </a:cubicBezTo>
                    <a:cubicBezTo>
                      <a:pt x="475" y="16325"/>
                      <a:pt x="1451" y="17650"/>
                      <a:pt x="2655" y="17650"/>
                    </a:cubicBezTo>
                    <a:cubicBezTo>
                      <a:pt x="2739" y="17650"/>
                      <a:pt x="2824" y="17643"/>
                      <a:pt x="2909" y="17629"/>
                    </a:cubicBezTo>
                    <a:lnTo>
                      <a:pt x="2897" y="17649"/>
                    </a:lnTo>
                    <a:cubicBezTo>
                      <a:pt x="3585" y="19288"/>
                      <a:pt x="4863" y="20300"/>
                      <a:pt x="6247" y="20300"/>
                    </a:cubicBezTo>
                    <a:cubicBezTo>
                      <a:pt x="6947" y="20299"/>
                      <a:pt x="7635" y="20039"/>
                      <a:pt x="8235" y="19546"/>
                    </a:cubicBezTo>
                    <a:lnTo>
                      <a:pt x="8229" y="19550"/>
                    </a:lnTo>
                    <a:cubicBezTo>
                      <a:pt x="8855" y="20829"/>
                      <a:pt x="9908" y="21597"/>
                      <a:pt x="11036" y="21597"/>
                    </a:cubicBezTo>
                    <a:cubicBezTo>
                      <a:pt x="12523" y="21596"/>
                      <a:pt x="13836" y="20267"/>
                      <a:pt x="14267" y="18324"/>
                    </a:cubicBezTo>
                    <a:lnTo>
                      <a:pt x="14270" y="18350"/>
                    </a:lnTo>
                    <a:cubicBezTo>
                      <a:pt x="14730" y="18740"/>
                      <a:pt x="15260" y="18947"/>
                      <a:pt x="15802" y="18947"/>
                    </a:cubicBezTo>
                    <a:cubicBezTo>
                      <a:pt x="17390" y="18946"/>
                      <a:pt x="18682" y="17205"/>
                      <a:pt x="18694" y="15045"/>
                    </a:cubicBezTo>
                    <a:lnTo>
                      <a:pt x="18689" y="15035"/>
                    </a:lnTo>
                    <a:cubicBezTo>
                      <a:pt x="20357" y="14710"/>
                      <a:pt x="21597" y="12765"/>
                      <a:pt x="21597" y="10472"/>
                    </a:cubicBezTo>
                    <a:cubicBezTo>
                      <a:pt x="21597" y="9456"/>
                      <a:pt x="21350" y="8469"/>
                      <a:pt x="20896" y="7663"/>
                    </a:cubicBezTo>
                    <a:lnTo>
                      <a:pt x="20889" y="7661"/>
                    </a:lnTo>
                    <a:cubicBezTo>
                      <a:pt x="21031" y="7208"/>
                      <a:pt x="21105" y="6721"/>
                      <a:pt x="21105" y="6228"/>
                    </a:cubicBezTo>
                    <a:cubicBezTo>
                      <a:pt x="21105" y="4588"/>
                      <a:pt x="20299" y="3150"/>
                      <a:pt x="19139" y="2719"/>
                    </a:cubicBezTo>
                    <a:lnTo>
                      <a:pt x="19148" y="2712"/>
                    </a:lnTo>
                    <a:cubicBezTo>
                      <a:pt x="18940" y="1142"/>
                      <a:pt x="17933" y="0"/>
                      <a:pt x="16758" y="0"/>
                    </a:cubicBezTo>
                    <a:cubicBezTo>
                      <a:pt x="16044" y="-1"/>
                      <a:pt x="15367" y="426"/>
                      <a:pt x="14905" y="1165"/>
                    </a:cubicBezTo>
                    <a:lnTo>
                      <a:pt x="14909" y="1170"/>
                    </a:lnTo>
                    <a:cubicBezTo>
                      <a:pt x="14497" y="432"/>
                      <a:pt x="13855" y="0"/>
                      <a:pt x="13174" y="0"/>
                    </a:cubicBezTo>
                    <a:cubicBezTo>
                      <a:pt x="12347" y="-1"/>
                      <a:pt x="11590" y="637"/>
                      <a:pt x="11221" y="1645"/>
                    </a:cubicBezTo>
                    <a:lnTo>
                      <a:pt x="11229" y="1694"/>
                    </a:lnTo>
                    <a:cubicBezTo>
                      <a:pt x="10730" y="1024"/>
                      <a:pt x="10058" y="650"/>
                      <a:pt x="9358" y="650"/>
                    </a:cubicBezTo>
                    <a:cubicBezTo>
                      <a:pt x="8372" y="649"/>
                      <a:pt x="7466" y="1391"/>
                      <a:pt x="7003" y="2578"/>
                    </a:cubicBezTo>
                    <a:lnTo>
                      <a:pt x="6995" y="2602"/>
                    </a:lnTo>
                    <a:cubicBezTo>
                      <a:pt x="6477" y="2189"/>
                      <a:pt x="5888" y="1972"/>
                      <a:pt x="5288" y="1972"/>
                    </a:cubicBezTo>
                    <a:cubicBezTo>
                      <a:pt x="3423" y="1972"/>
                      <a:pt x="1912" y="4029"/>
                      <a:pt x="1912" y="6567"/>
                    </a:cubicBezTo>
                    <a:cubicBezTo>
                      <a:pt x="1911" y="6774"/>
                      <a:pt x="1922" y="6981"/>
                      <a:pt x="1942" y="7186"/>
                    </a:cubicBezTo>
                    <a:close/>
                  </a:path>
                  <a:path w="21600" h="21600" fill="none" extrusionOk="0">
                    <a:moveTo>
                      <a:pt x="1074" y="12702"/>
                    </a:moveTo>
                    <a:cubicBezTo>
                      <a:pt x="1407" y="12969"/>
                      <a:pt x="1786" y="13110"/>
                      <a:pt x="2172" y="13110"/>
                    </a:cubicBezTo>
                    <a:cubicBezTo>
                      <a:pt x="2228" y="13109"/>
                      <a:pt x="2285" y="13107"/>
                      <a:pt x="2341" y="13101"/>
                    </a:cubicBezTo>
                  </a:path>
                  <a:path w="21600" h="21600" fill="none" extrusionOk="0">
                    <a:moveTo>
                      <a:pt x="2909" y="17629"/>
                    </a:moveTo>
                    <a:cubicBezTo>
                      <a:pt x="3099" y="17599"/>
                      <a:pt x="3285" y="17535"/>
                      <a:pt x="3463" y="17439"/>
                    </a:cubicBezTo>
                  </a:path>
                  <a:path w="21600" h="21600" fill="none" extrusionOk="0">
                    <a:moveTo>
                      <a:pt x="7895" y="18680"/>
                    </a:moveTo>
                    <a:cubicBezTo>
                      <a:pt x="7983" y="18985"/>
                      <a:pt x="8095" y="19277"/>
                      <a:pt x="8229" y="19550"/>
                    </a:cubicBezTo>
                  </a:path>
                  <a:path w="21600" h="21600" fill="none" extrusionOk="0">
                    <a:moveTo>
                      <a:pt x="14267" y="18324"/>
                    </a:moveTo>
                    <a:cubicBezTo>
                      <a:pt x="14336" y="18013"/>
                      <a:pt x="14380" y="17693"/>
                      <a:pt x="14400" y="17370"/>
                    </a:cubicBezTo>
                  </a:path>
                  <a:path w="21600" h="21600" fill="none" extrusionOk="0">
                    <a:moveTo>
                      <a:pt x="18694" y="15045"/>
                    </a:moveTo>
                    <a:cubicBezTo>
                      <a:pt x="18694" y="15034"/>
                      <a:pt x="18695" y="15024"/>
                      <a:pt x="18695" y="15013"/>
                    </a:cubicBezTo>
                    <a:cubicBezTo>
                      <a:pt x="18695" y="13508"/>
                      <a:pt x="18063" y="12136"/>
                      <a:pt x="17069" y="11477"/>
                    </a:cubicBezTo>
                  </a:path>
                  <a:path w="21600" h="21600" fill="none" extrusionOk="0">
                    <a:moveTo>
                      <a:pt x="20165" y="8999"/>
                    </a:moveTo>
                    <a:cubicBezTo>
                      <a:pt x="20479" y="8635"/>
                      <a:pt x="20726" y="8177"/>
                      <a:pt x="20889" y="7661"/>
                    </a:cubicBezTo>
                  </a:path>
                  <a:path w="21600" h="21600" fill="none" extrusionOk="0">
                    <a:moveTo>
                      <a:pt x="19186" y="3344"/>
                    </a:moveTo>
                    <a:cubicBezTo>
                      <a:pt x="19186" y="3328"/>
                      <a:pt x="19187" y="3313"/>
                      <a:pt x="19187" y="3297"/>
                    </a:cubicBezTo>
                    <a:cubicBezTo>
                      <a:pt x="19187" y="3101"/>
                      <a:pt x="19174" y="2905"/>
                      <a:pt x="19148" y="2712"/>
                    </a:cubicBezTo>
                  </a:path>
                  <a:path w="21600" h="21600" fill="none" extrusionOk="0">
                    <a:moveTo>
                      <a:pt x="14905" y="1165"/>
                    </a:moveTo>
                    <a:cubicBezTo>
                      <a:pt x="14754" y="1408"/>
                      <a:pt x="14629" y="1679"/>
                      <a:pt x="14535" y="1971"/>
                    </a:cubicBezTo>
                  </a:path>
                  <a:path w="21600" h="21600" fill="none" extrusionOk="0">
                    <a:moveTo>
                      <a:pt x="11221" y="1645"/>
                    </a:moveTo>
                    <a:cubicBezTo>
                      <a:pt x="11140" y="1866"/>
                      <a:pt x="11080" y="2099"/>
                      <a:pt x="11041" y="2340"/>
                    </a:cubicBezTo>
                  </a:path>
                  <a:path w="21600" h="21600" fill="none" extrusionOk="0">
                    <a:moveTo>
                      <a:pt x="7645" y="3276"/>
                    </a:moveTo>
                    <a:cubicBezTo>
                      <a:pt x="7449" y="3016"/>
                      <a:pt x="7231" y="2790"/>
                      <a:pt x="6995" y="2602"/>
                    </a:cubicBezTo>
                  </a:path>
                  <a:path w="21600" h="21600" fill="none" extrusionOk="0">
                    <a:moveTo>
                      <a:pt x="1942" y="7186"/>
                    </a:moveTo>
                    <a:cubicBezTo>
                      <a:pt x="1966" y="7426"/>
                      <a:pt x="2004" y="7663"/>
                      <a:pt x="2056" y="7895"/>
                    </a:cubicBezTo>
                  </a:path>
                </a:pathLst>
              </a:custGeom>
              <a:solidFill>
                <a:schemeClr val="accent1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rgbClr val="808080"/>
                </a:outerShdw>
              </a:effec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prstClr val="black"/>
                  </a:solidFill>
                  <a:latin typeface="Arial" charset="0"/>
                </a:endParaRPr>
              </a:p>
            </p:txBody>
          </p:sp>
          <p:sp>
            <p:nvSpPr>
              <p:cNvPr id="11302" name="TextBox 2"/>
              <p:cNvSpPr txBox="1">
                <a:spLocks noChangeArrowheads="1"/>
              </p:cNvSpPr>
              <p:nvPr/>
            </p:nvSpPr>
            <p:spPr bwMode="auto">
              <a:xfrm>
                <a:off x="3333133" y="715976"/>
                <a:ext cx="3058221" cy="4656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altLang="ru-RU" sz="2000" b="1" dirty="0" err="1" smtClean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Google</a:t>
                </a:r>
                <a:r>
                  <a:rPr lang="ru-RU" altLang="ru-RU" sz="2000" b="1" dirty="0" smtClean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altLang="ru-RU" sz="2000" b="1" dirty="0" err="1" smtClean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Apps</a:t>
                </a:r>
                <a:endParaRPr lang="ru-RU" altLang="ru-RU" sz="2000" b="1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11277" name="Группа 10"/>
            <p:cNvGrpSpPr>
              <a:grpSpLocks/>
            </p:cNvGrpSpPr>
            <p:nvPr/>
          </p:nvGrpSpPr>
          <p:grpSpPr bwMode="auto">
            <a:xfrm>
              <a:off x="786414" y="1643666"/>
              <a:ext cx="2232248" cy="1057156"/>
              <a:chOff x="1146454" y="1504513"/>
              <a:chExt cx="2232248" cy="1057156"/>
            </a:xfrm>
          </p:grpSpPr>
          <p:sp>
            <p:nvSpPr>
              <p:cNvPr id="10" name="Cloud"/>
              <p:cNvSpPr>
                <a:spLocks noChangeAspect="1" noEditPoints="1" noChangeArrowheads="1"/>
              </p:cNvSpPr>
              <p:nvPr/>
            </p:nvSpPr>
            <p:spPr bwMode="auto">
              <a:xfrm>
                <a:off x="1289311" y="1504513"/>
                <a:ext cx="1979368" cy="1057156"/>
              </a:xfrm>
              <a:custGeom>
                <a:avLst/>
                <a:gdLst>
                  <a:gd name="T0" fmla="*/ 6140 w 21600"/>
                  <a:gd name="T1" fmla="*/ 528578 h 21600"/>
                  <a:gd name="T2" fmla="*/ 989684 w 21600"/>
                  <a:gd name="T3" fmla="*/ 1056030 h 21600"/>
                  <a:gd name="T4" fmla="*/ 1977719 w 21600"/>
                  <a:gd name="T5" fmla="*/ 528578 h 21600"/>
                  <a:gd name="T6" fmla="*/ 989684 w 21600"/>
                  <a:gd name="T7" fmla="*/ 60444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977 w 21600"/>
                  <a:gd name="T13" fmla="*/ 3262 h 21600"/>
                  <a:gd name="T14" fmla="*/ 17087 w 21600"/>
                  <a:gd name="T15" fmla="*/ 1733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 extrusionOk="0">
                    <a:moveTo>
                      <a:pt x="1949" y="7180"/>
                    </a:moveTo>
                    <a:cubicBezTo>
                      <a:pt x="841" y="7336"/>
                      <a:pt x="0" y="8613"/>
                      <a:pt x="0" y="10137"/>
                    </a:cubicBezTo>
                    <a:cubicBezTo>
                      <a:pt x="-1" y="11192"/>
                      <a:pt x="409" y="12169"/>
                      <a:pt x="1074" y="12702"/>
                    </a:cubicBezTo>
                    <a:lnTo>
                      <a:pt x="1063" y="12668"/>
                    </a:lnTo>
                    <a:cubicBezTo>
                      <a:pt x="685" y="13217"/>
                      <a:pt x="475" y="13940"/>
                      <a:pt x="475" y="14690"/>
                    </a:cubicBezTo>
                    <a:cubicBezTo>
                      <a:pt x="475" y="16325"/>
                      <a:pt x="1451" y="17650"/>
                      <a:pt x="2655" y="17650"/>
                    </a:cubicBezTo>
                    <a:cubicBezTo>
                      <a:pt x="2739" y="17650"/>
                      <a:pt x="2824" y="17643"/>
                      <a:pt x="2909" y="17629"/>
                    </a:cubicBezTo>
                    <a:lnTo>
                      <a:pt x="2897" y="17649"/>
                    </a:lnTo>
                    <a:cubicBezTo>
                      <a:pt x="3585" y="19288"/>
                      <a:pt x="4863" y="20300"/>
                      <a:pt x="6247" y="20300"/>
                    </a:cubicBezTo>
                    <a:cubicBezTo>
                      <a:pt x="6947" y="20299"/>
                      <a:pt x="7635" y="20039"/>
                      <a:pt x="8235" y="19546"/>
                    </a:cubicBezTo>
                    <a:lnTo>
                      <a:pt x="8229" y="19550"/>
                    </a:lnTo>
                    <a:cubicBezTo>
                      <a:pt x="8855" y="20829"/>
                      <a:pt x="9908" y="21597"/>
                      <a:pt x="11036" y="21597"/>
                    </a:cubicBezTo>
                    <a:cubicBezTo>
                      <a:pt x="12523" y="21596"/>
                      <a:pt x="13836" y="20267"/>
                      <a:pt x="14267" y="18324"/>
                    </a:cubicBezTo>
                    <a:lnTo>
                      <a:pt x="14270" y="18350"/>
                    </a:lnTo>
                    <a:cubicBezTo>
                      <a:pt x="14730" y="18740"/>
                      <a:pt x="15260" y="18947"/>
                      <a:pt x="15802" y="18947"/>
                    </a:cubicBezTo>
                    <a:cubicBezTo>
                      <a:pt x="17390" y="18946"/>
                      <a:pt x="18682" y="17205"/>
                      <a:pt x="18694" y="15045"/>
                    </a:cubicBezTo>
                    <a:lnTo>
                      <a:pt x="18689" y="15035"/>
                    </a:lnTo>
                    <a:cubicBezTo>
                      <a:pt x="20357" y="14710"/>
                      <a:pt x="21597" y="12765"/>
                      <a:pt x="21597" y="10472"/>
                    </a:cubicBezTo>
                    <a:cubicBezTo>
                      <a:pt x="21597" y="9456"/>
                      <a:pt x="21350" y="8469"/>
                      <a:pt x="20896" y="7663"/>
                    </a:cubicBezTo>
                    <a:lnTo>
                      <a:pt x="20889" y="7661"/>
                    </a:lnTo>
                    <a:cubicBezTo>
                      <a:pt x="21031" y="7208"/>
                      <a:pt x="21105" y="6721"/>
                      <a:pt x="21105" y="6228"/>
                    </a:cubicBezTo>
                    <a:cubicBezTo>
                      <a:pt x="21105" y="4588"/>
                      <a:pt x="20299" y="3150"/>
                      <a:pt x="19139" y="2719"/>
                    </a:cubicBezTo>
                    <a:lnTo>
                      <a:pt x="19148" y="2712"/>
                    </a:lnTo>
                    <a:cubicBezTo>
                      <a:pt x="18940" y="1142"/>
                      <a:pt x="17933" y="0"/>
                      <a:pt x="16758" y="0"/>
                    </a:cubicBezTo>
                    <a:cubicBezTo>
                      <a:pt x="16044" y="-1"/>
                      <a:pt x="15367" y="426"/>
                      <a:pt x="14905" y="1165"/>
                    </a:cubicBezTo>
                    <a:lnTo>
                      <a:pt x="14909" y="1170"/>
                    </a:lnTo>
                    <a:cubicBezTo>
                      <a:pt x="14497" y="432"/>
                      <a:pt x="13855" y="0"/>
                      <a:pt x="13174" y="0"/>
                    </a:cubicBezTo>
                    <a:cubicBezTo>
                      <a:pt x="12347" y="-1"/>
                      <a:pt x="11590" y="637"/>
                      <a:pt x="11221" y="1645"/>
                    </a:cubicBezTo>
                    <a:lnTo>
                      <a:pt x="11229" y="1694"/>
                    </a:lnTo>
                    <a:cubicBezTo>
                      <a:pt x="10730" y="1024"/>
                      <a:pt x="10058" y="650"/>
                      <a:pt x="9358" y="650"/>
                    </a:cubicBezTo>
                    <a:cubicBezTo>
                      <a:pt x="8372" y="649"/>
                      <a:pt x="7466" y="1391"/>
                      <a:pt x="7003" y="2578"/>
                    </a:cubicBezTo>
                    <a:lnTo>
                      <a:pt x="6995" y="2602"/>
                    </a:lnTo>
                    <a:cubicBezTo>
                      <a:pt x="6477" y="2189"/>
                      <a:pt x="5888" y="1972"/>
                      <a:pt x="5288" y="1972"/>
                    </a:cubicBezTo>
                    <a:cubicBezTo>
                      <a:pt x="3423" y="1972"/>
                      <a:pt x="1912" y="4029"/>
                      <a:pt x="1912" y="6567"/>
                    </a:cubicBezTo>
                    <a:cubicBezTo>
                      <a:pt x="1911" y="6774"/>
                      <a:pt x="1922" y="6981"/>
                      <a:pt x="1942" y="7186"/>
                    </a:cubicBezTo>
                    <a:close/>
                  </a:path>
                  <a:path w="21600" h="21600" fill="none" extrusionOk="0">
                    <a:moveTo>
                      <a:pt x="1074" y="12702"/>
                    </a:moveTo>
                    <a:cubicBezTo>
                      <a:pt x="1407" y="12969"/>
                      <a:pt x="1786" y="13110"/>
                      <a:pt x="2172" y="13110"/>
                    </a:cubicBezTo>
                    <a:cubicBezTo>
                      <a:pt x="2228" y="13109"/>
                      <a:pt x="2285" y="13107"/>
                      <a:pt x="2341" y="13101"/>
                    </a:cubicBezTo>
                  </a:path>
                  <a:path w="21600" h="21600" fill="none" extrusionOk="0">
                    <a:moveTo>
                      <a:pt x="2909" y="17629"/>
                    </a:moveTo>
                    <a:cubicBezTo>
                      <a:pt x="3099" y="17599"/>
                      <a:pt x="3285" y="17535"/>
                      <a:pt x="3463" y="17439"/>
                    </a:cubicBezTo>
                  </a:path>
                  <a:path w="21600" h="21600" fill="none" extrusionOk="0">
                    <a:moveTo>
                      <a:pt x="7895" y="18680"/>
                    </a:moveTo>
                    <a:cubicBezTo>
                      <a:pt x="7983" y="18985"/>
                      <a:pt x="8095" y="19277"/>
                      <a:pt x="8229" y="19550"/>
                    </a:cubicBezTo>
                  </a:path>
                  <a:path w="21600" h="21600" fill="none" extrusionOk="0">
                    <a:moveTo>
                      <a:pt x="14267" y="18324"/>
                    </a:moveTo>
                    <a:cubicBezTo>
                      <a:pt x="14336" y="18013"/>
                      <a:pt x="14380" y="17693"/>
                      <a:pt x="14400" y="17370"/>
                    </a:cubicBezTo>
                  </a:path>
                  <a:path w="21600" h="21600" fill="none" extrusionOk="0">
                    <a:moveTo>
                      <a:pt x="18694" y="15045"/>
                    </a:moveTo>
                    <a:cubicBezTo>
                      <a:pt x="18694" y="15034"/>
                      <a:pt x="18695" y="15024"/>
                      <a:pt x="18695" y="15013"/>
                    </a:cubicBezTo>
                    <a:cubicBezTo>
                      <a:pt x="18695" y="13508"/>
                      <a:pt x="18063" y="12136"/>
                      <a:pt x="17069" y="11477"/>
                    </a:cubicBezTo>
                  </a:path>
                  <a:path w="21600" h="21600" fill="none" extrusionOk="0">
                    <a:moveTo>
                      <a:pt x="20165" y="8999"/>
                    </a:moveTo>
                    <a:cubicBezTo>
                      <a:pt x="20479" y="8635"/>
                      <a:pt x="20726" y="8177"/>
                      <a:pt x="20889" y="7661"/>
                    </a:cubicBezTo>
                  </a:path>
                  <a:path w="21600" h="21600" fill="none" extrusionOk="0">
                    <a:moveTo>
                      <a:pt x="19186" y="3344"/>
                    </a:moveTo>
                    <a:cubicBezTo>
                      <a:pt x="19186" y="3328"/>
                      <a:pt x="19187" y="3313"/>
                      <a:pt x="19187" y="3297"/>
                    </a:cubicBezTo>
                    <a:cubicBezTo>
                      <a:pt x="19187" y="3101"/>
                      <a:pt x="19174" y="2905"/>
                      <a:pt x="19148" y="2712"/>
                    </a:cubicBezTo>
                  </a:path>
                  <a:path w="21600" h="21600" fill="none" extrusionOk="0">
                    <a:moveTo>
                      <a:pt x="14905" y="1165"/>
                    </a:moveTo>
                    <a:cubicBezTo>
                      <a:pt x="14754" y="1408"/>
                      <a:pt x="14629" y="1679"/>
                      <a:pt x="14535" y="1971"/>
                    </a:cubicBezTo>
                  </a:path>
                  <a:path w="21600" h="21600" fill="none" extrusionOk="0">
                    <a:moveTo>
                      <a:pt x="11221" y="1645"/>
                    </a:moveTo>
                    <a:cubicBezTo>
                      <a:pt x="11140" y="1866"/>
                      <a:pt x="11080" y="2099"/>
                      <a:pt x="11041" y="2340"/>
                    </a:cubicBezTo>
                  </a:path>
                  <a:path w="21600" h="21600" fill="none" extrusionOk="0">
                    <a:moveTo>
                      <a:pt x="7645" y="3276"/>
                    </a:moveTo>
                    <a:cubicBezTo>
                      <a:pt x="7449" y="3016"/>
                      <a:pt x="7231" y="2790"/>
                      <a:pt x="6995" y="2602"/>
                    </a:cubicBezTo>
                  </a:path>
                  <a:path w="21600" h="21600" fill="none" extrusionOk="0">
                    <a:moveTo>
                      <a:pt x="1942" y="7186"/>
                    </a:moveTo>
                    <a:cubicBezTo>
                      <a:pt x="1966" y="7426"/>
                      <a:pt x="2004" y="7663"/>
                      <a:pt x="2056" y="7895"/>
                    </a:cubicBezTo>
                  </a:path>
                </a:pathLst>
              </a:custGeom>
              <a:solidFill>
                <a:schemeClr val="accent1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rgbClr val="808080"/>
                </a:outerShdw>
              </a:effec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prstClr val="black"/>
                  </a:solidFill>
                  <a:latin typeface="Arial" charset="0"/>
                </a:endParaRPr>
              </a:p>
            </p:txBody>
          </p:sp>
          <p:sp>
            <p:nvSpPr>
              <p:cNvPr id="11300" name="TextBox 4"/>
              <p:cNvSpPr txBox="1">
                <a:spLocks noChangeArrowheads="1"/>
              </p:cNvSpPr>
              <p:nvPr/>
            </p:nvSpPr>
            <p:spPr bwMode="auto">
              <a:xfrm>
                <a:off x="1146454" y="1718927"/>
                <a:ext cx="2232248" cy="5369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ru-RU" sz="2400" b="1" smtClean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G-</a:t>
                </a:r>
                <a:r>
                  <a:rPr lang="en-US" altLang="ru-RU" sz="2000" b="1" smtClean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mail</a:t>
                </a:r>
                <a:endParaRPr lang="ru-RU" altLang="ru-RU" sz="2000" b="1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14" name="Cloud"/>
            <p:cNvSpPr>
              <a:spLocks noChangeAspect="1" noEditPoints="1" noChangeArrowheads="1"/>
            </p:cNvSpPr>
            <p:nvPr/>
          </p:nvSpPr>
          <p:spPr bwMode="auto">
            <a:xfrm>
              <a:off x="5370550" y="2505581"/>
              <a:ext cx="1974607" cy="1323825"/>
            </a:xfrm>
            <a:custGeom>
              <a:avLst/>
              <a:gdLst>
                <a:gd name="T0" fmla="*/ 6125 w 21600"/>
                <a:gd name="T1" fmla="*/ 661913 h 21600"/>
                <a:gd name="T2" fmla="*/ 987304 w 21600"/>
                <a:gd name="T3" fmla="*/ 1322415 h 21600"/>
                <a:gd name="T4" fmla="*/ 1972961 w 21600"/>
                <a:gd name="T5" fmla="*/ 661913 h 21600"/>
                <a:gd name="T6" fmla="*/ 987304 w 21600"/>
                <a:gd name="T7" fmla="*/ 7569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977 w 21600"/>
                <a:gd name="T13" fmla="*/ 3262 h 21600"/>
                <a:gd name="T14" fmla="*/ 17087 w 21600"/>
                <a:gd name="T15" fmla="*/ 17337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 extrusionOk="0">
                  <a:moveTo>
                    <a:pt x="1949" y="7180"/>
                  </a:moveTo>
                  <a:cubicBezTo>
                    <a:pt x="841" y="7336"/>
                    <a:pt x="0" y="8613"/>
                    <a:pt x="0" y="10137"/>
                  </a:cubicBezTo>
                  <a:cubicBezTo>
                    <a:pt x="-1" y="11192"/>
                    <a:pt x="409" y="12169"/>
                    <a:pt x="1074" y="12702"/>
                  </a:cubicBezTo>
                  <a:lnTo>
                    <a:pt x="1063" y="12668"/>
                  </a:lnTo>
                  <a:cubicBezTo>
                    <a:pt x="685" y="13217"/>
                    <a:pt x="475" y="13940"/>
                    <a:pt x="475" y="14690"/>
                  </a:cubicBezTo>
                  <a:cubicBezTo>
                    <a:pt x="475" y="16325"/>
                    <a:pt x="1451" y="17650"/>
                    <a:pt x="2655" y="17650"/>
                  </a:cubicBezTo>
                  <a:cubicBezTo>
                    <a:pt x="2739" y="17650"/>
                    <a:pt x="2824" y="17643"/>
                    <a:pt x="2909" y="17629"/>
                  </a:cubicBezTo>
                  <a:lnTo>
                    <a:pt x="2897" y="17649"/>
                  </a:lnTo>
                  <a:cubicBezTo>
                    <a:pt x="3585" y="19288"/>
                    <a:pt x="4863" y="20300"/>
                    <a:pt x="6247" y="20300"/>
                  </a:cubicBezTo>
                  <a:cubicBezTo>
                    <a:pt x="6947" y="20299"/>
                    <a:pt x="7635" y="20039"/>
                    <a:pt x="8235" y="19546"/>
                  </a:cubicBezTo>
                  <a:lnTo>
                    <a:pt x="8229" y="19550"/>
                  </a:lnTo>
                  <a:cubicBezTo>
                    <a:pt x="8855" y="20829"/>
                    <a:pt x="9908" y="21597"/>
                    <a:pt x="11036" y="21597"/>
                  </a:cubicBezTo>
                  <a:cubicBezTo>
                    <a:pt x="12523" y="21596"/>
                    <a:pt x="13836" y="20267"/>
                    <a:pt x="14267" y="18324"/>
                  </a:cubicBezTo>
                  <a:lnTo>
                    <a:pt x="14270" y="18350"/>
                  </a:lnTo>
                  <a:cubicBezTo>
                    <a:pt x="14730" y="18740"/>
                    <a:pt x="15260" y="18947"/>
                    <a:pt x="15802" y="18947"/>
                  </a:cubicBezTo>
                  <a:cubicBezTo>
                    <a:pt x="17390" y="18946"/>
                    <a:pt x="18682" y="17205"/>
                    <a:pt x="18694" y="15045"/>
                  </a:cubicBezTo>
                  <a:lnTo>
                    <a:pt x="18689" y="15035"/>
                  </a:lnTo>
                  <a:cubicBezTo>
                    <a:pt x="20357" y="14710"/>
                    <a:pt x="21597" y="12765"/>
                    <a:pt x="21597" y="10472"/>
                  </a:cubicBezTo>
                  <a:cubicBezTo>
                    <a:pt x="21597" y="9456"/>
                    <a:pt x="21350" y="8469"/>
                    <a:pt x="20896" y="7663"/>
                  </a:cubicBezTo>
                  <a:lnTo>
                    <a:pt x="20889" y="7661"/>
                  </a:lnTo>
                  <a:cubicBezTo>
                    <a:pt x="21031" y="7208"/>
                    <a:pt x="21105" y="6721"/>
                    <a:pt x="21105" y="6228"/>
                  </a:cubicBezTo>
                  <a:cubicBezTo>
                    <a:pt x="21105" y="4588"/>
                    <a:pt x="20299" y="3150"/>
                    <a:pt x="19139" y="2719"/>
                  </a:cubicBezTo>
                  <a:lnTo>
                    <a:pt x="19148" y="2712"/>
                  </a:lnTo>
                  <a:cubicBezTo>
                    <a:pt x="18940" y="1142"/>
                    <a:pt x="17933" y="0"/>
                    <a:pt x="16758" y="0"/>
                  </a:cubicBezTo>
                  <a:cubicBezTo>
                    <a:pt x="16044" y="-1"/>
                    <a:pt x="15367" y="426"/>
                    <a:pt x="14905" y="1165"/>
                  </a:cubicBezTo>
                  <a:lnTo>
                    <a:pt x="14909" y="1170"/>
                  </a:lnTo>
                  <a:cubicBezTo>
                    <a:pt x="14497" y="432"/>
                    <a:pt x="13855" y="0"/>
                    <a:pt x="13174" y="0"/>
                  </a:cubicBezTo>
                  <a:cubicBezTo>
                    <a:pt x="12347" y="-1"/>
                    <a:pt x="11590" y="637"/>
                    <a:pt x="11221" y="1645"/>
                  </a:cubicBezTo>
                  <a:lnTo>
                    <a:pt x="11229" y="1694"/>
                  </a:lnTo>
                  <a:cubicBezTo>
                    <a:pt x="10730" y="1024"/>
                    <a:pt x="10058" y="650"/>
                    <a:pt x="9358" y="650"/>
                  </a:cubicBezTo>
                  <a:cubicBezTo>
                    <a:pt x="8372" y="649"/>
                    <a:pt x="7466" y="1391"/>
                    <a:pt x="7003" y="2578"/>
                  </a:cubicBezTo>
                  <a:lnTo>
                    <a:pt x="6995" y="2602"/>
                  </a:lnTo>
                  <a:cubicBezTo>
                    <a:pt x="6477" y="2189"/>
                    <a:pt x="5888" y="1972"/>
                    <a:pt x="5288" y="1972"/>
                  </a:cubicBezTo>
                  <a:cubicBezTo>
                    <a:pt x="3423" y="1972"/>
                    <a:pt x="1912" y="4029"/>
                    <a:pt x="1912" y="6567"/>
                  </a:cubicBezTo>
                  <a:cubicBezTo>
                    <a:pt x="1911" y="6774"/>
                    <a:pt x="1922" y="6981"/>
                    <a:pt x="1942" y="7186"/>
                  </a:cubicBezTo>
                  <a:close/>
                </a:path>
                <a:path w="21600" h="21600" fill="none" extrusionOk="0">
                  <a:moveTo>
                    <a:pt x="1074" y="12702"/>
                  </a:moveTo>
                  <a:cubicBezTo>
                    <a:pt x="1407" y="12969"/>
                    <a:pt x="1786" y="13110"/>
                    <a:pt x="2172" y="13110"/>
                  </a:cubicBezTo>
                  <a:cubicBezTo>
                    <a:pt x="2228" y="13109"/>
                    <a:pt x="2285" y="13107"/>
                    <a:pt x="2341" y="13101"/>
                  </a:cubicBezTo>
                </a:path>
                <a:path w="21600" h="21600" fill="none" extrusionOk="0">
                  <a:moveTo>
                    <a:pt x="2909" y="17629"/>
                  </a:moveTo>
                  <a:cubicBezTo>
                    <a:pt x="3099" y="17599"/>
                    <a:pt x="3285" y="17535"/>
                    <a:pt x="3463" y="17439"/>
                  </a:cubicBezTo>
                </a:path>
                <a:path w="21600" h="21600" fill="none" extrusionOk="0">
                  <a:moveTo>
                    <a:pt x="7895" y="18680"/>
                  </a:moveTo>
                  <a:cubicBezTo>
                    <a:pt x="7983" y="18985"/>
                    <a:pt x="8095" y="19277"/>
                    <a:pt x="8229" y="19550"/>
                  </a:cubicBezTo>
                </a:path>
                <a:path w="21600" h="21600" fill="none" extrusionOk="0">
                  <a:moveTo>
                    <a:pt x="14267" y="18324"/>
                  </a:moveTo>
                  <a:cubicBezTo>
                    <a:pt x="14336" y="18013"/>
                    <a:pt x="14380" y="17693"/>
                    <a:pt x="14400" y="17370"/>
                  </a:cubicBezTo>
                </a:path>
                <a:path w="21600" h="21600" fill="none" extrusionOk="0">
                  <a:moveTo>
                    <a:pt x="18694" y="15045"/>
                  </a:moveTo>
                  <a:cubicBezTo>
                    <a:pt x="18694" y="15034"/>
                    <a:pt x="18695" y="15024"/>
                    <a:pt x="18695" y="15013"/>
                  </a:cubicBezTo>
                  <a:cubicBezTo>
                    <a:pt x="18695" y="13508"/>
                    <a:pt x="18063" y="12136"/>
                    <a:pt x="17069" y="11477"/>
                  </a:cubicBezTo>
                </a:path>
                <a:path w="21600" h="21600" fill="none" extrusionOk="0">
                  <a:moveTo>
                    <a:pt x="20165" y="8999"/>
                  </a:moveTo>
                  <a:cubicBezTo>
                    <a:pt x="20479" y="8635"/>
                    <a:pt x="20726" y="8177"/>
                    <a:pt x="20889" y="7661"/>
                  </a:cubicBezTo>
                </a:path>
                <a:path w="21600" h="21600" fill="none" extrusionOk="0">
                  <a:moveTo>
                    <a:pt x="19186" y="3344"/>
                  </a:moveTo>
                  <a:cubicBezTo>
                    <a:pt x="19186" y="3328"/>
                    <a:pt x="19187" y="3313"/>
                    <a:pt x="19187" y="3297"/>
                  </a:cubicBezTo>
                  <a:cubicBezTo>
                    <a:pt x="19187" y="3101"/>
                    <a:pt x="19174" y="2905"/>
                    <a:pt x="19148" y="2712"/>
                  </a:cubicBezTo>
                </a:path>
                <a:path w="21600" h="21600" fill="none" extrusionOk="0">
                  <a:moveTo>
                    <a:pt x="14905" y="1165"/>
                  </a:moveTo>
                  <a:cubicBezTo>
                    <a:pt x="14754" y="1408"/>
                    <a:pt x="14629" y="1679"/>
                    <a:pt x="14535" y="1971"/>
                  </a:cubicBezTo>
                </a:path>
                <a:path w="21600" h="21600" fill="none" extrusionOk="0">
                  <a:moveTo>
                    <a:pt x="11221" y="1645"/>
                  </a:moveTo>
                  <a:cubicBezTo>
                    <a:pt x="11140" y="1866"/>
                    <a:pt x="11080" y="2099"/>
                    <a:pt x="11041" y="2340"/>
                  </a:cubicBezTo>
                </a:path>
                <a:path w="21600" h="21600" fill="none" extrusionOk="0">
                  <a:moveTo>
                    <a:pt x="7645" y="3276"/>
                  </a:moveTo>
                  <a:cubicBezTo>
                    <a:pt x="7449" y="3016"/>
                    <a:pt x="7231" y="2790"/>
                    <a:pt x="6995" y="2602"/>
                  </a:cubicBezTo>
                </a:path>
                <a:path w="21600" h="21600" fill="none" extrusionOk="0">
                  <a:moveTo>
                    <a:pt x="1942" y="7186"/>
                  </a:moveTo>
                  <a:cubicBezTo>
                    <a:pt x="1966" y="7426"/>
                    <a:pt x="2004" y="7663"/>
                    <a:pt x="2056" y="7895"/>
                  </a:cubicBezTo>
                </a:path>
              </a:pathLst>
            </a:custGeom>
            <a:solidFill>
              <a:schemeClr val="accent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/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charset="0"/>
              </a:endParaRPr>
            </a:p>
          </p:txBody>
        </p:sp>
        <p:grpSp>
          <p:nvGrpSpPr>
            <p:cNvPr id="11279" name="Группа 14"/>
            <p:cNvGrpSpPr>
              <a:grpSpLocks/>
            </p:cNvGrpSpPr>
            <p:nvPr/>
          </p:nvGrpSpPr>
          <p:grpSpPr bwMode="auto">
            <a:xfrm>
              <a:off x="2143559" y="2572248"/>
              <a:ext cx="2301592" cy="1350810"/>
              <a:chOff x="1612129" y="1839298"/>
              <a:chExt cx="2301592" cy="1350810"/>
            </a:xfrm>
          </p:grpSpPr>
          <p:sp>
            <p:nvSpPr>
              <p:cNvPr id="12" name="Cloud"/>
              <p:cNvSpPr>
                <a:spLocks noChangeAspect="1" noEditPoints="1" noChangeArrowheads="1"/>
              </p:cNvSpPr>
              <p:nvPr/>
            </p:nvSpPr>
            <p:spPr bwMode="auto">
              <a:xfrm>
                <a:off x="1612129" y="1839298"/>
                <a:ext cx="2301592" cy="1350810"/>
              </a:xfrm>
              <a:custGeom>
                <a:avLst/>
                <a:gdLst>
                  <a:gd name="T0" fmla="*/ 7139 w 21600"/>
                  <a:gd name="T1" fmla="*/ 675405 h 21600"/>
                  <a:gd name="T2" fmla="*/ 1150796 w 21600"/>
                  <a:gd name="T3" fmla="*/ 1349372 h 21600"/>
                  <a:gd name="T4" fmla="*/ 2299674 w 21600"/>
                  <a:gd name="T5" fmla="*/ 675405 h 21600"/>
                  <a:gd name="T6" fmla="*/ 1150796 w 21600"/>
                  <a:gd name="T7" fmla="*/ 77234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977 w 21600"/>
                  <a:gd name="T13" fmla="*/ 3262 h 21600"/>
                  <a:gd name="T14" fmla="*/ 17087 w 21600"/>
                  <a:gd name="T15" fmla="*/ 1733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 extrusionOk="0">
                    <a:moveTo>
                      <a:pt x="1949" y="7180"/>
                    </a:moveTo>
                    <a:cubicBezTo>
                      <a:pt x="841" y="7336"/>
                      <a:pt x="0" y="8613"/>
                      <a:pt x="0" y="10137"/>
                    </a:cubicBezTo>
                    <a:cubicBezTo>
                      <a:pt x="-1" y="11192"/>
                      <a:pt x="409" y="12169"/>
                      <a:pt x="1074" y="12702"/>
                    </a:cubicBezTo>
                    <a:lnTo>
                      <a:pt x="1063" y="12668"/>
                    </a:lnTo>
                    <a:cubicBezTo>
                      <a:pt x="685" y="13217"/>
                      <a:pt x="475" y="13940"/>
                      <a:pt x="475" y="14690"/>
                    </a:cubicBezTo>
                    <a:cubicBezTo>
                      <a:pt x="475" y="16325"/>
                      <a:pt x="1451" y="17650"/>
                      <a:pt x="2655" y="17650"/>
                    </a:cubicBezTo>
                    <a:cubicBezTo>
                      <a:pt x="2739" y="17650"/>
                      <a:pt x="2824" y="17643"/>
                      <a:pt x="2909" y="17629"/>
                    </a:cubicBezTo>
                    <a:lnTo>
                      <a:pt x="2897" y="17649"/>
                    </a:lnTo>
                    <a:cubicBezTo>
                      <a:pt x="3585" y="19288"/>
                      <a:pt x="4863" y="20300"/>
                      <a:pt x="6247" y="20300"/>
                    </a:cubicBezTo>
                    <a:cubicBezTo>
                      <a:pt x="6947" y="20299"/>
                      <a:pt x="7635" y="20039"/>
                      <a:pt x="8235" y="19546"/>
                    </a:cubicBezTo>
                    <a:lnTo>
                      <a:pt x="8229" y="19550"/>
                    </a:lnTo>
                    <a:cubicBezTo>
                      <a:pt x="8855" y="20829"/>
                      <a:pt x="9908" y="21597"/>
                      <a:pt x="11036" y="21597"/>
                    </a:cubicBezTo>
                    <a:cubicBezTo>
                      <a:pt x="12523" y="21596"/>
                      <a:pt x="13836" y="20267"/>
                      <a:pt x="14267" y="18324"/>
                    </a:cubicBezTo>
                    <a:lnTo>
                      <a:pt x="14270" y="18350"/>
                    </a:lnTo>
                    <a:cubicBezTo>
                      <a:pt x="14730" y="18740"/>
                      <a:pt x="15260" y="18947"/>
                      <a:pt x="15802" y="18947"/>
                    </a:cubicBezTo>
                    <a:cubicBezTo>
                      <a:pt x="17390" y="18946"/>
                      <a:pt x="18682" y="17205"/>
                      <a:pt x="18694" y="15045"/>
                    </a:cubicBezTo>
                    <a:lnTo>
                      <a:pt x="18689" y="15035"/>
                    </a:lnTo>
                    <a:cubicBezTo>
                      <a:pt x="20357" y="14710"/>
                      <a:pt x="21597" y="12765"/>
                      <a:pt x="21597" y="10472"/>
                    </a:cubicBezTo>
                    <a:cubicBezTo>
                      <a:pt x="21597" y="9456"/>
                      <a:pt x="21350" y="8469"/>
                      <a:pt x="20896" y="7663"/>
                    </a:cubicBezTo>
                    <a:lnTo>
                      <a:pt x="20889" y="7661"/>
                    </a:lnTo>
                    <a:cubicBezTo>
                      <a:pt x="21031" y="7208"/>
                      <a:pt x="21105" y="6721"/>
                      <a:pt x="21105" y="6228"/>
                    </a:cubicBezTo>
                    <a:cubicBezTo>
                      <a:pt x="21105" y="4588"/>
                      <a:pt x="20299" y="3150"/>
                      <a:pt x="19139" y="2719"/>
                    </a:cubicBezTo>
                    <a:lnTo>
                      <a:pt x="19148" y="2712"/>
                    </a:lnTo>
                    <a:cubicBezTo>
                      <a:pt x="18940" y="1142"/>
                      <a:pt x="17933" y="0"/>
                      <a:pt x="16758" y="0"/>
                    </a:cubicBezTo>
                    <a:cubicBezTo>
                      <a:pt x="16044" y="-1"/>
                      <a:pt x="15367" y="426"/>
                      <a:pt x="14905" y="1165"/>
                    </a:cubicBezTo>
                    <a:lnTo>
                      <a:pt x="14909" y="1170"/>
                    </a:lnTo>
                    <a:cubicBezTo>
                      <a:pt x="14497" y="432"/>
                      <a:pt x="13855" y="0"/>
                      <a:pt x="13174" y="0"/>
                    </a:cubicBezTo>
                    <a:cubicBezTo>
                      <a:pt x="12347" y="-1"/>
                      <a:pt x="11590" y="637"/>
                      <a:pt x="11221" y="1645"/>
                    </a:cubicBezTo>
                    <a:lnTo>
                      <a:pt x="11229" y="1694"/>
                    </a:lnTo>
                    <a:cubicBezTo>
                      <a:pt x="10730" y="1024"/>
                      <a:pt x="10058" y="650"/>
                      <a:pt x="9358" y="650"/>
                    </a:cubicBezTo>
                    <a:cubicBezTo>
                      <a:pt x="8372" y="649"/>
                      <a:pt x="7466" y="1391"/>
                      <a:pt x="7003" y="2578"/>
                    </a:cubicBezTo>
                    <a:lnTo>
                      <a:pt x="6995" y="2602"/>
                    </a:lnTo>
                    <a:cubicBezTo>
                      <a:pt x="6477" y="2189"/>
                      <a:pt x="5888" y="1972"/>
                      <a:pt x="5288" y="1972"/>
                    </a:cubicBezTo>
                    <a:cubicBezTo>
                      <a:pt x="3423" y="1972"/>
                      <a:pt x="1912" y="4029"/>
                      <a:pt x="1912" y="6567"/>
                    </a:cubicBezTo>
                    <a:cubicBezTo>
                      <a:pt x="1911" y="6774"/>
                      <a:pt x="1922" y="6981"/>
                      <a:pt x="1942" y="7186"/>
                    </a:cubicBezTo>
                    <a:close/>
                  </a:path>
                  <a:path w="21600" h="21600" fill="none" extrusionOk="0">
                    <a:moveTo>
                      <a:pt x="1074" y="12702"/>
                    </a:moveTo>
                    <a:cubicBezTo>
                      <a:pt x="1407" y="12969"/>
                      <a:pt x="1786" y="13110"/>
                      <a:pt x="2172" y="13110"/>
                    </a:cubicBezTo>
                    <a:cubicBezTo>
                      <a:pt x="2228" y="13109"/>
                      <a:pt x="2285" y="13107"/>
                      <a:pt x="2341" y="13101"/>
                    </a:cubicBezTo>
                  </a:path>
                  <a:path w="21600" h="21600" fill="none" extrusionOk="0">
                    <a:moveTo>
                      <a:pt x="2909" y="17629"/>
                    </a:moveTo>
                    <a:cubicBezTo>
                      <a:pt x="3099" y="17599"/>
                      <a:pt x="3285" y="17535"/>
                      <a:pt x="3463" y="17439"/>
                    </a:cubicBezTo>
                  </a:path>
                  <a:path w="21600" h="21600" fill="none" extrusionOk="0">
                    <a:moveTo>
                      <a:pt x="7895" y="18680"/>
                    </a:moveTo>
                    <a:cubicBezTo>
                      <a:pt x="7983" y="18985"/>
                      <a:pt x="8095" y="19277"/>
                      <a:pt x="8229" y="19550"/>
                    </a:cubicBezTo>
                  </a:path>
                  <a:path w="21600" h="21600" fill="none" extrusionOk="0">
                    <a:moveTo>
                      <a:pt x="14267" y="18324"/>
                    </a:moveTo>
                    <a:cubicBezTo>
                      <a:pt x="14336" y="18013"/>
                      <a:pt x="14380" y="17693"/>
                      <a:pt x="14400" y="17370"/>
                    </a:cubicBezTo>
                  </a:path>
                  <a:path w="21600" h="21600" fill="none" extrusionOk="0">
                    <a:moveTo>
                      <a:pt x="18694" y="15045"/>
                    </a:moveTo>
                    <a:cubicBezTo>
                      <a:pt x="18694" y="15034"/>
                      <a:pt x="18695" y="15024"/>
                      <a:pt x="18695" y="15013"/>
                    </a:cubicBezTo>
                    <a:cubicBezTo>
                      <a:pt x="18695" y="13508"/>
                      <a:pt x="18063" y="12136"/>
                      <a:pt x="17069" y="11477"/>
                    </a:cubicBezTo>
                  </a:path>
                  <a:path w="21600" h="21600" fill="none" extrusionOk="0">
                    <a:moveTo>
                      <a:pt x="20165" y="8999"/>
                    </a:moveTo>
                    <a:cubicBezTo>
                      <a:pt x="20479" y="8635"/>
                      <a:pt x="20726" y="8177"/>
                      <a:pt x="20889" y="7661"/>
                    </a:cubicBezTo>
                  </a:path>
                  <a:path w="21600" h="21600" fill="none" extrusionOk="0">
                    <a:moveTo>
                      <a:pt x="19186" y="3344"/>
                    </a:moveTo>
                    <a:cubicBezTo>
                      <a:pt x="19186" y="3328"/>
                      <a:pt x="19187" y="3313"/>
                      <a:pt x="19187" y="3297"/>
                    </a:cubicBezTo>
                    <a:cubicBezTo>
                      <a:pt x="19187" y="3101"/>
                      <a:pt x="19174" y="2905"/>
                      <a:pt x="19148" y="2712"/>
                    </a:cubicBezTo>
                  </a:path>
                  <a:path w="21600" h="21600" fill="none" extrusionOk="0">
                    <a:moveTo>
                      <a:pt x="14905" y="1165"/>
                    </a:moveTo>
                    <a:cubicBezTo>
                      <a:pt x="14754" y="1408"/>
                      <a:pt x="14629" y="1679"/>
                      <a:pt x="14535" y="1971"/>
                    </a:cubicBezTo>
                  </a:path>
                  <a:path w="21600" h="21600" fill="none" extrusionOk="0">
                    <a:moveTo>
                      <a:pt x="11221" y="1645"/>
                    </a:moveTo>
                    <a:cubicBezTo>
                      <a:pt x="11140" y="1866"/>
                      <a:pt x="11080" y="2099"/>
                      <a:pt x="11041" y="2340"/>
                    </a:cubicBezTo>
                  </a:path>
                  <a:path w="21600" h="21600" fill="none" extrusionOk="0">
                    <a:moveTo>
                      <a:pt x="7645" y="3276"/>
                    </a:moveTo>
                    <a:cubicBezTo>
                      <a:pt x="7449" y="3016"/>
                      <a:pt x="7231" y="2790"/>
                      <a:pt x="6995" y="2602"/>
                    </a:cubicBezTo>
                  </a:path>
                  <a:path w="21600" h="21600" fill="none" extrusionOk="0">
                    <a:moveTo>
                      <a:pt x="1942" y="7186"/>
                    </a:moveTo>
                    <a:cubicBezTo>
                      <a:pt x="1966" y="7426"/>
                      <a:pt x="2004" y="7663"/>
                      <a:pt x="2056" y="7895"/>
                    </a:cubicBezTo>
                  </a:path>
                </a:pathLst>
              </a:custGeom>
              <a:solidFill>
                <a:schemeClr val="accent1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rgbClr val="808080"/>
                </a:outerShdw>
              </a:effec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prstClr val="black"/>
                  </a:solidFill>
                  <a:latin typeface="Arial" charset="0"/>
                </a:endParaRPr>
              </a:p>
            </p:txBody>
          </p:sp>
          <p:sp>
            <p:nvSpPr>
              <p:cNvPr id="11298" name="TextBox 8"/>
              <p:cNvSpPr txBox="1">
                <a:spLocks noChangeArrowheads="1"/>
              </p:cNvSpPr>
              <p:nvPr/>
            </p:nvSpPr>
            <p:spPr bwMode="auto">
              <a:xfrm>
                <a:off x="1968264" y="1982763"/>
                <a:ext cx="1713349" cy="8235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ru-RU" sz="2000" b="1" smtClean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Google </a:t>
                </a:r>
                <a:r>
                  <a:rPr lang="ru-RU" altLang="ru-RU" sz="2000" b="1" smtClean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-</a:t>
                </a:r>
                <a:r>
                  <a:rPr lang="uk-UA" altLang="ru-RU" sz="2000" b="1" smtClean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Календар</a:t>
                </a:r>
              </a:p>
            </p:txBody>
          </p:sp>
        </p:grpSp>
        <p:sp>
          <p:nvSpPr>
            <p:cNvPr id="11280" name="TextBox 17"/>
            <p:cNvSpPr txBox="1">
              <a:spLocks noChangeArrowheads="1"/>
            </p:cNvSpPr>
            <p:nvPr/>
          </p:nvSpPr>
          <p:spPr bwMode="auto">
            <a:xfrm>
              <a:off x="5500935" y="2715322"/>
              <a:ext cx="1713244" cy="8237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ru-RU" sz="2000" b="1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Google </a:t>
              </a:r>
              <a:r>
                <a:rPr lang="ru-RU" altLang="ru-RU" sz="2000" b="1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Диск</a:t>
              </a:r>
            </a:p>
          </p:txBody>
        </p:sp>
        <p:cxnSp>
          <p:nvCxnSpPr>
            <p:cNvPr id="21" name="Прямая со стрелкой 20"/>
            <p:cNvCxnSpPr/>
            <p:nvPr/>
          </p:nvCxnSpPr>
          <p:spPr>
            <a:xfrm flipH="1">
              <a:off x="2235673" y="1172263"/>
              <a:ext cx="921289" cy="44912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Прямая со стрелкой 25"/>
            <p:cNvCxnSpPr/>
            <p:nvPr/>
          </p:nvCxnSpPr>
          <p:spPr>
            <a:xfrm rot="5400000">
              <a:off x="3417005" y="1705060"/>
              <a:ext cx="950435" cy="783096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Прямая со стрелкой 27"/>
            <p:cNvCxnSpPr/>
            <p:nvPr/>
          </p:nvCxnSpPr>
          <p:spPr>
            <a:xfrm>
              <a:off x="5291873" y="1556164"/>
              <a:ext cx="791955" cy="948572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1284" name="Группа 33"/>
            <p:cNvGrpSpPr>
              <a:grpSpLocks/>
            </p:cNvGrpSpPr>
            <p:nvPr/>
          </p:nvGrpSpPr>
          <p:grpSpPr bwMode="auto">
            <a:xfrm>
              <a:off x="3143561" y="4072267"/>
              <a:ext cx="2226989" cy="1285730"/>
              <a:chOff x="2920789" y="4106551"/>
              <a:chExt cx="2226989" cy="1285730"/>
            </a:xfrm>
          </p:grpSpPr>
          <p:sp>
            <p:nvSpPr>
              <p:cNvPr id="36" name="Cloud"/>
              <p:cNvSpPr>
                <a:spLocks noChangeAspect="1" noEditPoints="1" noChangeArrowheads="1"/>
              </p:cNvSpPr>
              <p:nvPr/>
            </p:nvSpPr>
            <p:spPr bwMode="auto">
              <a:xfrm>
                <a:off x="2920789" y="4106551"/>
                <a:ext cx="2226989" cy="1285730"/>
              </a:xfrm>
              <a:custGeom>
                <a:avLst/>
                <a:gdLst>
                  <a:gd name="T0" fmla="*/ 6908 w 21600"/>
                  <a:gd name="T1" fmla="*/ 642865 h 21600"/>
                  <a:gd name="T2" fmla="*/ 1113495 w 21600"/>
                  <a:gd name="T3" fmla="*/ 1284361 h 21600"/>
                  <a:gd name="T4" fmla="*/ 2225133 w 21600"/>
                  <a:gd name="T5" fmla="*/ 642865 h 21600"/>
                  <a:gd name="T6" fmla="*/ 1113495 w 21600"/>
                  <a:gd name="T7" fmla="*/ 73513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977 w 21600"/>
                  <a:gd name="T13" fmla="*/ 3262 h 21600"/>
                  <a:gd name="T14" fmla="*/ 17087 w 21600"/>
                  <a:gd name="T15" fmla="*/ 1733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 extrusionOk="0">
                    <a:moveTo>
                      <a:pt x="1949" y="7180"/>
                    </a:moveTo>
                    <a:cubicBezTo>
                      <a:pt x="841" y="7336"/>
                      <a:pt x="0" y="8613"/>
                      <a:pt x="0" y="10137"/>
                    </a:cubicBezTo>
                    <a:cubicBezTo>
                      <a:pt x="-1" y="11192"/>
                      <a:pt x="409" y="12169"/>
                      <a:pt x="1074" y="12702"/>
                    </a:cubicBezTo>
                    <a:lnTo>
                      <a:pt x="1063" y="12668"/>
                    </a:lnTo>
                    <a:cubicBezTo>
                      <a:pt x="685" y="13217"/>
                      <a:pt x="475" y="13940"/>
                      <a:pt x="475" y="14690"/>
                    </a:cubicBezTo>
                    <a:cubicBezTo>
                      <a:pt x="475" y="16325"/>
                      <a:pt x="1451" y="17650"/>
                      <a:pt x="2655" y="17650"/>
                    </a:cubicBezTo>
                    <a:cubicBezTo>
                      <a:pt x="2739" y="17650"/>
                      <a:pt x="2824" y="17643"/>
                      <a:pt x="2909" y="17629"/>
                    </a:cubicBezTo>
                    <a:lnTo>
                      <a:pt x="2897" y="17649"/>
                    </a:lnTo>
                    <a:cubicBezTo>
                      <a:pt x="3585" y="19288"/>
                      <a:pt x="4863" y="20300"/>
                      <a:pt x="6247" y="20300"/>
                    </a:cubicBezTo>
                    <a:cubicBezTo>
                      <a:pt x="6947" y="20299"/>
                      <a:pt x="7635" y="20039"/>
                      <a:pt x="8235" y="19546"/>
                    </a:cubicBezTo>
                    <a:lnTo>
                      <a:pt x="8229" y="19550"/>
                    </a:lnTo>
                    <a:cubicBezTo>
                      <a:pt x="8855" y="20829"/>
                      <a:pt x="9908" y="21597"/>
                      <a:pt x="11036" y="21597"/>
                    </a:cubicBezTo>
                    <a:cubicBezTo>
                      <a:pt x="12523" y="21596"/>
                      <a:pt x="13836" y="20267"/>
                      <a:pt x="14267" y="18324"/>
                    </a:cubicBezTo>
                    <a:lnTo>
                      <a:pt x="14270" y="18350"/>
                    </a:lnTo>
                    <a:cubicBezTo>
                      <a:pt x="14730" y="18740"/>
                      <a:pt x="15260" y="18947"/>
                      <a:pt x="15802" y="18947"/>
                    </a:cubicBezTo>
                    <a:cubicBezTo>
                      <a:pt x="17390" y="18946"/>
                      <a:pt x="18682" y="17205"/>
                      <a:pt x="18694" y="15045"/>
                    </a:cubicBezTo>
                    <a:lnTo>
                      <a:pt x="18689" y="15035"/>
                    </a:lnTo>
                    <a:cubicBezTo>
                      <a:pt x="20357" y="14710"/>
                      <a:pt x="21597" y="12765"/>
                      <a:pt x="21597" y="10472"/>
                    </a:cubicBezTo>
                    <a:cubicBezTo>
                      <a:pt x="21597" y="9456"/>
                      <a:pt x="21350" y="8469"/>
                      <a:pt x="20896" y="7663"/>
                    </a:cubicBezTo>
                    <a:lnTo>
                      <a:pt x="20889" y="7661"/>
                    </a:lnTo>
                    <a:cubicBezTo>
                      <a:pt x="21031" y="7208"/>
                      <a:pt x="21105" y="6721"/>
                      <a:pt x="21105" y="6228"/>
                    </a:cubicBezTo>
                    <a:cubicBezTo>
                      <a:pt x="21105" y="4588"/>
                      <a:pt x="20299" y="3150"/>
                      <a:pt x="19139" y="2719"/>
                    </a:cubicBezTo>
                    <a:lnTo>
                      <a:pt x="19148" y="2712"/>
                    </a:lnTo>
                    <a:cubicBezTo>
                      <a:pt x="18940" y="1142"/>
                      <a:pt x="17933" y="0"/>
                      <a:pt x="16758" y="0"/>
                    </a:cubicBezTo>
                    <a:cubicBezTo>
                      <a:pt x="16044" y="-1"/>
                      <a:pt x="15367" y="426"/>
                      <a:pt x="14905" y="1165"/>
                    </a:cubicBezTo>
                    <a:lnTo>
                      <a:pt x="14909" y="1170"/>
                    </a:lnTo>
                    <a:cubicBezTo>
                      <a:pt x="14497" y="432"/>
                      <a:pt x="13855" y="0"/>
                      <a:pt x="13174" y="0"/>
                    </a:cubicBezTo>
                    <a:cubicBezTo>
                      <a:pt x="12347" y="-1"/>
                      <a:pt x="11590" y="637"/>
                      <a:pt x="11221" y="1645"/>
                    </a:cubicBezTo>
                    <a:lnTo>
                      <a:pt x="11229" y="1694"/>
                    </a:lnTo>
                    <a:cubicBezTo>
                      <a:pt x="10730" y="1024"/>
                      <a:pt x="10058" y="650"/>
                      <a:pt x="9358" y="650"/>
                    </a:cubicBezTo>
                    <a:cubicBezTo>
                      <a:pt x="8372" y="649"/>
                      <a:pt x="7466" y="1391"/>
                      <a:pt x="7003" y="2578"/>
                    </a:cubicBezTo>
                    <a:lnTo>
                      <a:pt x="6995" y="2602"/>
                    </a:lnTo>
                    <a:cubicBezTo>
                      <a:pt x="6477" y="2189"/>
                      <a:pt x="5888" y="1972"/>
                      <a:pt x="5288" y="1972"/>
                    </a:cubicBezTo>
                    <a:cubicBezTo>
                      <a:pt x="3423" y="1972"/>
                      <a:pt x="1912" y="4029"/>
                      <a:pt x="1912" y="6567"/>
                    </a:cubicBezTo>
                    <a:cubicBezTo>
                      <a:pt x="1911" y="6774"/>
                      <a:pt x="1922" y="6981"/>
                      <a:pt x="1942" y="7186"/>
                    </a:cubicBezTo>
                    <a:close/>
                  </a:path>
                  <a:path w="21600" h="21600" fill="none" extrusionOk="0">
                    <a:moveTo>
                      <a:pt x="1074" y="12702"/>
                    </a:moveTo>
                    <a:cubicBezTo>
                      <a:pt x="1407" y="12969"/>
                      <a:pt x="1786" y="13110"/>
                      <a:pt x="2172" y="13110"/>
                    </a:cubicBezTo>
                    <a:cubicBezTo>
                      <a:pt x="2228" y="13109"/>
                      <a:pt x="2285" y="13107"/>
                      <a:pt x="2341" y="13101"/>
                    </a:cubicBezTo>
                  </a:path>
                  <a:path w="21600" h="21600" fill="none" extrusionOk="0">
                    <a:moveTo>
                      <a:pt x="2909" y="17629"/>
                    </a:moveTo>
                    <a:cubicBezTo>
                      <a:pt x="3099" y="17599"/>
                      <a:pt x="3285" y="17535"/>
                      <a:pt x="3463" y="17439"/>
                    </a:cubicBezTo>
                  </a:path>
                  <a:path w="21600" h="21600" fill="none" extrusionOk="0">
                    <a:moveTo>
                      <a:pt x="7895" y="18680"/>
                    </a:moveTo>
                    <a:cubicBezTo>
                      <a:pt x="7983" y="18985"/>
                      <a:pt x="8095" y="19277"/>
                      <a:pt x="8229" y="19550"/>
                    </a:cubicBezTo>
                  </a:path>
                  <a:path w="21600" h="21600" fill="none" extrusionOk="0">
                    <a:moveTo>
                      <a:pt x="14267" y="18324"/>
                    </a:moveTo>
                    <a:cubicBezTo>
                      <a:pt x="14336" y="18013"/>
                      <a:pt x="14380" y="17693"/>
                      <a:pt x="14400" y="17370"/>
                    </a:cubicBezTo>
                  </a:path>
                  <a:path w="21600" h="21600" fill="none" extrusionOk="0">
                    <a:moveTo>
                      <a:pt x="18694" y="15045"/>
                    </a:moveTo>
                    <a:cubicBezTo>
                      <a:pt x="18694" y="15034"/>
                      <a:pt x="18695" y="15024"/>
                      <a:pt x="18695" y="15013"/>
                    </a:cubicBezTo>
                    <a:cubicBezTo>
                      <a:pt x="18695" y="13508"/>
                      <a:pt x="18063" y="12136"/>
                      <a:pt x="17069" y="11477"/>
                    </a:cubicBezTo>
                  </a:path>
                  <a:path w="21600" h="21600" fill="none" extrusionOk="0">
                    <a:moveTo>
                      <a:pt x="20165" y="8999"/>
                    </a:moveTo>
                    <a:cubicBezTo>
                      <a:pt x="20479" y="8635"/>
                      <a:pt x="20726" y="8177"/>
                      <a:pt x="20889" y="7661"/>
                    </a:cubicBezTo>
                  </a:path>
                  <a:path w="21600" h="21600" fill="none" extrusionOk="0">
                    <a:moveTo>
                      <a:pt x="19186" y="3344"/>
                    </a:moveTo>
                    <a:cubicBezTo>
                      <a:pt x="19186" y="3328"/>
                      <a:pt x="19187" y="3313"/>
                      <a:pt x="19187" y="3297"/>
                    </a:cubicBezTo>
                    <a:cubicBezTo>
                      <a:pt x="19187" y="3101"/>
                      <a:pt x="19174" y="2905"/>
                      <a:pt x="19148" y="2712"/>
                    </a:cubicBezTo>
                  </a:path>
                  <a:path w="21600" h="21600" fill="none" extrusionOk="0">
                    <a:moveTo>
                      <a:pt x="14905" y="1165"/>
                    </a:moveTo>
                    <a:cubicBezTo>
                      <a:pt x="14754" y="1408"/>
                      <a:pt x="14629" y="1679"/>
                      <a:pt x="14535" y="1971"/>
                    </a:cubicBezTo>
                  </a:path>
                  <a:path w="21600" h="21600" fill="none" extrusionOk="0">
                    <a:moveTo>
                      <a:pt x="11221" y="1645"/>
                    </a:moveTo>
                    <a:cubicBezTo>
                      <a:pt x="11140" y="1866"/>
                      <a:pt x="11080" y="2099"/>
                      <a:pt x="11041" y="2340"/>
                    </a:cubicBezTo>
                  </a:path>
                  <a:path w="21600" h="21600" fill="none" extrusionOk="0">
                    <a:moveTo>
                      <a:pt x="7645" y="3276"/>
                    </a:moveTo>
                    <a:cubicBezTo>
                      <a:pt x="7449" y="3016"/>
                      <a:pt x="7231" y="2790"/>
                      <a:pt x="6995" y="2602"/>
                    </a:cubicBezTo>
                  </a:path>
                  <a:path w="21600" h="21600" fill="none" extrusionOk="0">
                    <a:moveTo>
                      <a:pt x="1942" y="7186"/>
                    </a:moveTo>
                    <a:cubicBezTo>
                      <a:pt x="1966" y="7426"/>
                      <a:pt x="2004" y="7663"/>
                      <a:pt x="2056" y="7895"/>
                    </a:cubicBezTo>
                  </a:path>
                </a:pathLst>
              </a:custGeom>
              <a:solidFill>
                <a:schemeClr val="accent1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rgbClr val="808080"/>
                </a:outerShdw>
              </a:effec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prstClr val="black"/>
                  </a:solidFill>
                  <a:latin typeface="Arial" charset="0"/>
                </a:endParaRPr>
              </a:p>
            </p:txBody>
          </p:sp>
          <p:sp>
            <p:nvSpPr>
              <p:cNvPr id="11296" name="TextBox 30"/>
              <p:cNvSpPr txBox="1">
                <a:spLocks noChangeArrowheads="1"/>
              </p:cNvSpPr>
              <p:nvPr/>
            </p:nvSpPr>
            <p:spPr bwMode="auto">
              <a:xfrm>
                <a:off x="2920789" y="4320839"/>
                <a:ext cx="2143721" cy="8236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ru-RU" sz="2000" b="1" dirty="0" smtClean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Google </a:t>
                </a:r>
                <a:r>
                  <a:rPr lang="uk-UA" altLang="ru-RU" sz="2000" b="1" dirty="0" smtClean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Документи</a:t>
                </a:r>
              </a:p>
            </p:txBody>
          </p:sp>
        </p:grpSp>
        <p:grpSp>
          <p:nvGrpSpPr>
            <p:cNvPr id="11285" name="Группа 34"/>
            <p:cNvGrpSpPr>
              <a:grpSpLocks/>
            </p:cNvGrpSpPr>
            <p:nvPr/>
          </p:nvGrpSpPr>
          <p:grpSpPr bwMode="auto">
            <a:xfrm>
              <a:off x="5370836" y="4146870"/>
              <a:ext cx="2201305" cy="1282555"/>
              <a:chOff x="5449822" y="4186116"/>
              <a:chExt cx="2201305" cy="1282555"/>
            </a:xfrm>
          </p:grpSpPr>
          <p:sp>
            <p:nvSpPr>
              <p:cNvPr id="38" name="Cloud"/>
              <p:cNvSpPr>
                <a:spLocks noChangeAspect="1" noEditPoints="1" noChangeArrowheads="1"/>
              </p:cNvSpPr>
              <p:nvPr/>
            </p:nvSpPr>
            <p:spPr bwMode="auto">
              <a:xfrm>
                <a:off x="5489218" y="4186116"/>
                <a:ext cx="2161909" cy="1282555"/>
              </a:xfrm>
              <a:custGeom>
                <a:avLst/>
                <a:gdLst>
                  <a:gd name="T0" fmla="*/ 6706 w 21600"/>
                  <a:gd name="T1" fmla="*/ 641278 h 21600"/>
                  <a:gd name="T2" fmla="*/ 1080955 w 21600"/>
                  <a:gd name="T3" fmla="*/ 1281189 h 21600"/>
                  <a:gd name="T4" fmla="*/ 2160107 w 21600"/>
                  <a:gd name="T5" fmla="*/ 641278 h 21600"/>
                  <a:gd name="T6" fmla="*/ 1080955 w 21600"/>
                  <a:gd name="T7" fmla="*/ 73331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977 w 21600"/>
                  <a:gd name="T13" fmla="*/ 3262 h 21600"/>
                  <a:gd name="T14" fmla="*/ 17087 w 21600"/>
                  <a:gd name="T15" fmla="*/ 1733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 extrusionOk="0">
                    <a:moveTo>
                      <a:pt x="1949" y="7180"/>
                    </a:moveTo>
                    <a:cubicBezTo>
                      <a:pt x="841" y="7336"/>
                      <a:pt x="0" y="8613"/>
                      <a:pt x="0" y="10137"/>
                    </a:cubicBezTo>
                    <a:cubicBezTo>
                      <a:pt x="-1" y="11192"/>
                      <a:pt x="409" y="12169"/>
                      <a:pt x="1074" y="12702"/>
                    </a:cubicBezTo>
                    <a:lnTo>
                      <a:pt x="1063" y="12668"/>
                    </a:lnTo>
                    <a:cubicBezTo>
                      <a:pt x="685" y="13217"/>
                      <a:pt x="475" y="13940"/>
                      <a:pt x="475" y="14690"/>
                    </a:cubicBezTo>
                    <a:cubicBezTo>
                      <a:pt x="475" y="16325"/>
                      <a:pt x="1451" y="17650"/>
                      <a:pt x="2655" y="17650"/>
                    </a:cubicBezTo>
                    <a:cubicBezTo>
                      <a:pt x="2739" y="17650"/>
                      <a:pt x="2824" y="17643"/>
                      <a:pt x="2909" y="17629"/>
                    </a:cubicBezTo>
                    <a:lnTo>
                      <a:pt x="2897" y="17649"/>
                    </a:lnTo>
                    <a:cubicBezTo>
                      <a:pt x="3585" y="19288"/>
                      <a:pt x="4863" y="20300"/>
                      <a:pt x="6247" y="20300"/>
                    </a:cubicBezTo>
                    <a:cubicBezTo>
                      <a:pt x="6947" y="20299"/>
                      <a:pt x="7635" y="20039"/>
                      <a:pt x="8235" y="19546"/>
                    </a:cubicBezTo>
                    <a:lnTo>
                      <a:pt x="8229" y="19550"/>
                    </a:lnTo>
                    <a:cubicBezTo>
                      <a:pt x="8855" y="20829"/>
                      <a:pt x="9908" y="21597"/>
                      <a:pt x="11036" y="21597"/>
                    </a:cubicBezTo>
                    <a:cubicBezTo>
                      <a:pt x="12523" y="21596"/>
                      <a:pt x="13836" y="20267"/>
                      <a:pt x="14267" y="18324"/>
                    </a:cubicBezTo>
                    <a:lnTo>
                      <a:pt x="14270" y="18350"/>
                    </a:lnTo>
                    <a:cubicBezTo>
                      <a:pt x="14730" y="18740"/>
                      <a:pt x="15260" y="18947"/>
                      <a:pt x="15802" y="18947"/>
                    </a:cubicBezTo>
                    <a:cubicBezTo>
                      <a:pt x="17390" y="18946"/>
                      <a:pt x="18682" y="17205"/>
                      <a:pt x="18694" y="15045"/>
                    </a:cubicBezTo>
                    <a:lnTo>
                      <a:pt x="18689" y="15035"/>
                    </a:lnTo>
                    <a:cubicBezTo>
                      <a:pt x="20357" y="14710"/>
                      <a:pt x="21597" y="12765"/>
                      <a:pt x="21597" y="10472"/>
                    </a:cubicBezTo>
                    <a:cubicBezTo>
                      <a:pt x="21597" y="9456"/>
                      <a:pt x="21350" y="8469"/>
                      <a:pt x="20896" y="7663"/>
                    </a:cubicBezTo>
                    <a:lnTo>
                      <a:pt x="20889" y="7661"/>
                    </a:lnTo>
                    <a:cubicBezTo>
                      <a:pt x="21031" y="7208"/>
                      <a:pt x="21105" y="6721"/>
                      <a:pt x="21105" y="6228"/>
                    </a:cubicBezTo>
                    <a:cubicBezTo>
                      <a:pt x="21105" y="4588"/>
                      <a:pt x="20299" y="3150"/>
                      <a:pt x="19139" y="2719"/>
                    </a:cubicBezTo>
                    <a:lnTo>
                      <a:pt x="19148" y="2712"/>
                    </a:lnTo>
                    <a:cubicBezTo>
                      <a:pt x="18940" y="1142"/>
                      <a:pt x="17933" y="0"/>
                      <a:pt x="16758" y="0"/>
                    </a:cubicBezTo>
                    <a:cubicBezTo>
                      <a:pt x="16044" y="-1"/>
                      <a:pt x="15367" y="426"/>
                      <a:pt x="14905" y="1165"/>
                    </a:cubicBezTo>
                    <a:lnTo>
                      <a:pt x="14909" y="1170"/>
                    </a:lnTo>
                    <a:cubicBezTo>
                      <a:pt x="14497" y="432"/>
                      <a:pt x="13855" y="0"/>
                      <a:pt x="13174" y="0"/>
                    </a:cubicBezTo>
                    <a:cubicBezTo>
                      <a:pt x="12347" y="-1"/>
                      <a:pt x="11590" y="637"/>
                      <a:pt x="11221" y="1645"/>
                    </a:cubicBezTo>
                    <a:lnTo>
                      <a:pt x="11229" y="1694"/>
                    </a:lnTo>
                    <a:cubicBezTo>
                      <a:pt x="10730" y="1024"/>
                      <a:pt x="10058" y="650"/>
                      <a:pt x="9358" y="650"/>
                    </a:cubicBezTo>
                    <a:cubicBezTo>
                      <a:pt x="8372" y="649"/>
                      <a:pt x="7466" y="1391"/>
                      <a:pt x="7003" y="2578"/>
                    </a:cubicBezTo>
                    <a:lnTo>
                      <a:pt x="6995" y="2602"/>
                    </a:lnTo>
                    <a:cubicBezTo>
                      <a:pt x="6477" y="2189"/>
                      <a:pt x="5888" y="1972"/>
                      <a:pt x="5288" y="1972"/>
                    </a:cubicBezTo>
                    <a:cubicBezTo>
                      <a:pt x="3423" y="1972"/>
                      <a:pt x="1912" y="4029"/>
                      <a:pt x="1912" y="6567"/>
                    </a:cubicBezTo>
                    <a:cubicBezTo>
                      <a:pt x="1911" y="6774"/>
                      <a:pt x="1922" y="6981"/>
                      <a:pt x="1942" y="7186"/>
                    </a:cubicBezTo>
                    <a:close/>
                  </a:path>
                  <a:path w="21600" h="21600" fill="none" extrusionOk="0">
                    <a:moveTo>
                      <a:pt x="1074" y="12702"/>
                    </a:moveTo>
                    <a:cubicBezTo>
                      <a:pt x="1407" y="12969"/>
                      <a:pt x="1786" y="13110"/>
                      <a:pt x="2172" y="13110"/>
                    </a:cubicBezTo>
                    <a:cubicBezTo>
                      <a:pt x="2228" y="13109"/>
                      <a:pt x="2285" y="13107"/>
                      <a:pt x="2341" y="13101"/>
                    </a:cubicBezTo>
                  </a:path>
                  <a:path w="21600" h="21600" fill="none" extrusionOk="0">
                    <a:moveTo>
                      <a:pt x="2909" y="17629"/>
                    </a:moveTo>
                    <a:cubicBezTo>
                      <a:pt x="3099" y="17599"/>
                      <a:pt x="3285" y="17535"/>
                      <a:pt x="3463" y="17439"/>
                    </a:cubicBezTo>
                  </a:path>
                  <a:path w="21600" h="21600" fill="none" extrusionOk="0">
                    <a:moveTo>
                      <a:pt x="7895" y="18680"/>
                    </a:moveTo>
                    <a:cubicBezTo>
                      <a:pt x="7983" y="18985"/>
                      <a:pt x="8095" y="19277"/>
                      <a:pt x="8229" y="19550"/>
                    </a:cubicBezTo>
                  </a:path>
                  <a:path w="21600" h="21600" fill="none" extrusionOk="0">
                    <a:moveTo>
                      <a:pt x="14267" y="18324"/>
                    </a:moveTo>
                    <a:cubicBezTo>
                      <a:pt x="14336" y="18013"/>
                      <a:pt x="14380" y="17693"/>
                      <a:pt x="14400" y="17370"/>
                    </a:cubicBezTo>
                  </a:path>
                  <a:path w="21600" h="21600" fill="none" extrusionOk="0">
                    <a:moveTo>
                      <a:pt x="18694" y="15045"/>
                    </a:moveTo>
                    <a:cubicBezTo>
                      <a:pt x="18694" y="15034"/>
                      <a:pt x="18695" y="15024"/>
                      <a:pt x="18695" y="15013"/>
                    </a:cubicBezTo>
                    <a:cubicBezTo>
                      <a:pt x="18695" y="13508"/>
                      <a:pt x="18063" y="12136"/>
                      <a:pt x="17069" y="11477"/>
                    </a:cubicBezTo>
                  </a:path>
                  <a:path w="21600" h="21600" fill="none" extrusionOk="0">
                    <a:moveTo>
                      <a:pt x="20165" y="8999"/>
                    </a:moveTo>
                    <a:cubicBezTo>
                      <a:pt x="20479" y="8635"/>
                      <a:pt x="20726" y="8177"/>
                      <a:pt x="20889" y="7661"/>
                    </a:cubicBezTo>
                  </a:path>
                  <a:path w="21600" h="21600" fill="none" extrusionOk="0">
                    <a:moveTo>
                      <a:pt x="19186" y="3344"/>
                    </a:moveTo>
                    <a:cubicBezTo>
                      <a:pt x="19186" y="3328"/>
                      <a:pt x="19187" y="3313"/>
                      <a:pt x="19187" y="3297"/>
                    </a:cubicBezTo>
                    <a:cubicBezTo>
                      <a:pt x="19187" y="3101"/>
                      <a:pt x="19174" y="2905"/>
                      <a:pt x="19148" y="2712"/>
                    </a:cubicBezTo>
                  </a:path>
                  <a:path w="21600" h="21600" fill="none" extrusionOk="0">
                    <a:moveTo>
                      <a:pt x="14905" y="1165"/>
                    </a:moveTo>
                    <a:cubicBezTo>
                      <a:pt x="14754" y="1408"/>
                      <a:pt x="14629" y="1679"/>
                      <a:pt x="14535" y="1971"/>
                    </a:cubicBezTo>
                  </a:path>
                  <a:path w="21600" h="21600" fill="none" extrusionOk="0">
                    <a:moveTo>
                      <a:pt x="11221" y="1645"/>
                    </a:moveTo>
                    <a:cubicBezTo>
                      <a:pt x="11140" y="1866"/>
                      <a:pt x="11080" y="2099"/>
                      <a:pt x="11041" y="2340"/>
                    </a:cubicBezTo>
                  </a:path>
                  <a:path w="21600" h="21600" fill="none" extrusionOk="0">
                    <a:moveTo>
                      <a:pt x="7645" y="3276"/>
                    </a:moveTo>
                    <a:cubicBezTo>
                      <a:pt x="7449" y="3016"/>
                      <a:pt x="7231" y="2790"/>
                      <a:pt x="6995" y="2602"/>
                    </a:cubicBezTo>
                  </a:path>
                  <a:path w="21600" h="21600" fill="none" extrusionOk="0">
                    <a:moveTo>
                      <a:pt x="1942" y="7186"/>
                    </a:moveTo>
                    <a:cubicBezTo>
                      <a:pt x="1966" y="7426"/>
                      <a:pt x="2004" y="7663"/>
                      <a:pt x="2056" y="7895"/>
                    </a:cubicBezTo>
                  </a:path>
                </a:pathLst>
              </a:custGeom>
              <a:solidFill>
                <a:schemeClr val="accent1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rgbClr val="808080"/>
                </a:outerShdw>
              </a:effec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prstClr val="black"/>
                  </a:solidFill>
                  <a:latin typeface="Arial" charset="0"/>
                </a:endParaRPr>
              </a:p>
            </p:txBody>
          </p:sp>
          <p:sp>
            <p:nvSpPr>
              <p:cNvPr id="11294" name="TextBox 31"/>
              <p:cNvSpPr txBox="1">
                <a:spLocks noChangeArrowheads="1"/>
              </p:cNvSpPr>
              <p:nvPr/>
            </p:nvSpPr>
            <p:spPr bwMode="auto">
              <a:xfrm>
                <a:off x="5449822" y="4307288"/>
                <a:ext cx="1800745" cy="3952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</a:pPr>
                <a:endParaRPr lang="ru-RU" altLang="ru-RU" sz="1600" b="1" smtClean="0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47" name="Cloud"/>
            <p:cNvSpPr>
              <a:spLocks noChangeAspect="1" noEditPoints="1" noChangeArrowheads="1"/>
            </p:cNvSpPr>
            <p:nvPr/>
          </p:nvSpPr>
          <p:spPr bwMode="auto">
            <a:xfrm>
              <a:off x="6248328" y="5648476"/>
              <a:ext cx="1587305" cy="1069854"/>
            </a:xfrm>
            <a:custGeom>
              <a:avLst/>
              <a:gdLst>
                <a:gd name="T0" fmla="*/ 4924 w 21600"/>
                <a:gd name="T1" fmla="*/ 534927 h 21600"/>
                <a:gd name="T2" fmla="*/ 793653 w 21600"/>
                <a:gd name="T3" fmla="*/ 1068715 h 21600"/>
                <a:gd name="T4" fmla="*/ 1585982 w 21600"/>
                <a:gd name="T5" fmla="*/ 534927 h 21600"/>
                <a:gd name="T6" fmla="*/ 793653 w 21600"/>
                <a:gd name="T7" fmla="*/ 6117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977 w 21600"/>
                <a:gd name="T13" fmla="*/ 3262 h 21600"/>
                <a:gd name="T14" fmla="*/ 17087 w 21600"/>
                <a:gd name="T15" fmla="*/ 17337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 extrusionOk="0">
                  <a:moveTo>
                    <a:pt x="1949" y="7180"/>
                  </a:moveTo>
                  <a:cubicBezTo>
                    <a:pt x="841" y="7336"/>
                    <a:pt x="0" y="8613"/>
                    <a:pt x="0" y="10137"/>
                  </a:cubicBezTo>
                  <a:cubicBezTo>
                    <a:pt x="-1" y="11192"/>
                    <a:pt x="409" y="12169"/>
                    <a:pt x="1074" y="12702"/>
                  </a:cubicBezTo>
                  <a:lnTo>
                    <a:pt x="1063" y="12668"/>
                  </a:lnTo>
                  <a:cubicBezTo>
                    <a:pt x="685" y="13217"/>
                    <a:pt x="475" y="13940"/>
                    <a:pt x="475" y="14690"/>
                  </a:cubicBezTo>
                  <a:cubicBezTo>
                    <a:pt x="475" y="16325"/>
                    <a:pt x="1451" y="17650"/>
                    <a:pt x="2655" y="17650"/>
                  </a:cubicBezTo>
                  <a:cubicBezTo>
                    <a:pt x="2739" y="17650"/>
                    <a:pt x="2824" y="17643"/>
                    <a:pt x="2909" y="17629"/>
                  </a:cubicBezTo>
                  <a:lnTo>
                    <a:pt x="2897" y="17649"/>
                  </a:lnTo>
                  <a:cubicBezTo>
                    <a:pt x="3585" y="19288"/>
                    <a:pt x="4863" y="20300"/>
                    <a:pt x="6247" y="20300"/>
                  </a:cubicBezTo>
                  <a:cubicBezTo>
                    <a:pt x="6947" y="20299"/>
                    <a:pt x="7635" y="20039"/>
                    <a:pt x="8235" y="19546"/>
                  </a:cubicBezTo>
                  <a:lnTo>
                    <a:pt x="8229" y="19550"/>
                  </a:lnTo>
                  <a:cubicBezTo>
                    <a:pt x="8855" y="20829"/>
                    <a:pt x="9908" y="21597"/>
                    <a:pt x="11036" y="21597"/>
                  </a:cubicBezTo>
                  <a:cubicBezTo>
                    <a:pt x="12523" y="21596"/>
                    <a:pt x="13836" y="20267"/>
                    <a:pt x="14267" y="18324"/>
                  </a:cubicBezTo>
                  <a:lnTo>
                    <a:pt x="14270" y="18350"/>
                  </a:lnTo>
                  <a:cubicBezTo>
                    <a:pt x="14730" y="18740"/>
                    <a:pt x="15260" y="18947"/>
                    <a:pt x="15802" y="18947"/>
                  </a:cubicBezTo>
                  <a:cubicBezTo>
                    <a:pt x="17390" y="18946"/>
                    <a:pt x="18682" y="17205"/>
                    <a:pt x="18694" y="15045"/>
                  </a:cubicBezTo>
                  <a:lnTo>
                    <a:pt x="18689" y="15035"/>
                  </a:lnTo>
                  <a:cubicBezTo>
                    <a:pt x="20357" y="14710"/>
                    <a:pt x="21597" y="12765"/>
                    <a:pt x="21597" y="10472"/>
                  </a:cubicBezTo>
                  <a:cubicBezTo>
                    <a:pt x="21597" y="9456"/>
                    <a:pt x="21350" y="8469"/>
                    <a:pt x="20896" y="7663"/>
                  </a:cubicBezTo>
                  <a:lnTo>
                    <a:pt x="20889" y="7661"/>
                  </a:lnTo>
                  <a:cubicBezTo>
                    <a:pt x="21031" y="7208"/>
                    <a:pt x="21105" y="6721"/>
                    <a:pt x="21105" y="6228"/>
                  </a:cubicBezTo>
                  <a:cubicBezTo>
                    <a:pt x="21105" y="4588"/>
                    <a:pt x="20299" y="3150"/>
                    <a:pt x="19139" y="2719"/>
                  </a:cubicBezTo>
                  <a:lnTo>
                    <a:pt x="19148" y="2712"/>
                  </a:lnTo>
                  <a:cubicBezTo>
                    <a:pt x="18940" y="1142"/>
                    <a:pt x="17933" y="0"/>
                    <a:pt x="16758" y="0"/>
                  </a:cubicBezTo>
                  <a:cubicBezTo>
                    <a:pt x="16044" y="-1"/>
                    <a:pt x="15367" y="426"/>
                    <a:pt x="14905" y="1165"/>
                  </a:cubicBezTo>
                  <a:lnTo>
                    <a:pt x="14909" y="1170"/>
                  </a:lnTo>
                  <a:cubicBezTo>
                    <a:pt x="14497" y="432"/>
                    <a:pt x="13855" y="0"/>
                    <a:pt x="13174" y="0"/>
                  </a:cubicBezTo>
                  <a:cubicBezTo>
                    <a:pt x="12347" y="-1"/>
                    <a:pt x="11590" y="637"/>
                    <a:pt x="11221" y="1645"/>
                  </a:cubicBezTo>
                  <a:lnTo>
                    <a:pt x="11229" y="1694"/>
                  </a:lnTo>
                  <a:cubicBezTo>
                    <a:pt x="10730" y="1024"/>
                    <a:pt x="10058" y="650"/>
                    <a:pt x="9358" y="650"/>
                  </a:cubicBezTo>
                  <a:cubicBezTo>
                    <a:pt x="8372" y="649"/>
                    <a:pt x="7466" y="1391"/>
                    <a:pt x="7003" y="2578"/>
                  </a:cubicBezTo>
                  <a:lnTo>
                    <a:pt x="6995" y="2602"/>
                  </a:lnTo>
                  <a:cubicBezTo>
                    <a:pt x="6477" y="2189"/>
                    <a:pt x="5888" y="1972"/>
                    <a:pt x="5288" y="1972"/>
                  </a:cubicBezTo>
                  <a:cubicBezTo>
                    <a:pt x="3423" y="1972"/>
                    <a:pt x="1912" y="4029"/>
                    <a:pt x="1912" y="6567"/>
                  </a:cubicBezTo>
                  <a:cubicBezTo>
                    <a:pt x="1911" y="6774"/>
                    <a:pt x="1922" y="6981"/>
                    <a:pt x="1942" y="7186"/>
                  </a:cubicBezTo>
                  <a:close/>
                </a:path>
                <a:path w="21600" h="21600" fill="none" extrusionOk="0">
                  <a:moveTo>
                    <a:pt x="1074" y="12702"/>
                  </a:moveTo>
                  <a:cubicBezTo>
                    <a:pt x="1407" y="12969"/>
                    <a:pt x="1786" y="13110"/>
                    <a:pt x="2172" y="13110"/>
                  </a:cubicBezTo>
                  <a:cubicBezTo>
                    <a:pt x="2228" y="13109"/>
                    <a:pt x="2285" y="13107"/>
                    <a:pt x="2341" y="13101"/>
                  </a:cubicBezTo>
                </a:path>
                <a:path w="21600" h="21600" fill="none" extrusionOk="0">
                  <a:moveTo>
                    <a:pt x="2909" y="17629"/>
                  </a:moveTo>
                  <a:cubicBezTo>
                    <a:pt x="3099" y="17599"/>
                    <a:pt x="3285" y="17535"/>
                    <a:pt x="3463" y="17439"/>
                  </a:cubicBezTo>
                </a:path>
                <a:path w="21600" h="21600" fill="none" extrusionOk="0">
                  <a:moveTo>
                    <a:pt x="7895" y="18680"/>
                  </a:moveTo>
                  <a:cubicBezTo>
                    <a:pt x="7983" y="18985"/>
                    <a:pt x="8095" y="19277"/>
                    <a:pt x="8229" y="19550"/>
                  </a:cubicBezTo>
                </a:path>
                <a:path w="21600" h="21600" fill="none" extrusionOk="0">
                  <a:moveTo>
                    <a:pt x="14267" y="18324"/>
                  </a:moveTo>
                  <a:cubicBezTo>
                    <a:pt x="14336" y="18013"/>
                    <a:pt x="14380" y="17693"/>
                    <a:pt x="14400" y="17370"/>
                  </a:cubicBezTo>
                </a:path>
                <a:path w="21600" h="21600" fill="none" extrusionOk="0">
                  <a:moveTo>
                    <a:pt x="18694" y="15045"/>
                  </a:moveTo>
                  <a:cubicBezTo>
                    <a:pt x="18694" y="15034"/>
                    <a:pt x="18695" y="15024"/>
                    <a:pt x="18695" y="15013"/>
                  </a:cubicBezTo>
                  <a:cubicBezTo>
                    <a:pt x="18695" y="13508"/>
                    <a:pt x="18063" y="12136"/>
                    <a:pt x="17069" y="11477"/>
                  </a:cubicBezTo>
                </a:path>
                <a:path w="21600" h="21600" fill="none" extrusionOk="0">
                  <a:moveTo>
                    <a:pt x="20165" y="8999"/>
                  </a:moveTo>
                  <a:cubicBezTo>
                    <a:pt x="20479" y="8635"/>
                    <a:pt x="20726" y="8177"/>
                    <a:pt x="20889" y="7661"/>
                  </a:cubicBezTo>
                </a:path>
                <a:path w="21600" h="21600" fill="none" extrusionOk="0">
                  <a:moveTo>
                    <a:pt x="19186" y="3344"/>
                  </a:moveTo>
                  <a:cubicBezTo>
                    <a:pt x="19186" y="3328"/>
                    <a:pt x="19187" y="3313"/>
                    <a:pt x="19187" y="3297"/>
                  </a:cubicBezTo>
                  <a:cubicBezTo>
                    <a:pt x="19187" y="3101"/>
                    <a:pt x="19174" y="2905"/>
                    <a:pt x="19148" y="2712"/>
                  </a:cubicBezTo>
                </a:path>
                <a:path w="21600" h="21600" fill="none" extrusionOk="0">
                  <a:moveTo>
                    <a:pt x="14905" y="1165"/>
                  </a:moveTo>
                  <a:cubicBezTo>
                    <a:pt x="14754" y="1408"/>
                    <a:pt x="14629" y="1679"/>
                    <a:pt x="14535" y="1971"/>
                  </a:cubicBezTo>
                </a:path>
                <a:path w="21600" h="21600" fill="none" extrusionOk="0">
                  <a:moveTo>
                    <a:pt x="11221" y="1645"/>
                  </a:moveTo>
                  <a:cubicBezTo>
                    <a:pt x="11140" y="1866"/>
                    <a:pt x="11080" y="2099"/>
                    <a:pt x="11041" y="2340"/>
                  </a:cubicBezTo>
                </a:path>
                <a:path w="21600" h="21600" fill="none" extrusionOk="0">
                  <a:moveTo>
                    <a:pt x="7645" y="3276"/>
                  </a:moveTo>
                  <a:cubicBezTo>
                    <a:pt x="7449" y="3016"/>
                    <a:pt x="7231" y="2790"/>
                    <a:pt x="6995" y="2602"/>
                  </a:cubicBezTo>
                </a:path>
                <a:path w="21600" h="21600" fill="none" extrusionOk="0">
                  <a:moveTo>
                    <a:pt x="1942" y="7186"/>
                  </a:moveTo>
                  <a:cubicBezTo>
                    <a:pt x="1966" y="7426"/>
                    <a:pt x="2004" y="7663"/>
                    <a:pt x="2056" y="7895"/>
                  </a:cubicBezTo>
                </a:path>
              </a:pathLst>
            </a:custGeom>
            <a:solidFill>
              <a:schemeClr val="accent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/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42" name="Cloud"/>
            <p:cNvSpPr>
              <a:spLocks noChangeAspect="1" noEditPoints="1" noChangeArrowheads="1"/>
            </p:cNvSpPr>
            <p:nvPr/>
          </p:nvSpPr>
          <p:spPr bwMode="auto">
            <a:xfrm>
              <a:off x="4259436" y="5402442"/>
              <a:ext cx="1893654" cy="1269857"/>
            </a:xfrm>
            <a:custGeom>
              <a:avLst/>
              <a:gdLst>
                <a:gd name="T0" fmla="*/ 5874 w 21600"/>
                <a:gd name="T1" fmla="*/ 634929 h 21600"/>
                <a:gd name="T2" fmla="*/ 946827 w 21600"/>
                <a:gd name="T3" fmla="*/ 1268505 h 21600"/>
                <a:gd name="T4" fmla="*/ 1892076 w 21600"/>
                <a:gd name="T5" fmla="*/ 634929 h 21600"/>
                <a:gd name="T6" fmla="*/ 946827 w 21600"/>
                <a:gd name="T7" fmla="*/ 72605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977 w 21600"/>
                <a:gd name="T13" fmla="*/ 3262 h 21600"/>
                <a:gd name="T14" fmla="*/ 17087 w 21600"/>
                <a:gd name="T15" fmla="*/ 17337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 extrusionOk="0">
                  <a:moveTo>
                    <a:pt x="1949" y="7180"/>
                  </a:moveTo>
                  <a:cubicBezTo>
                    <a:pt x="841" y="7336"/>
                    <a:pt x="0" y="8613"/>
                    <a:pt x="0" y="10137"/>
                  </a:cubicBezTo>
                  <a:cubicBezTo>
                    <a:pt x="-1" y="11192"/>
                    <a:pt x="409" y="12169"/>
                    <a:pt x="1074" y="12702"/>
                  </a:cubicBezTo>
                  <a:lnTo>
                    <a:pt x="1063" y="12668"/>
                  </a:lnTo>
                  <a:cubicBezTo>
                    <a:pt x="685" y="13217"/>
                    <a:pt x="475" y="13940"/>
                    <a:pt x="475" y="14690"/>
                  </a:cubicBezTo>
                  <a:cubicBezTo>
                    <a:pt x="475" y="16325"/>
                    <a:pt x="1451" y="17650"/>
                    <a:pt x="2655" y="17650"/>
                  </a:cubicBezTo>
                  <a:cubicBezTo>
                    <a:pt x="2739" y="17650"/>
                    <a:pt x="2824" y="17643"/>
                    <a:pt x="2909" y="17629"/>
                  </a:cubicBezTo>
                  <a:lnTo>
                    <a:pt x="2897" y="17649"/>
                  </a:lnTo>
                  <a:cubicBezTo>
                    <a:pt x="3585" y="19288"/>
                    <a:pt x="4863" y="20300"/>
                    <a:pt x="6247" y="20300"/>
                  </a:cubicBezTo>
                  <a:cubicBezTo>
                    <a:pt x="6947" y="20299"/>
                    <a:pt x="7635" y="20039"/>
                    <a:pt x="8235" y="19546"/>
                  </a:cubicBezTo>
                  <a:lnTo>
                    <a:pt x="8229" y="19550"/>
                  </a:lnTo>
                  <a:cubicBezTo>
                    <a:pt x="8855" y="20829"/>
                    <a:pt x="9908" y="21597"/>
                    <a:pt x="11036" y="21597"/>
                  </a:cubicBezTo>
                  <a:cubicBezTo>
                    <a:pt x="12523" y="21596"/>
                    <a:pt x="13836" y="20267"/>
                    <a:pt x="14267" y="18324"/>
                  </a:cubicBezTo>
                  <a:lnTo>
                    <a:pt x="14270" y="18350"/>
                  </a:lnTo>
                  <a:cubicBezTo>
                    <a:pt x="14730" y="18740"/>
                    <a:pt x="15260" y="18947"/>
                    <a:pt x="15802" y="18947"/>
                  </a:cubicBezTo>
                  <a:cubicBezTo>
                    <a:pt x="17390" y="18946"/>
                    <a:pt x="18682" y="17205"/>
                    <a:pt x="18694" y="15045"/>
                  </a:cubicBezTo>
                  <a:lnTo>
                    <a:pt x="18689" y="15035"/>
                  </a:lnTo>
                  <a:cubicBezTo>
                    <a:pt x="20357" y="14710"/>
                    <a:pt x="21597" y="12765"/>
                    <a:pt x="21597" y="10472"/>
                  </a:cubicBezTo>
                  <a:cubicBezTo>
                    <a:pt x="21597" y="9456"/>
                    <a:pt x="21350" y="8469"/>
                    <a:pt x="20896" y="7663"/>
                  </a:cubicBezTo>
                  <a:lnTo>
                    <a:pt x="20889" y="7661"/>
                  </a:lnTo>
                  <a:cubicBezTo>
                    <a:pt x="21031" y="7208"/>
                    <a:pt x="21105" y="6721"/>
                    <a:pt x="21105" y="6228"/>
                  </a:cubicBezTo>
                  <a:cubicBezTo>
                    <a:pt x="21105" y="4588"/>
                    <a:pt x="20299" y="3150"/>
                    <a:pt x="19139" y="2719"/>
                  </a:cubicBezTo>
                  <a:lnTo>
                    <a:pt x="19148" y="2712"/>
                  </a:lnTo>
                  <a:cubicBezTo>
                    <a:pt x="18940" y="1142"/>
                    <a:pt x="17933" y="0"/>
                    <a:pt x="16758" y="0"/>
                  </a:cubicBezTo>
                  <a:cubicBezTo>
                    <a:pt x="16044" y="-1"/>
                    <a:pt x="15367" y="426"/>
                    <a:pt x="14905" y="1165"/>
                  </a:cubicBezTo>
                  <a:lnTo>
                    <a:pt x="14909" y="1170"/>
                  </a:lnTo>
                  <a:cubicBezTo>
                    <a:pt x="14497" y="432"/>
                    <a:pt x="13855" y="0"/>
                    <a:pt x="13174" y="0"/>
                  </a:cubicBezTo>
                  <a:cubicBezTo>
                    <a:pt x="12347" y="-1"/>
                    <a:pt x="11590" y="637"/>
                    <a:pt x="11221" y="1645"/>
                  </a:cubicBezTo>
                  <a:lnTo>
                    <a:pt x="11229" y="1694"/>
                  </a:lnTo>
                  <a:cubicBezTo>
                    <a:pt x="10730" y="1024"/>
                    <a:pt x="10058" y="650"/>
                    <a:pt x="9358" y="650"/>
                  </a:cubicBezTo>
                  <a:cubicBezTo>
                    <a:pt x="8372" y="649"/>
                    <a:pt x="7466" y="1391"/>
                    <a:pt x="7003" y="2578"/>
                  </a:cubicBezTo>
                  <a:lnTo>
                    <a:pt x="6995" y="2602"/>
                  </a:lnTo>
                  <a:cubicBezTo>
                    <a:pt x="6477" y="2189"/>
                    <a:pt x="5888" y="1972"/>
                    <a:pt x="5288" y="1972"/>
                  </a:cubicBezTo>
                  <a:cubicBezTo>
                    <a:pt x="3423" y="1972"/>
                    <a:pt x="1912" y="4029"/>
                    <a:pt x="1912" y="6567"/>
                  </a:cubicBezTo>
                  <a:cubicBezTo>
                    <a:pt x="1911" y="6774"/>
                    <a:pt x="1922" y="6981"/>
                    <a:pt x="1942" y="7186"/>
                  </a:cubicBezTo>
                  <a:close/>
                </a:path>
                <a:path w="21600" h="21600" fill="none" extrusionOk="0">
                  <a:moveTo>
                    <a:pt x="1074" y="12702"/>
                  </a:moveTo>
                  <a:cubicBezTo>
                    <a:pt x="1407" y="12969"/>
                    <a:pt x="1786" y="13110"/>
                    <a:pt x="2172" y="13110"/>
                  </a:cubicBezTo>
                  <a:cubicBezTo>
                    <a:pt x="2228" y="13109"/>
                    <a:pt x="2285" y="13107"/>
                    <a:pt x="2341" y="13101"/>
                  </a:cubicBezTo>
                </a:path>
                <a:path w="21600" h="21600" fill="none" extrusionOk="0">
                  <a:moveTo>
                    <a:pt x="2909" y="17629"/>
                  </a:moveTo>
                  <a:cubicBezTo>
                    <a:pt x="3099" y="17599"/>
                    <a:pt x="3285" y="17535"/>
                    <a:pt x="3463" y="17439"/>
                  </a:cubicBezTo>
                </a:path>
                <a:path w="21600" h="21600" fill="none" extrusionOk="0">
                  <a:moveTo>
                    <a:pt x="7895" y="18680"/>
                  </a:moveTo>
                  <a:cubicBezTo>
                    <a:pt x="7983" y="18985"/>
                    <a:pt x="8095" y="19277"/>
                    <a:pt x="8229" y="19550"/>
                  </a:cubicBezTo>
                </a:path>
                <a:path w="21600" h="21600" fill="none" extrusionOk="0">
                  <a:moveTo>
                    <a:pt x="14267" y="18324"/>
                  </a:moveTo>
                  <a:cubicBezTo>
                    <a:pt x="14336" y="18013"/>
                    <a:pt x="14380" y="17693"/>
                    <a:pt x="14400" y="17370"/>
                  </a:cubicBezTo>
                </a:path>
                <a:path w="21600" h="21600" fill="none" extrusionOk="0">
                  <a:moveTo>
                    <a:pt x="18694" y="15045"/>
                  </a:moveTo>
                  <a:cubicBezTo>
                    <a:pt x="18694" y="15034"/>
                    <a:pt x="18695" y="15024"/>
                    <a:pt x="18695" y="15013"/>
                  </a:cubicBezTo>
                  <a:cubicBezTo>
                    <a:pt x="18695" y="13508"/>
                    <a:pt x="18063" y="12136"/>
                    <a:pt x="17069" y="11477"/>
                  </a:cubicBezTo>
                </a:path>
                <a:path w="21600" h="21600" fill="none" extrusionOk="0">
                  <a:moveTo>
                    <a:pt x="20165" y="8999"/>
                  </a:moveTo>
                  <a:cubicBezTo>
                    <a:pt x="20479" y="8635"/>
                    <a:pt x="20726" y="8177"/>
                    <a:pt x="20889" y="7661"/>
                  </a:cubicBezTo>
                </a:path>
                <a:path w="21600" h="21600" fill="none" extrusionOk="0">
                  <a:moveTo>
                    <a:pt x="19186" y="3344"/>
                  </a:moveTo>
                  <a:cubicBezTo>
                    <a:pt x="19186" y="3328"/>
                    <a:pt x="19187" y="3313"/>
                    <a:pt x="19187" y="3297"/>
                  </a:cubicBezTo>
                  <a:cubicBezTo>
                    <a:pt x="19187" y="3101"/>
                    <a:pt x="19174" y="2905"/>
                    <a:pt x="19148" y="2712"/>
                  </a:cubicBezTo>
                </a:path>
                <a:path w="21600" h="21600" fill="none" extrusionOk="0">
                  <a:moveTo>
                    <a:pt x="14905" y="1165"/>
                  </a:moveTo>
                  <a:cubicBezTo>
                    <a:pt x="14754" y="1408"/>
                    <a:pt x="14629" y="1679"/>
                    <a:pt x="14535" y="1971"/>
                  </a:cubicBezTo>
                </a:path>
                <a:path w="21600" h="21600" fill="none" extrusionOk="0">
                  <a:moveTo>
                    <a:pt x="11221" y="1645"/>
                  </a:moveTo>
                  <a:cubicBezTo>
                    <a:pt x="11140" y="1866"/>
                    <a:pt x="11080" y="2099"/>
                    <a:pt x="11041" y="2340"/>
                  </a:cubicBezTo>
                </a:path>
                <a:path w="21600" h="21600" fill="none" extrusionOk="0">
                  <a:moveTo>
                    <a:pt x="7645" y="3276"/>
                  </a:moveTo>
                  <a:cubicBezTo>
                    <a:pt x="7449" y="3016"/>
                    <a:pt x="7231" y="2790"/>
                    <a:pt x="6995" y="2602"/>
                  </a:cubicBezTo>
                </a:path>
                <a:path w="21600" h="21600" fill="none" extrusionOk="0">
                  <a:moveTo>
                    <a:pt x="1942" y="7186"/>
                  </a:moveTo>
                  <a:cubicBezTo>
                    <a:pt x="1966" y="7426"/>
                    <a:pt x="2004" y="7663"/>
                    <a:pt x="2056" y="7895"/>
                  </a:cubicBezTo>
                </a:path>
              </a:pathLst>
            </a:custGeom>
            <a:solidFill>
              <a:schemeClr val="accent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/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46" name="Cloud"/>
            <p:cNvSpPr>
              <a:spLocks noChangeAspect="1" noEditPoints="1" noChangeArrowheads="1"/>
            </p:cNvSpPr>
            <p:nvPr/>
          </p:nvSpPr>
          <p:spPr bwMode="auto">
            <a:xfrm>
              <a:off x="7375315" y="3572260"/>
              <a:ext cx="1768257" cy="1185729"/>
            </a:xfrm>
            <a:custGeom>
              <a:avLst/>
              <a:gdLst>
                <a:gd name="T0" fmla="*/ 5485 w 21600"/>
                <a:gd name="T1" fmla="*/ 592865 h 21600"/>
                <a:gd name="T2" fmla="*/ 884129 w 21600"/>
                <a:gd name="T3" fmla="*/ 1184466 h 21600"/>
                <a:gd name="T4" fmla="*/ 1766783 w 21600"/>
                <a:gd name="T5" fmla="*/ 592865 h 21600"/>
                <a:gd name="T6" fmla="*/ 884129 w 21600"/>
                <a:gd name="T7" fmla="*/ 67795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977 w 21600"/>
                <a:gd name="T13" fmla="*/ 3262 h 21600"/>
                <a:gd name="T14" fmla="*/ 17087 w 21600"/>
                <a:gd name="T15" fmla="*/ 17337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 extrusionOk="0">
                  <a:moveTo>
                    <a:pt x="1949" y="7180"/>
                  </a:moveTo>
                  <a:cubicBezTo>
                    <a:pt x="841" y="7336"/>
                    <a:pt x="0" y="8613"/>
                    <a:pt x="0" y="10137"/>
                  </a:cubicBezTo>
                  <a:cubicBezTo>
                    <a:pt x="-1" y="11192"/>
                    <a:pt x="409" y="12169"/>
                    <a:pt x="1074" y="12702"/>
                  </a:cubicBezTo>
                  <a:lnTo>
                    <a:pt x="1063" y="12668"/>
                  </a:lnTo>
                  <a:cubicBezTo>
                    <a:pt x="685" y="13217"/>
                    <a:pt x="475" y="13940"/>
                    <a:pt x="475" y="14690"/>
                  </a:cubicBezTo>
                  <a:cubicBezTo>
                    <a:pt x="475" y="16325"/>
                    <a:pt x="1451" y="17650"/>
                    <a:pt x="2655" y="17650"/>
                  </a:cubicBezTo>
                  <a:cubicBezTo>
                    <a:pt x="2739" y="17650"/>
                    <a:pt x="2824" y="17643"/>
                    <a:pt x="2909" y="17629"/>
                  </a:cubicBezTo>
                  <a:lnTo>
                    <a:pt x="2897" y="17649"/>
                  </a:lnTo>
                  <a:cubicBezTo>
                    <a:pt x="3585" y="19288"/>
                    <a:pt x="4863" y="20300"/>
                    <a:pt x="6247" y="20300"/>
                  </a:cubicBezTo>
                  <a:cubicBezTo>
                    <a:pt x="6947" y="20299"/>
                    <a:pt x="7635" y="20039"/>
                    <a:pt x="8235" y="19546"/>
                  </a:cubicBezTo>
                  <a:lnTo>
                    <a:pt x="8229" y="19550"/>
                  </a:lnTo>
                  <a:cubicBezTo>
                    <a:pt x="8855" y="20829"/>
                    <a:pt x="9908" y="21597"/>
                    <a:pt x="11036" y="21597"/>
                  </a:cubicBezTo>
                  <a:cubicBezTo>
                    <a:pt x="12523" y="21596"/>
                    <a:pt x="13836" y="20267"/>
                    <a:pt x="14267" y="18324"/>
                  </a:cubicBezTo>
                  <a:lnTo>
                    <a:pt x="14270" y="18350"/>
                  </a:lnTo>
                  <a:cubicBezTo>
                    <a:pt x="14730" y="18740"/>
                    <a:pt x="15260" y="18947"/>
                    <a:pt x="15802" y="18947"/>
                  </a:cubicBezTo>
                  <a:cubicBezTo>
                    <a:pt x="17390" y="18946"/>
                    <a:pt x="18682" y="17205"/>
                    <a:pt x="18694" y="15045"/>
                  </a:cubicBezTo>
                  <a:lnTo>
                    <a:pt x="18689" y="15035"/>
                  </a:lnTo>
                  <a:cubicBezTo>
                    <a:pt x="20357" y="14710"/>
                    <a:pt x="21597" y="12765"/>
                    <a:pt x="21597" y="10472"/>
                  </a:cubicBezTo>
                  <a:cubicBezTo>
                    <a:pt x="21597" y="9456"/>
                    <a:pt x="21350" y="8469"/>
                    <a:pt x="20896" y="7663"/>
                  </a:cubicBezTo>
                  <a:lnTo>
                    <a:pt x="20889" y="7661"/>
                  </a:lnTo>
                  <a:cubicBezTo>
                    <a:pt x="21031" y="7208"/>
                    <a:pt x="21105" y="6721"/>
                    <a:pt x="21105" y="6228"/>
                  </a:cubicBezTo>
                  <a:cubicBezTo>
                    <a:pt x="21105" y="4588"/>
                    <a:pt x="20299" y="3150"/>
                    <a:pt x="19139" y="2719"/>
                  </a:cubicBezTo>
                  <a:lnTo>
                    <a:pt x="19148" y="2712"/>
                  </a:lnTo>
                  <a:cubicBezTo>
                    <a:pt x="18940" y="1142"/>
                    <a:pt x="17933" y="0"/>
                    <a:pt x="16758" y="0"/>
                  </a:cubicBezTo>
                  <a:cubicBezTo>
                    <a:pt x="16044" y="-1"/>
                    <a:pt x="15367" y="426"/>
                    <a:pt x="14905" y="1165"/>
                  </a:cubicBezTo>
                  <a:lnTo>
                    <a:pt x="14909" y="1170"/>
                  </a:lnTo>
                  <a:cubicBezTo>
                    <a:pt x="14497" y="432"/>
                    <a:pt x="13855" y="0"/>
                    <a:pt x="13174" y="0"/>
                  </a:cubicBezTo>
                  <a:cubicBezTo>
                    <a:pt x="12347" y="-1"/>
                    <a:pt x="11590" y="637"/>
                    <a:pt x="11221" y="1645"/>
                  </a:cubicBezTo>
                  <a:lnTo>
                    <a:pt x="11229" y="1694"/>
                  </a:lnTo>
                  <a:cubicBezTo>
                    <a:pt x="10730" y="1024"/>
                    <a:pt x="10058" y="650"/>
                    <a:pt x="9358" y="650"/>
                  </a:cubicBezTo>
                  <a:cubicBezTo>
                    <a:pt x="8372" y="649"/>
                    <a:pt x="7466" y="1391"/>
                    <a:pt x="7003" y="2578"/>
                  </a:cubicBezTo>
                  <a:lnTo>
                    <a:pt x="6995" y="2602"/>
                  </a:lnTo>
                  <a:cubicBezTo>
                    <a:pt x="6477" y="2189"/>
                    <a:pt x="5888" y="1972"/>
                    <a:pt x="5288" y="1972"/>
                  </a:cubicBezTo>
                  <a:cubicBezTo>
                    <a:pt x="3423" y="1972"/>
                    <a:pt x="1912" y="4029"/>
                    <a:pt x="1912" y="6567"/>
                  </a:cubicBezTo>
                  <a:cubicBezTo>
                    <a:pt x="1911" y="6774"/>
                    <a:pt x="1922" y="6981"/>
                    <a:pt x="1942" y="7186"/>
                  </a:cubicBezTo>
                  <a:close/>
                </a:path>
                <a:path w="21600" h="21600" fill="none" extrusionOk="0">
                  <a:moveTo>
                    <a:pt x="1074" y="12702"/>
                  </a:moveTo>
                  <a:cubicBezTo>
                    <a:pt x="1407" y="12969"/>
                    <a:pt x="1786" y="13110"/>
                    <a:pt x="2172" y="13110"/>
                  </a:cubicBezTo>
                  <a:cubicBezTo>
                    <a:pt x="2228" y="13109"/>
                    <a:pt x="2285" y="13107"/>
                    <a:pt x="2341" y="13101"/>
                  </a:cubicBezTo>
                </a:path>
                <a:path w="21600" h="21600" fill="none" extrusionOk="0">
                  <a:moveTo>
                    <a:pt x="2909" y="17629"/>
                  </a:moveTo>
                  <a:cubicBezTo>
                    <a:pt x="3099" y="17599"/>
                    <a:pt x="3285" y="17535"/>
                    <a:pt x="3463" y="17439"/>
                  </a:cubicBezTo>
                </a:path>
                <a:path w="21600" h="21600" fill="none" extrusionOk="0">
                  <a:moveTo>
                    <a:pt x="7895" y="18680"/>
                  </a:moveTo>
                  <a:cubicBezTo>
                    <a:pt x="7983" y="18985"/>
                    <a:pt x="8095" y="19277"/>
                    <a:pt x="8229" y="19550"/>
                  </a:cubicBezTo>
                </a:path>
                <a:path w="21600" h="21600" fill="none" extrusionOk="0">
                  <a:moveTo>
                    <a:pt x="14267" y="18324"/>
                  </a:moveTo>
                  <a:cubicBezTo>
                    <a:pt x="14336" y="18013"/>
                    <a:pt x="14380" y="17693"/>
                    <a:pt x="14400" y="17370"/>
                  </a:cubicBezTo>
                </a:path>
                <a:path w="21600" h="21600" fill="none" extrusionOk="0">
                  <a:moveTo>
                    <a:pt x="18694" y="15045"/>
                  </a:moveTo>
                  <a:cubicBezTo>
                    <a:pt x="18694" y="15034"/>
                    <a:pt x="18695" y="15024"/>
                    <a:pt x="18695" y="15013"/>
                  </a:cubicBezTo>
                  <a:cubicBezTo>
                    <a:pt x="18695" y="13508"/>
                    <a:pt x="18063" y="12136"/>
                    <a:pt x="17069" y="11477"/>
                  </a:cubicBezTo>
                </a:path>
                <a:path w="21600" h="21600" fill="none" extrusionOk="0">
                  <a:moveTo>
                    <a:pt x="20165" y="8999"/>
                  </a:moveTo>
                  <a:cubicBezTo>
                    <a:pt x="20479" y="8635"/>
                    <a:pt x="20726" y="8177"/>
                    <a:pt x="20889" y="7661"/>
                  </a:cubicBezTo>
                </a:path>
                <a:path w="21600" h="21600" fill="none" extrusionOk="0">
                  <a:moveTo>
                    <a:pt x="19186" y="3344"/>
                  </a:moveTo>
                  <a:cubicBezTo>
                    <a:pt x="19186" y="3328"/>
                    <a:pt x="19187" y="3313"/>
                    <a:pt x="19187" y="3297"/>
                  </a:cubicBezTo>
                  <a:cubicBezTo>
                    <a:pt x="19187" y="3101"/>
                    <a:pt x="19174" y="2905"/>
                    <a:pt x="19148" y="2712"/>
                  </a:cubicBezTo>
                </a:path>
                <a:path w="21600" h="21600" fill="none" extrusionOk="0">
                  <a:moveTo>
                    <a:pt x="14905" y="1165"/>
                  </a:moveTo>
                  <a:cubicBezTo>
                    <a:pt x="14754" y="1408"/>
                    <a:pt x="14629" y="1679"/>
                    <a:pt x="14535" y="1971"/>
                  </a:cubicBezTo>
                </a:path>
                <a:path w="21600" h="21600" fill="none" extrusionOk="0">
                  <a:moveTo>
                    <a:pt x="11221" y="1645"/>
                  </a:moveTo>
                  <a:cubicBezTo>
                    <a:pt x="11140" y="1866"/>
                    <a:pt x="11080" y="2099"/>
                    <a:pt x="11041" y="2340"/>
                  </a:cubicBezTo>
                </a:path>
                <a:path w="21600" h="21600" fill="none" extrusionOk="0">
                  <a:moveTo>
                    <a:pt x="7645" y="3276"/>
                  </a:moveTo>
                  <a:cubicBezTo>
                    <a:pt x="7449" y="3016"/>
                    <a:pt x="7231" y="2790"/>
                    <a:pt x="6995" y="2602"/>
                  </a:cubicBezTo>
                </a:path>
                <a:path w="21600" h="21600" fill="none" extrusionOk="0">
                  <a:moveTo>
                    <a:pt x="1942" y="7186"/>
                  </a:moveTo>
                  <a:cubicBezTo>
                    <a:pt x="1966" y="7426"/>
                    <a:pt x="2004" y="7663"/>
                    <a:pt x="2056" y="7895"/>
                  </a:cubicBezTo>
                </a:path>
              </a:pathLst>
            </a:custGeom>
            <a:solidFill>
              <a:schemeClr val="accent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/>
              </a:outerShdw>
            </a:effec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charset="0"/>
              </a:endParaRPr>
            </a:p>
          </p:txBody>
        </p:sp>
        <p:cxnSp>
          <p:nvCxnSpPr>
            <p:cNvPr id="54" name="Прямая со стрелкой 53"/>
            <p:cNvCxnSpPr/>
            <p:nvPr/>
          </p:nvCxnSpPr>
          <p:spPr>
            <a:xfrm flipH="1">
              <a:off x="4763904" y="3686257"/>
              <a:ext cx="924833" cy="449126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Прямая со стрелкой 54"/>
            <p:cNvCxnSpPr/>
            <p:nvPr/>
          </p:nvCxnSpPr>
          <p:spPr>
            <a:xfrm flipH="1">
              <a:off x="6358443" y="3799936"/>
              <a:ext cx="0" cy="411856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Прямая со стрелкой 59"/>
            <p:cNvCxnSpPr/>
            <p:nvPr/>
          </p:nvCxnSpPr>
          <p:spPr>
            <a:xfrm flipH="1">
              <a:off x="5120018" y="3771983"/>
              <a:ext cx="708684" cy="1619466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Прямая со стрелкой 61"/>
            <p:cNvCxnSpPr/>
            <p:nvPr/>
          </p:nvCxnSpPr>
          <p:spPr>
            <a:xfrm>
              <a:off x="7045867" y="3544624"/>
              <a:ext cx="669707" cy="27953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268" name="TextBox 30"/>
          <p:cNvSpPr txBox="1">
            <a:spLocks noChangeArrowheads="1"/>
          </p:cNvSpPr>
          <p:nvPr/>
        </p:nvSpPr>
        <p:spPr bwMode="auto">
          <a:xfrm>
            <a:off x="3662423" y="5547024"/>
            <a:ext cx="21431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Google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uk-UA" alt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Таблиці</a:t>
            </a:r>
          </a:p>
        </p:txBody>
      </p:sp>
      <p:sp>
        <p:nvSpPr>
          <p:cNvPr id="11269" name="TextBox 30"/>
          <p:cNvSpPr txBox="1">
            <a:spLocks noChangeArrowheads="1"/>
          </p:cNvSpPr>
          <p:nvPr/>
        </p:nvSpPr>
        <p:spPr bwMode="auto">
          <a:xfrm>
            <a:off x="5030082" y="4539719"/>
            <a:ext cx="21431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uk-UA" altLang="ru-RU" sz="20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Google</a:t>
            </a:r>
            <a:r>
              <a:rPr lang="uk-UA" alt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Презентація</a:t>
            </a:r>
          </a:p>
        </p:txBody>
      </p:sp>
      <p:sp>
        <p:nvSpPr>
          <p:cNvPr id="11270" name="TextBox 30"/>
          <p:cNvSpPr txBox="1">
            <a:spLocks noChangeArrowheads="1"/>
          </p:cNvSpPr>
          <p:nvPr/>
        </p:nvSpPr>
        <p:spPr bwMode="auto">
          <a:xfrm>
            <a:off x="6764219" y="4137886"/>
            <a:ext cx="21431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Google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Малюнки</a:t>
            </a:r>
            <a:endParaRPr lang="ru-RU" altLang="ru-RU" sz="20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71" name="TextBox 30"/>
          <p:cNvSpPr txBox="1">
            <a:spLocks noChangeArrowheads="1"/>
          </p:cNvSpPr>
          <p:nvPr/>
        </p:nvSpPr>
        <p:spPr bwMode="auto">
          <a:xfrm>
            <a:off x="5705340" y="5606004"/>
            <a:ext cx="20002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Google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uk-UA" alt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Форми</a:t>
            </a:r>
          </a:p>
        </p:txBody>
      </p:sp>
      <p:sp>
        <p:nvSpPr>
          <p:cNvPr id="37" name="Cloud"/>
          <p:cNvSpPr>
            <a:spLocks noChangeAspect="1" noEditPoints="1" noChangeArrowheads="1"/>
          </p:cNvSpPr>
          <p:nvPr/>
        </p:nvSpPr>
        <p:spPr bwMode="auto">
          <a:xfrm>
            <a:off x="6011863" y="1484313"/>
            <a:ext cx="2301875" cy="1350962"/>
          </a:xfrm>
          <a:custGeom>
            <a:avLst/>
            <a:gdLst>
              <a:gd name="T0" fmla="*/ 7140 w 21600"/>
              <a:gd name="T1" fmla="*/ 675481 h 21600"/>
              <a:gd name="T2" fmla="*/ 1150938 w 21600"/>
              <a:gd name="T3" fmla="*/ 1349523 h 21600"/>
              <a:gd name="T4" fmla="*/ 2299957 w 21600"/>
              <a:gd name="T5" fmla="*/ 675481 h 21600"/>
              <a:gd name="T6" fmla="*/ 1150938 w 21600"/>
              <a:gd name="T7" fmla="*/ 77243 h 21600"/>
              <a:gd name="T8" fmla="*/ 0 60000 65536"/>
              <a:gd name="T9" fmla="*/ 0 60000 65536"/>
              <a:gd name="T10" fmla="*/ 0 60000 65536"/>
              <a:gd name="T11" fmla="*/ 0 60000 65536"/>
              <a:gd name="T12" fmla="*/ 2977 w 21600"/>
              <a:gd name="T13" fmla="*/ 3262 h 21600"/>
              <a:gd name="T14" fmla="*/ 17087 w 21600"/>
              <a:gd name="T15" fmla="*/ 1733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chemeClr val="accent1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prstClr val="black"/>
              </a:solidFill>
              <a:latin typeface="Arial" charset="0"/>
            </a:endParaRPr>
          </a:p>
        </p:txBody>
      </p:sp>
      <p:cxnSp>
        <p:nvCxnSpPr>
          <p:cNvPr id="39" name="Прямая со стрелкой 38"/>
          <p:cNvCxnSpPr/>
          <p:nvPr/>
        </p:nvCxnSpPr>
        <p:spPr bwMode="auto">
          <a:xfrm>
            <a:off x="4282896" y="2052637"/>
            <a:ext cx="1944867" cy="2324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74" name="TextBox 8"/>
          <p:cNvSpPr txBox="1">
            <a:spLocks noChangeArrowheads="1"/>
          </p:cNvSpPr>
          <p:nvPr/>
        </p:nvSpPr>
        <p:spPr bwMode="auto">
          <a:xfrm>
            <a:off x="6227763" y="1773238"/>
            <a:ext cx="17113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uk-UA" altLang="ru-RU" sz="20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Google</a:t>
            </a:r>
            <a:r>
              <a:rPr lang="uk-UA" alt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Карти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33921" y="98280"/>
            <a:ext cx="8837616" cy="1139295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indent="361950" algn="just">
              <a:defRPr/>
            </a:pPr>
            <a:r>
              <a:rPr lang="uk-UA" sz="4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 Сервіси </a:t>
            </a:r>
            <a:r>
              <a:rPr lang="en-US" sz="4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Google </a:t>
            </a:r>
            <a:r>
              <a:rPr lang="en-US" sz="4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Drive</a:t>
            </a:r>
            <a:endParaRPr lang="ru-RU" sz="2000" dirty="0">
              <a:solidFill>
                <a:prstClr val="white"/>
              </a:solidFill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37028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indent="361950" algn="just">
              <a:defRPr/>
            </a:pPr>
            <a:r>
              <a:rPr lang="uk-UA" sz="4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 Сервіси </a:t>
            </a:r>
            <a:r>
              <a:rPr lang="en-US" sz="4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Google </a:t>
            </a:r>
            <a:r>
              <a:rPr lang="en-US" sz="4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Drive</a:t>
            </a:r>
            <a:endParaRPr lang="ru-RU" sz="2000" dirty="0">
              <a:solidFill>
                <a:prstClr val="white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1560" y="1628800"/>
            <a:ext cx="7992888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buFont typeface="Wingdings" pitchFamily="2" charset="2"/>
              <a:buChar char="q"/>
              <a:defRPr/>
            </a:pPr>
            <a:r>
              <a:rPr lang="uk-UA" sz="2400" b="1" kern="0" dirty="0">
                <a:solidFill>
                  <a:srgbClr val="4F271C">
                    <a:lumMod val="75000"/>
                  </a:srgbClr>
                </a:solidFill>
                <a:latin typeface="Corbel"/>
              </a:rPr>
              <a:t>електронна пошта з пошуковою системою та захистом від спаму – </a:t>
            </a:r>
            <a:r>
              <a:rPr lang="uk-UA" sz="2400" b="1" kern="0" dirty="0" err="1">
                <a:solidFill>
                  <a:srgbClr val="C00000"/>
                </a:solidFill>
                <a:latin typeface="Corbel"/>
              </a:rPr>
              <a:t>Google</a:t>
            </a:r>
            <a:r>
              <a:rPr lang="uk-UA" sz="2400" b="1" kern="0" dirty="0">
                <a:solidFill>
                  <a:srgbClr val="C00000"/>
                </a:solidFill>
                <a:latin typeface="Corbel"/>
              </a:rPr>
              <a:t> </a:t>
            </a:r>
            <a:r>
              <a:rPr lang="uk-UA" sz="2400" b="1" kern="0" dirty="0" err="1">
                <a:solidFill>
                  <a:srgbClr val="C00000"/>
                </a:solidFill>
                <a:latin typeface="Corbel"/>
              </a:rPr>
              <a:t>mail</a:t>
            </a:r>
            <a:r>
              <a:rPr lang="uk-UA" sz="2400" b="1" kern="0" dirty="0">
                <a:solidFill>
                  <a:srgbClr val="C00000"/>
                </a:solidFill>
                <a:latin typeface="Corbel"/>
              </a:rPr>
              <a:t> (</a:t>
            </a:r>
            <a:r>
              <a:rPr lang="uk-UA" sz="2400" b="1" kern="0" dirty="0" err="1">
                <a:solidFill>
                  <a:srgbClr val="C00000"/>
                </a:solidFill>
                <a:latin typeface="Corbel"/>
              </a:rPr>
              <a:t>Gmail</a:t>
            </a:r>
            <a:r>
              <a:rPr lang="uk-UA" sz="2400" b="1" kern="0" dirty="0">
                <a:solidFill>
                  <a:srgbClr val="C00000"/>
                </a:solidFill>
                <a:latin typeface="Corbel"/>
              </a:rPr>
              <a:t>); </a:t>
            </a:r>
            <a:endParaRPr lang="ru-RU" sz="2400" b="1" kern="0" dirty="0">
              <a:solidFill>
                <a:srgbClr val="C00000"/>
              </a:solidFill>
              <a:latin typeface="Corbel"/>
            </a:endParaRPr>
          </a:p>
          <a:p>
            <a:pPr marL="285750" lvl="0" indent="-285750" algn="just">
              <a:buFont typeface="Wingdings" pitchFamily="2" charset="2"/>
              <a:buChar char="q"/>
              <a:defRPr/>
            </a:pPr>
            <a:r>
              <a:rPr lang="uk-UA" sz="2400" b="1" kern="0" dirty="0">
                <a:solidFill>
                  <a:srgbClr val="4F271C">
                    <a:lumMod val="75000"/>
                  </a:srgbClr>
                </a:solidFill>
                <a:latin typeface="Corbel"/>
              </a:rPr>
              <a:t>створення 3D-моделей </a:t>
            </a:r>
            <a:r>
              <a:rPr lang="uk-UA" sz="2400" b="1" kern="0" dirty="0">
                <a:solidFill>
                  <a:srgbClr val="C00000"/>
                </a:solidFill>
                <a:latin typeface="Corbel"/>
              </a:rPr>
              <a:t>– </a:t>
            </a:r>
            <a:r>
              <a:rPr lang="uk-UA" sz="2400" b="1" kern="0" dirty="0" err="1">
                <a:solidFill>
                  <a:srgbClr val="C00000"/>
                </a:solidFill>
                <a:latin typeface="Corbel"/>
              </a:rPr>
              <a:t>SketchUp</a:t>
            </a:r>
            <a:r>
              <a:rPr lang="uk-UA" sz="2400" b="1" kern="0" dirty="0">
                <a:solidFill>
                  <a:srgbClr val="C00000"/>
                </a:solidFill>
                <a:latin typeface="Corbel"/>
              </a:rPr>
              <a:t>; </a:t>
            </a:r>
            <a:endParaRPr lang="ru-RU" sz="2400" b="1" kern="0" dirty="0">
              <a:solidFill>
                <a:srgbClr val="C00000"/>
              </a:solidFill>
              <a:latin typeface="Corbel"/>
            </a:endParaRPr>
          </a:p>
          <a:p>
            <a:pPr marL="285750" lvl="0" indent="-285750" algn="just">
              <a:buFont typeface="Wingdings" pitchFamily="2" charset="2"/>
              <a:buChar char="q"/>
              <a:defRPr/>
            </a:pPr>
            <a:r>
              <a:rPr lang="uk-UA" sz="2400" b="1" kern="0" dirty="0">
                <a:solidFill>
                  <a:srgbClr val="4F271C">
                    <a:lumMod val="75000"/>
                  </a:srgbClr>
                </a:solidFill>
                <a:latin typeface="Corbel"/>
              </a:rPr>
              <a:t>ведення щоденників навчальних проектів – </a:t>
            </a:r>
            <a:r>
              <a:rPr lang="uk-UA" sz="2400" b="1" kern="0" dirty="0" err="1">
                <a:solidFill>
                  <a:srgbClr val="C00000"/>
                </a:solidFill>
                <a:latin typeface="Corbel"/>
              </a:rPr>
              <a:t>Blogger</a:t>
            </a:r>
            <a:r>
              <a:rPr lang="uk-UA" sz="2400" b="1" kern="0" dirty="0">
                <a:solidFill>
                  <a:srgbClr val="4F271C">
                    <a:lumMod val="75000"/>
                  </a:srgbClr>
                </a:solidFill>
                <a:latin typeface="Corbel"/>
              </a:rPr>
              <a:t>; </a:t>
            </a:r>
            <a:endParaRPr lang="ru-RU" sz="2400" b="1" kern="0" dirty="0">
              <a:solidFill>
                <a:srgbClr val="4F271C">
                  <a:lumMod val="75000"/>
                </a:srgbClr>
              </a:solidFill>
              <a:latin typeface="Corbel"/>
            </a:endParaRPr>
          </a:p>
          <a:p>
            <a:pPr marL="285750" lvl="0" indent="-285750" algn="just">
              <a:buFont typeface="Wingdings" pitchFamily="2" charset="2"/>
              <a:buChar char="q"/>
              <a:defRPr/>
            </a:pPr>
            <a:r>
              <a:rPr lang="uk-UA" sz="2400" b="1" kern="0" dirty="0">
                <a:solidFill>
                  <a:srgbClr val="4F271C">
                    <a:lumMod val="75000"/>
                  </a:srgbClr>
                </a:solidFill>
                <a:latin typeface="Corbel"/>
              </a:rPr>
              <a:t>створення фотоальбомів, редагування фотографії, сумісна робота з іншими програмами редагування графічних файлів – </a:t>
            </a:r>
            <a:r>
              <a:rPr lang="uk-UA" sz="2400" b="1" kern="0" dirty="0" err="1">
                <a:solidFill>
                  <a:srgbClr val="C00000"/>
                </a:solidFill>
                <a:latin typeface="Corbel"/>
              </a:rPr>
              <a:t>Picasa</a:t>
            </a:r>
            <a:r>
              <a:rPr lang="uk-UA" sz="2400" b="1" kern="0" dirty="0" smtClean="0">
                <a:solidFill>
                  <a:srgbClr val="4F271C">
                    <a:lumMod val="75000"/>
                  </a:srgbClr>
                </a:solidFill>
                <a:latin typeface="Corbel"/>
              </a:rPr>
              <a:t>.</a:t>
            </a:r>
          </a:p>
          <a:p>
            <a:pPr marL="285750" lvl="0" indent="-285750" algn="just">
              <a:buFont typeface="Wingdings" pitchFamily="2" charset="2"/>
              <a:buChar char="q"/>
              <a:defRPr/>
            </a:pPr>
            <a:r>
              <a:rPr lang="uk-UA" sz="2400" b="1" dirty="0">
                <a:solidFill>
                  <a:srgbClr val="4F271C">
                    <a:lumMod val="75000"/>
                  </a:srgbClr>
                </a:solidFill>
                <a:latin typeface="Corbel"/>
              </a:rPr>
              <a:t>створення веб-сайтів – </a:t>
            </a:r>
            <a:r>
              <a:rPr lang="uk-UA" sz="2400" b="1" dirty="0" err="1">
                <a:solidFill>
                  <a:srgbClr val="C00000"/>
                </a:solidFill>
                <a:latin typeface="Corbel"/>
              </a:rPr>
              <a:t>Google</a:t>
            </a:r>
            <a:r>
              <a:rPr lang="uk-UA" sz="2400" b="1" dirty="0">
                <a:solidFill>
                  <a:srgbClr val="C00000"/>
                </a:solidFill>
                <a:latin typeface="Corbel"/>
              </a:rPr>
              <a:t> </a:t>
            </a:r>
            <a:r>
              <a:rPr lang="uk-UA" sz="2400" b="1" dirty="0" err="1">
                <a:solidFill>
                  <a:srgbClr val="C00000"/>
                </a:solidFill>
                <a:latin typeface="Corbel"/>
              </a:rPr>
              <a:t>Sites</a:t>
            </a:r>
            <a:r>
              <a:rPr lang="uk-UA" sz="2400" b="1" dirty="0">
                <a:solidFill>
                  <a:srgbClr val="C00000"/>
                </a:solidFill>
                <a:latin typeface="Corbel"/>
              </a:rPr>
              <a:t>; </a:t>
            </a:r>
            <a:endParaRPr lang="ru-RU" sz="2400" b="1" dirty="0">
              <a:solidFill>
                <a:srgbClr val="C00000"/>
              </a:solidFill>
              <a:latin typeface="Corbel"/>
            </a:endParaRPr>
          </a:p>
          <a:p>
            <a:pPr marL="285750" lvl="0" indent="-285750" algn="just">
              <a:buFont typeface="Wingdings" pitchFamily="2" charset="2"/>
              <a:buChar char="q"/>
              <a:defRPr/>
            </a:pPr>
            <a:r>
              <a:rPr lang="uk-UA" sz="2400" b="1" dirty="0">
                <a:solidFill>
                  <a:srgbClr val="4F271C">
                    <a:lumMod val="75000"/>
                  </a:srgbClr>
                </a:solidFill>
                <a:latin typeface="Corbel"/>
              </a:rPr>
              <a:t>ведення календаря, робочого графіку, складання навчальних планів, тощо – </a:t>
            </a:r>
            <a:r>
              <a:rPr lang="uk-UA" sz="2400" b="1" dirty="0" err="1">
                <a:solidFill>
                  <a:srgbClr val="C00000"/>
                </a:solidFill>
                <a:latin typeface="Corbel"/>
              </a:rPr>
              <a:t>Google</a:t>
            </a:r>
            <a:r>
              <a:rPr lang="uk-UA" sz="2400" b="1" dirty="0">
                <a:solidFill>
                  <a:srgbClr val="C00000"/>
                </a:solidFill>
                <a:latin typeface="Corbel"/>
              </a:rPr>
              <a:t> </a:t>
            </a:r>
            <a:r>
              <a:rPr lang="uk-UA" sz="2400" b="1" dirty="0" err="1">
                <a:solidFill>
                  <a:srgbClr val="C00000"/>
                </a:solidFill>
                <a:latin typeface="Corbel"/>
              </a:rPr>
              <a:t>Calendar</a:t>
            </a:r>
            <a:r>
              <a:rPr lang="uk-UA" sz="2400" b="1" dirty="0">
                <a:solidFill>
                  <a:srgbClr val="4F271C">
                    <a:lumMod val="75000"/>
                  </a:srgbClr>
                </a:solidFill>
                <a:latin typeface="Corbel"/>
              </a:rPr>
              <a:t>; </a:t>
            </a:r>
            <a:endParaRPr lang="ru-RU" sz="2400" b="1" dirty="0">
              <a:solidFill>
                <a:srgbClr val="4F271C">
                  <a:lumMod val="75000"/>
                </a:srgbClr>
              </a:solidFill>
              <a:latin typeface="Corbel"/>
            </a:endParaRPr>
          </a:p>
          <a:p>
            <a:pPr marL="285750" lvl="0" indent="-285750" algn="just">
              <a:buFont typeface="Wingdings" pitchFamily="2" charset="2"/>
              <a:buChar char="q"/>
              <a:defRPr/>
            </a:pPr>
            <a:r>
              <a:rPr lang="uk-UA" sz="2400" b="1" dirty="0">
                <a:solidFill>
                  <a:srgbClr val="4F271C">
                    <a:lumMod val="75000"/>
                  </a:srgbClr>
                </a:solidFill>
                <a:latin typeface="Corbel"/>
              </a:rPr>
              <a:t>створення документів різних форматів – </a:t>
            </a:r>
            <a:r>
              <a:rPr lang="uk-UA" sz="2400" b="1" dirty="0" err="1">
                <a:solidFill>
                  <a:srgbClr val="C00000"/>
                </a:solidFill>
                <a:latin typeface="Corbel"/>
              </a:rPr>
              <a:t>Google</a:t>
            </a:r>
            <a:r>
              <a:rPr lang="uk-UA" sz="2400" b="1" dirty="0">
                <a:solidFill>
                  <a:srgbClr val="C00000"/>
                </a:solidFill>
                <a:latin typeface="Corbel"/>
              </a:rPr>
              <a:t> </a:t>
            </a:r>
            <a:r>
              <a:rPr lang="uk-UA" sz="2400" b="1" dirty="0" err="1">
                <a:solidFill>
                  <a:srgbClr val="C00000"/>
                </a:solidFill>
                <a:latin typeface="Corbel"/>
              </a:rPr>
              <a:t>Docs</a:t>
            </a:r>
            <a:r>
              <a:rPr lang="uk-UA" sz="2400" b="1" dirty="0">
                <a:solidFill>
                  <a:srgbClr val="C00000"/>
                </a:solidFill>
                <a:latin typeface="Corbel"/>
              </a:rPr>
              <a:t>;</a:t>
            </a:r>
            <a:r>
              <a:rPr lang="uk-UA" sz="2400" b="1" dirty="0">
                <a:solidFill>
                  <a:srgbClr val="4F271C">
                    <a:lumMod val="75000"/>
                  </a:srgbClr>
                </a:solidFill>
                <a:latin typeface="Corbel"/>
              </a:rPr>
              <a:t> </a:t>
            </a:r>
            <a:endParaRPr lang="ru-RU" sz="2400" b="1" dirty="0">
              <a:solidFill>
                <a:srgbClr val="4F271C">
                  <a:lumMod val="75000"/>
                </a:srgbClr>
              </a:solidFill>
              <a:latin typeface="Corbel"/>
            </a:endParaRPr>
          </a:p>
          <a:p>
            <a:pPr marL="285750" lvl="0" indent="-285750" algn="just">
              <a:buFont typeface="Wingdings" pitchFamily="2" charset="2"/>
              <a:buChar char="q"/>
              <a:defRPr/>
            </a:pPr>
            <a:r>
              <a:rPr lang="uk-UA" sz="2400" b="1" dirty="0">
                <a:solidFill>
                  <a:srgbClr val="4F271C">
                    <a:lumMod val="75000"/>
                  </a:srgbClr>
                </a:solidFill>
                <a:latin typeface="Corbel"/>
              </a:rPr>
              <a:t>сумісне редагування документів різних форматів – </a:t>
            </a:r>
            <a:r>
              <a:rPr lang="uk-UA" sz="2400" b="1" dirty="0" err="1">
                <a:solidFill>
                  <a:srgbClr val="C00000"/>
                </a:solidFill>
                <a:latin typeface="Corbel"/>
              </a:rPr>
              <a:t>Google</a:t>
            </a:r>
            <a:r>
              <a:rPr lang="uk-UA" sz="2400" b="1" dirty="0">
                <a:solidFill>
                  <a:srgbClr val="C00000"/>
                </a:solidFill>
                <a:latin typeface="Corbel"/>
              </a:rPr>
              <a:t> </a:t>
            </a:r>
            <a:r>
              <a:rPr lang="uk-UA" sz="2400" b="1" dirty="0" err="1">
                <a:solidFill>
                  <a:srgbClr val="C00000"/>
                </a:solidFill>
                <a:latin typeface="Corbel"/>
              </a:rPr>
              <a:t>Cloud</a:t>
            </a:r>
            <a:r>
              <a:rPr lang="uk-UA" sz="2400" b="1" dirty="0">
                <a:solidFill>
                  <a:srgbClr val="C00000"/>
                </a:solidFill>
                <a:latin typeface="Corbel"/>
              </a:rPr>
              <a:t> </a:t>
            </a:r>
            <a:r>
              <a:rPr lang="uk-UA" sz="2400" b="1" dirty="0" err="1">
                <a:solidFill>
                  <a:srgbClr val="C00000"/>
                </a:solidFill>
                <a:latin typeface="Corbel"/>
              </a:rPr>
              <a:t>Connect</a:t>
            </a:r>
            <a:r>
              <a:rPr lang="uk-UA" sz="2400" b="1" dirty="0">
                <a:solidFill>
                  <a:srgbClr val="C00000"/>
                </a:solidFill>
                <a:latin typeface="Corbel"/>
              </a:rPr>
              <a:t>; </a:t>
            </a:r>
            <a:endParaRPr lang="ru-RU" sz="2400" b="1" dirty="0">
              <a:solidFill>
                <a:srgbClr val="C00000"/>
              </a:solidFill>
              <a:latin typeface="Corbel"/>
            </a:endParaRPr>
          </a:p>
          <a:p>
            <a:pPr marL="285750" lvl="0" indent="-285750" algn="just">
              <a:buFont typeface="Wingdings" pitchFamily="2" charset="2"/>
              <a:buChar char="q"/>
              <a:defRPr/>
            </a:pPr>
            <a:endParaRPr lang="ru-RU" kern="0" dirty="0">
              <a:solidFill>
                <a:srgbClr val="4F271C">
                  <a:lumMod val="75000"/>
                </a:srgbClr>
              </a:solidFill>
              <a:latin typeface="Corbel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4714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8640" y="171736"/>
            <a:ext cx="7564271" cy="1096962"/>
          </a:xfrm>
        </p:spPr>
        <p:txBody>
          <a:bodyPr>
            <a:noAutofit/>
          </a:bodyPr>
          <a:lstStyle/>
          <a:p>
            <a:r>
              <a:rPr lang="uk-UA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Особливості роботи з</a:t>
            </a:r>
            <a:r>
              <a:rPr 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документами в </a:t>
            </a:r>
            <a:r>
              <a:rPr 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 - line</a:t>
            </a:r>
            <a:endParaRPr lang="uk-UA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4123" y="1536290"/>
            <a:ext cx="5135989" cy="4572000"/>
          </a:xfrm>
        </p:spPr>
        <p:txBody>
          <a:bodyPr>
            <a:normAutofit fontScale="92500" lnSpcReduction="20000"/>
          </a:bodyPr>
          <a:lstStyle/>
          <a:p>
            <a:pPr marL="528638" indent="-528638">
              <a:lnSpc>
                <a:spcPct val="114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uk-UA" sz="3200" dirty="0" smtClean="0"/>
              <a:t>Документи зберігаються автоматично кожні 2 – 3 </a:t>
            </a:r>
            <a:r>
              <a:rPr lang="uk-UA" sz="3200" dirty="0" err="1" smtClean="0"/>
              <a:t>сек</a:t>
            </a:r>
            <a:r>
              <a:rPr lang="uk-UA" sz="3200" dirty="0" smtClean="0"/>
              <a:t>.</a:t>
            </a:r>
          </a:p>
          <a:p>
            <a:pPr marL="528638" indent="-528638">
              <a:lnSpc>
                <a:spcPct val="114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uk-UA" sz="3200" dirty="0" smtClean="0"/>
              <a:t>Одночасно з документами може працювати до 200 користувачів.</a:t>
            </a:r>
          </a:p>
          <a:p>
            <a:pPr marL="528638" indent="-528638">
              <a:lnSpc>
                <a:spcPct val="114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uk-UA" sz="3200" dirty="0" smtClean="0"/>
              <a:t>Існують обмеження щодо розмірів та форматів файлів, що завантажуються</a:t>
            </a:r>
            <a:endParaRPr lang="uk-UA" sz="3200" dirty="0"/>
          </a:p>
        </p:txBody>
      </p:sp>
      <p:pic>
        <p:nvPicPr>
          <p:cNvPr id="8194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311989"/>
            <a:ext cx="3652269" cy="3637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2828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AutoShape 3"/>
          <p:cNvSpPr>
            <a:spLocks noChangeArrowheads="1"/>
          </p:cNvSpPr>
          <p:nvPr/>
        </p:nvSpPr>
        <p:spPr bwMode="auto">
          <a:xfrm>
            <a:off x="5867400" y="836613"/>
            <a:ext cx="2952750" cy="1484312"/>
          </a:xfrm>
          <a:prstGeom prst="wedgeRoundRectCallout">
            <a:avLst>
              <a:gd name="adj1" fmla="val -32958"/>
              <a:gd name="adj2" fmla="val 64653"/>
              <a:gd name="adj3" fmla="val 16667"/>
            </a:avLst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uk-UA" altLang="ru-RU" b="1" smtClean="0">
                <a:solidFill>
                  <a:srgbClr val="000000"/>
                </a:solidFill>
                <a:latin typeface="Times New Roman" pitchFamily="18" charset="0"/>
              </a:rPr>
              <a:t>Метод проектів</a:t>
            </a:r>
            <a:r>
              <a:rPr lang="uk-UA" altLang="ru-RU" sz="140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uk-UA" altLang="ru-RU" sz="1600" b="1" smtClean="0">
                <a:solidFill>
                  <a:srgbClr val="000000"/>
                </a:solidFill>
                <a:latin typeface="Times New Roman" pitchFamily="18" charset="0"/>
              </a:rPr>
              <a:t>раціонально поєднує теоретичні  знання і можливості  їх практичного  застосування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ru-RU" altLang="ru-RU" sz="1600" b="1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54276" name="AutoShape 4"/>
          <p:cNvSpPr>
            <a:spLocks noChangeArrowheads="1"/>
          </p:cNvSpPr>
          <p:nvPr/>
        </p:nvSpPr>
        <p:spPr bwMode="auto">
          <a:xfrm>
            <a:off x="5795963" y="3068638"/>
            <a:ext cx="3059112" cy="1800225"/>
          </a:xfrm>
          <a:prstGeom prst="wedgeRoundRectCallout">
            <a:avLst>
              <a:gd name="adj1" fmla="val -26338"/>
              <a:gd name="adj2" fmla="val -19931"/>
              <a:gd name="adj3" fmla="val 16667"/>
            </a:avLst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uk-UA" altLang="ru-RU" b="1" smtClean="0">
                <a:solidFill>
                  <a:srgbClr val="000000"/>
                </a:solidFill>
                <a:latin typeface="Times New Roman" pitchFamily="18" charset="0"/>
              </a:rPr>
              <a:t>Проект</a:t>
            </a:r>
            <a:r>
              <a:rPr lang="uk-UA" altLang="ru-RU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uk-UA" altLang="ru-RU" sz="1600" b="1" smtClean="0">
                <a:solidFill>
                  <a:srgbClr val="000000"/>
                </a:solidFill>
                <a:latin typeface="Times New Roman" pitchFamily="18" charset="0"/>
              </a:rPr>
              <a:t>– це сукупність певних дій, документів , тестів, методик, призначених для створення реального об</a:t>
            </a:r>
            <a:r>
              <a:rPr lang="en-US" altLang="ru-RU" sz="1600" b="1" smtClean="0">
                <a:solidFill>
                  <a:srgbClr val="000000"/>
                </a:solidFill>
                <a:latin typeface="Times New Roman" pitchFamily="18" charset="0"/>
              </a:rPr>
              <a:t>`</a:t>
            </a:r>
            <a:r>
              <a:rPr lang="uk-UA" altLang="ru-RU" sz="1600" b="1" smtClean="0">
                <a:solidFill>
                  <a:srgbClr val="000000"/>
                </a:solidFill>
                <a:latin typeface="Times New Roman" pitchFamily="18" charset="0"/>
              </a:rPr>
              <a:t>єкта, предмета або теоретичного продукту</a:t>
            </a:r>
            <a:r>
              <a:rPr lang="uk-UA" altLang="ru-RU" sz="140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uk-UA" altLang="ru-RU" sz="1400" smtClean="0">
              <a:solidFill>
                <a:srgbClr val="000000"/>
              </a:solidFill>
              <a:latin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ru-RU" altLang="ru-RU" sz="1400" b="1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54277" name="AutoShape 5"/>
          <p:cNvSpPr>
            <a:spLocks noChangeArrowheads="1"/>
          </p:cNvSpPr>
          <p:nvPr/>
        </p:nvSpPr>
        <p:spPr bwMode="auto">
          <a:xfrm>
            <a:off x="2411413" y="4652963"/>
            <a:ext cx="2771775" cy="1800225"/>
          </a:xfrm>
          <a:prstGeom prst="wedgeRoundRectCallout">
            <a:avLst>
              <a:gd name="adj1" fmla="val 97940"/>
              <a:gd name="adj2" fmla="val 11375"/>
              <a:gd name="adj3" fmla="val 16667"/>
            </a:avLst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altLang="ru-RU" b="1" smtClean="0">
                <a:solidFill>
                  <a:srgbClr val="000000"/>
                </a:solidFill>
                <a:latin typeface="Times New Roman" pitchFamily="18" charset="0"/>
              </a:rPr>
              <a:t>Найхарактерніша риса всіх проектів: </a:t>
            </a:r>
            <a:r>
              <a:rPr lang="uk-UA" altLang="ru-RU" b="1" i="1" smtClean="0">
                <a:solidFill>
                  <a:srgbClr val="000000"/>
                </a:solidFill>
                <a:latin typeface="Times New Roman" pitchFamily="18" charset="0"/>
              </a:rPr>
              <a:t>конкретність і чітко визначений результат діяльності учасників.</a:t>
            </a:r>
            <a:endParaRPr lang="ru-RU" altLang="ru-RU" b="1" i="1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54278" name="Rectangle 6"/>
          <p:cNvSpPr>
            <a:spLocks noChangeArrowheads="1"/>
          </p:cNvSpPr>
          <p:nvPr/>
        </p:nvSpPr>
        <p:spPr bwMode="auto">
          <a:xfrm>
            <a:off x="468313" y="1989138"/>
            <a:ext cx="5400675" cy="272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85000"/>
              <a:buFont typeface="Wingdings" pitchFamily="2" charset="2"/>
              <a:buNone/>
            </a:pPr>
            <a:r>
              <a:rPr lang="uk-UA" altLang="ru-RU" sz="2400" b="1" smtClean="0">
                <a:solidFill>
                  <a:srgbClr val="000000"/>
                </a:solidFill>
                <a:latin typeface="Times New Roman" pitchFamily="18" charset="0"/>
              </a:rPr>
              <a:t>це організаційна форма роботи, яка орієнтована на засвоєння навчальної теми або розділу і становить частину стандартного навчального предмета </a:t>
            </a:r>
          </a:p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85000"/>
              <a:buFont typeface="Wingdings" pitchFamily="2" charset="2"/>
              <a:buNone/>
            </a:pPr>
            <a:r>
              <a:rPr lang="uk-UA" altLang="ru-RU" sz="2400" b="1" smtClean="0">
                <a:solidFill>
                  <a:srgbClr val="000000"/>
                </a:solidFill>
                <a:latin typeface="Times New Roman" pitchFamily="18" charset="0"/>
              </a:rPr>
              <a:t>або кількох предметів  (спільна дослідницька , творча або ігрова діяльність)</a:t>
            </a:r>
          </a:p>
        </p:txBody>
      </p:sp>
      <p:sp>
        <p:nvSpPr>
          <p:cNvPr id="54280" name="Text Box 8"/>
          <p:cNvSpPr txBox="1">
            <a:spLocks noChangeArrowheads="1"/>
          </p:cNvSpPr>
          <p:nvPr/>
        </p:nvSpPr>
        <p:spPr bwMode="auto">
          <a:xfrm>
            <a:off x="1042988" y="549275"/>
            <a:ext cx="5329237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uk-UA" altLang="ru-RU" sz="4000" b="1" dirty="0" smtClean="0"/>
              <a:t>Метод навчальних проектів</a:t>
            </a:r>
            <a:endParaRPr lang="ru-RU" altLang="ru-RU" sz="4000" b="1" dirty="0" smtClean="0"/>
          </a:p>
        </p:txBody>
      </p:sp>
      <p:pic>
        <p:nvPicPr>
          <p:cNvPr id="54281" name="Picture 9" descr="j029298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936625" cy="925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8874720"/>
      </p:ext>
    </p:extLst>
  </p:cSld>
  <p:clrMapOvr>
    <a:masterClrMapping/>
  </p:clrMapOvr>
  <p:transition spd="med" advClick="0" advTm="37906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2074" y="1047956"/>
            <a:ext cx="8856984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u="sng" kern="1400" dirty="0">
                <a:solidFill>
                  <a:srgbClr val="000000"/>
                </a:solidFill>
                <a:latin typeface="Times New Roman"/>
              </a:rPr>
              <a:t>Дослідницькі проекти </a:t>
            </a:r>
            <a:r>
              <a:rPr lang="uk-UA" sz="2000" b="1" kern="1400" dirty="0">
                <a:solidFill>
                  <a:srgbClr val="000000"/>
                </a:solidFill>
                <a:latin typeface="Times New Roman"/>
              </a:rPr>
              <a:t>потребують добре обміркованої структури, визначеної мети, актуальності предмета дослідження для всіх учасників, соціальної значущості, продуманості методів, зокрема – експериментальних методів обробки результатів. </a:t>
            </a:r>
            <a:endParaRPr lang="uk-UA" sz="2000" kern="1400" dirty="0">
              <a:solidFill>
                <a:srgbClr val="000000"/>
              </a:solidFill>
              <a:latin typeface="Garamond"/>
            </a:endParaRPr>
          </a:p>
          <a:p>
            <a:r>
              <a:rPr lang="uk-UA" sz="2000" b="1" u="sng" kern="1400" dirty="0">
                <a:solidFill>
                  <a:srgbClr val="000000"/>
                </a:solidFill>
                <a:latin typeface="Times New Roman"/>
              </a:rPr>
              <a:t>Творчі проекти </a:t>
            </a:r>
            <a:r>
              <a:rPr lang="uk-UA" sz="2000" b="1" kern="1400" dirty="0">
                <a:solidFill>
                  <a:srgbClr val="000000"/>
                </a:solidFill>
                <a:latin typeface="Times New Roman"/>
              </a:rPr>
              <a:t>не мають детально опрацьованої структури спільної діяльності учасників, вона розвивається, підпорядковуючись кінцевому результату, прийнятій групою </a:t>
            </a:r>
            <a:r>
              <a:rPr lang="uk-UA" sz="2000" b="1" kern="1400" dirty="0" err="1">
                <a:solidFill>
                  <a:srgbClr val="000000"/>
                </a:solidFill>
                <a:latin typeface="Times New Roman"/>
              </a:rPr>
              <a:t>логіці</a:t>
            </a:r>
            <a:r>
              <a:rPr lang="uk-UA" sz="2000" b="1" kern="1400" dirty="0">
                <a:solidFill>
                  <a:srgbClr val="000000"/>
                </a:solidFill>
                <a:latin typeface="Times New Roman"/>
              </a:rPr>
              <a:t> спільної діяльності, інтересам учасників проекту. </a:t>
            </a:r>
            <a:endParaRPr lang="uk-UA" sz="2000" kern="1400" dirty="0">
              <a:solidFill>
                <a:srgbClr val="000000"/>
              </a:solidFill>
              <a:latin typeface="Garamond"/>
            </a:endParaRPr>
          </a:p>
          <a:p>
            <a:r>
              <a:rPr lang="uk-UA" sz="2000" b="1" u="sng" kern="1400" dirty="0">
                <a:solidFill>
                  <a:srgbClr val="000000"/>
                </a:solidFill>
                <a:latin typeface="Times New Roman"/>
              </a:rPr>
              <a:t>Ігрові проекти. </a:t>
            </a:r>
            <a:r>
              <a:rPr lang="uk-UA" sz="2000" b="1" kern="1400" dirty="0">
                <a:solidFill>
                  <a:srgbClr val="000000"/>
                </a:solidFill>
                <a:latin typeface="Times New Roman"/>
              </a:rPr>
              <a:t>Учасники обирають ролі, зумовлені характером і змістом проекту. Це можуть бути як літературні персонажі, так і реально існуючі особистості, імітуються їх соціальні та ділові стосунки, які </a:t>
            </a:r>
            <a:r>
              <a:rPr lang="uk-UA" sz="2000" b="1" kern="1400" dirty="0" err="1">
                <a:solidFill>
                  <a:srgbClr val="000000"/>
                </a:solidFill>
                <a:latin typeface="Times New Roman"/>
              </a:rPr>
              <a:t>ускладнюються</a:t>
            </a:r>
            <a:r>
              <a:rPr lang="uk-UA" sz="2000" b="1" kern="1400" dirty="0">
                <a:solidFill>
                  <a:srgbClr val="000000"/>
                </a:solidFill>
                <a:latin typeface="Times New Roman"/>
              </a:rPr>
              <a:t> вигаданими учасниками, ситуаціями. </a:t>
            </a:r>
            <a:endParaRPr lang="uk-UA" sz="2000" kern="1400" dirty="0">
              <a:solidFill>
                <a:srgbClr val="000000"/>
              </a:solidFill>
              <a:latin typeface="Garamond"/>
            </a:endParaRPr>
          </a:p>
          <a:p>
            <a:r>
              <a:rPr lang="uk-UA" sz="2000" b="1" u="sng" kern="1400" dirty="0">
                <a:solidFill>
                  <a:srgbClr val="000000"/>
                </a:solidFill>
                <a:latin typeface="Times New Roman"/>
              </a:rPr>
              <a:t>Інформаційні проекти </a:t>
            </a:r>
            <a:r>
              <a:rPr lang="uk-UA" sz="2000" b="1" kern="1400" dirty="0">
                <a:solidFill>
                  <a:srgbClr val="000000"/>
                </a:solidFill>
                <a:latin typeface="Times New Roman"/>
              </a:rPr>
              <a:t>спрямовані на збирання інформації про той чи інший об'єкт, явище, на ознайомлення учасників проекту з цією інформацією, її аналіз і узагальнення фактів. Структура їх така: </a:t>
            </a:r>
            <a:r>
              <a:rPr lang="uk-UA" sz="2000" b="1" kern="1400" dirty="0">
                <a:solidFill>
                  <a:srgbClr val="FF0000"/>
                </a:solidFill>
                <a:latin typeface="Times New Roman"/>
              </a:rPr>
              <a:t>мета проекту, його актуальність, методи отримання та обробка інформації (її аналіз, узагальнення, зіставлення з відомими фактами, аргументовані висновки)</a:t>
            </a:r>
            <a:r>
              <a:rPr lang="uk-UA" sz="2000" b="1" kern="1400" dirty="0">
                <a:solidFill>
                  <a:srgbClr val="000000"/>
                </a:solidFill>
                <a:latin typeface="Times New Roman"/>
              </a:rPr>
              <a:t>; результат проекту та його презентація (усний журнал, ранок, </a:t>
            </a:r>
            <a:r>
              <a:rPr lang="uk-UA" sz="2000" b="1" kern="1400" dirty="0" smtClean="0">
                <a:solidFill>
                  <a:srgbClr val="000000"/>
                </a:solidFill>
                <a:latin typeface="Times New Roman"/>
              </a:rPr>
              <a:t>відеофільм, мультимедійна презентація , публікація тощо) </a:t>
            </a:r>
            <a:endParaRPr lang="uk-UA" sz="2000" kern="1400" dirty="0">
              <a:solidFill>
                <a:srgbClr val="000000"/>
              </a:solidFill>
              <a:latin typeface="Garamond"/>
            </a:endParaRPr>
          </a:p>
          <a:p>
            <a:r>
              <a:rPr lang="uk-UA" sz="1200" kern="1400" dirty="0">
                <a:solidFill>
                  <a:srgbClr val="000000"/>
                </a:solidFill>
                <a:latin typeface="Garamond"/>
              </a:rPr>
              <a:t> </a:t>
            </a:r>
            <a:endParaRPr lang="uk-UA" sz="1200" kern="1400" dirty="0">
              <a:solidFill>
                <a:srgbClr val="000000"/>
              </a:solidFill>
              <a:effectLst/>
              <a:latin typeface="Garamond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5576" y="332656"/>
            <a:ext cx="79208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 smtClean="0"/>
              <a:t>Основні типи навчальних проектів</a:t>
            </a:r>
            <a:endParaRPr lang="ru-RU" sz="4000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63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116632"/>
            <a:ext cx="74168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/>
              <a:t>Основні етапи роботи над  навчальним проектом</a:t>
            </a:r>
            <a:endParaRPr lang="ru-RU" sz="4000" b="1" dirty="0"/>
          </a:p>
        </p:txBody>
      </p:sp>
      <p:pic>
        <p:nvPicPr>
          <p:cNvPr id="2050" name="Picture 2" descr="https://cf.ppt-online.org/files/slide/u/uYQEhiqp70ncBFb6Sg4kXWOZPaJAlmtxGwNKyz/slide-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8109520"/>
            <a:ext cx="9753600" cy="7305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89038" y="1628800"/>
            <a:ext cx="8087417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I  </a:t>
            </a:r>
            <a:r>
              <a:rPr lang="uk-UA" sz="2800" b="1" dirty="0" smtClean="0"/>
              <a:t>етап – визначення мети проекту та його планування</a:t>
            </a:r>
          </a:p>
          <a:p>
            <a:endParaRPr lang="uk-UA" sz="2800" b="1" dirty="0" smtClean="0"/>
          </a:p>
          <a:p>
            <a:r>
              <a:rPr lang="en-US" sz="2800" b="1" dirty="0" smtClean="0"/>
              <a:t>II</a:t>
            </a:r>
            <a:r>
              <a:rPr lang="uk-UA" sz="2800" b="1" dirty="0" smtClean="0"/>
              <a:t> етап – практична робота(процес дослідження, під час якого відбувається збирання та аналіз інформації)</a:t>
            </a:r>
          </a:p>
          <a:p>
            <a:endParaRPr lang="uk-UA" sz="2800" b="1" dirty="0" smtClean="0"/>
          </a:p>
          <a:p>
            <a:r>
              <a:rPr lang="en-US" sz="2800" b="1" dirty="0" smtClean="0"/>
              <a:t>III </a:t>
            </a:r>
            <a:r>
              <a:rPr lang="uk-UA" sz="2800" b="1" dirty="0" smtClean="0"/>
              <a:t>етап - захист проекту( презентація результатів  дослідження у </a:t>
            </a:r>
            <a:r>
              <a:rPr lang="uk-UA" sz="2800" b="1" dirty="0" err="1" smtClean="0"/>
              <a:t>виглояді</a:t>
            </a:r>
            <a:r>
              <a:rPr lang="uk-UA" sz="2800" b="1" dirty="0" smtClean="0"/>
              <a:t> </a:t>
            </a:r>
            <a:r>
              <a:rPr lang="uk-UA" sz="2800" b="1" dirty="0" err="1" smtClean="0"/>
              <a:t>презентаці</a:t>
            </a:r>
            <a:r>
              <a:rPr lang="uk-UA" sz="2800" b="1" dirty="0" smtClean="0"/>
              <a:t>., відеофільму, публікації тощо</a:t>
            </a:r>
            <a:r>
              <a:rPr lang="uk-UA" sz="2800" b="1" dirty="0"/>
              <a:t> </a:t>
            </a:r>
            <a:r>
              <a:rPr lang="uk-UA" sz="2800" b="1" dirty="0" smtClean="0"/>
              <a:t>та відповіді на питання опонентів)</a:t>
            </a:r>
          </a:p>
          <a:p>
            <a:endParaRPr lang="ru-RU" sz="2800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1699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274638"/>
            <a:ext cx="8137525" cy="777875"/>
          </a:xfrm>
        </p:spPr>
        <p:txBody>
          <a:bodyPr/>
          <a:lstStyle/>
          <a:p>
            <a:r>
              <a:rPr lang="uk-UA" altLang="ru-RU" sz="4000" b="1">
                <a:solidFill>
                  <a:srgbClr val="0066FF"/>
                </a:solidFill>
              </a:rPr>
              <a:t>Значення навчальних проектів</a:t>
            </a:r>
            <a:endParaRPr lang="ru-RU" altLang="ru-RU" sz="4000" b="1">
              <a:solidFill>
                <a:srgbClr val="0066FF"/>
              </a:solidFill>
            </a:endParaRPr>
          </a:p>
        </p:txBody>
      </p:sp>
      <p:pic>
        <p:nvPicPr>
          <p:cNvPr id="55299" name="Picture 3" descr="Перо_бумаг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979488"/>
            <a:ext cx="2305050" cy="2305050"/>
          </a:xfrm>
          <a:prstGeom prst="rect">
            <a:avLst/>
          </a:prstGeom>
          <a:pattFill prst="pct60">
            <a:fgClr>
              <a:srgbClr val="0066FF"/>
            </a:fgClr>
            <a:bgClr>
              <a:srgbClr val="00FFFF"/>
            </a:bgClr>
          </a:pattFill>
        </p:spPr>
      </p:pic>
      <p:sp>
        <p:nvSpPr>
          <p:cNvPr id="55300" name="Text Box 4"/>
          <p:cNvSpPr txBox="1">
            <a:spLocks noChangeArrowheads="1"/>
          </p:cNvSpPr>
          <p:nvPr/>
        </p:nvSpPr>
        <p:spPr bwMode="auto">
          <a:xfrm>
            <a:off x="3990975" y="1797050"/>
            <a:ext cx="12319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altLang="ru-RU" sz="1600" b="1" smtClean="0">
                <a:solidFill>
                  <a:srgbClr val="0066FF"/>
                </a:solidFill>
              </a:rPr>
              <a:t>Навчальні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altLang="ru-RU" sz="1600" b="1" smtClean="0">
                <a:solidFill>
                  <a:srgbClr val="0066FF"/>
                </a:solidFill>
              </a:rPr>
              <a:t> проекти</a:t>
            </a:r>
            <a:endParaRPr lang="ru-RU" altLang="ru-RU" sz="1600" b="1" smtClean="0">
              <a:solidFill>
                <a:srgbClr val="0066FF"/>
              </a:solidFill>
            </a:endParaRPr>
          </a:p>
        </p:txBody>
      </p:sp>
      <p:sp>
        <p:nvSpPr>
          <p:cNvPr id="55301" name="AutoShape 5"/>
          <p:cNvSpPr>
            <a:spLocks noChangeArrowheads="1"/>
          </p:cNvSpPr>
          <p:nvPr/>
        </p:nvSpPr>
        <p:spPr bwMode="auto">
          <a:xfrm>
            <a:off x="1692275" y="4868863"/>
            <a:ext cx="2159000" cy="1368425"/>
          </a:xfrm>
          <a:prstGeom prst="verticalScroll">
            <a:avLst>
              <a:gd name="adj" fmla="val 12500"/>
            </a:avLst>
          </a:prstGeom>
          <a:solidFill>
            <a:srgbClr val="CC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altLang="ru-RU" b="1" smtClean="0">
                <a:solidFill>
                  <a:srgbClr val="000000"/>
                </a:solidFill>
              </a:rPr>
              <a:t>Виховується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altLang="ru-RU" b="1" smtClean="0">
                <a:solidFill>
                  <a:srgbClr val="000000"/>
                </a:solidFill>
              </a:rPr>
              <a:t>зосередженість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altLang="ru-RU" b="1" smtClean="0">
                <a:solidFill>
                  <a:srgbClr val="000000"/>
                </a:solidFill>
              </a:rPr>
              <a:t> учнів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altLang="ru-RU" b="1" smtClean="0">
                <a:solidFill>
                  <a:srgbClr val="000000"/>
                </a:solidFill>
              </a:rPr>
              <a:t>на навчальних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altLang="ru-RU" b="1" smtClean="0">
                <a:solidFill>
                  <a:srgbClr val="000000"/>
                </a:solidFill>
              </a:rPr>
              <a:t> задачах</a:t>
            </a:r>
            <a:endParaRPr lang="ru-RU" altLang="ru-RU" b="1" smtClean="0">
              <a:solidFill>
                <a:srgbClr val="000000"/>
              </a:solidFill>
            </a:endParaRPr>
          </a:p>
        </p:txBody>
      </p:sp>
      <p:sp>
        <p:nvSpPr>
          <p:cNvPr id="55302" name="AutoShape 6"/>
          <p:cNvSpPr>
            <a:spLocks noChangeArrowheads="1"/>
          </p:cNvSpPr>
          <p:nvPr/>
        </p:nvSpPr>
        <p:spPr bwMode="auto">
          <a:xfrm>
            <a:off x="755650" y="2708275"/>
            <a:ext cx="1943100" cy="1368425"/>
          </a:xfrm>
          <a:prstGeom prst="verticalScroll">
            <a:avLst>
              <a:gd name="adj" fmla="val 12500"/>
            </a:avLst>
          </a:prstGeom>
          <a:solidFill>
            <a:srgbClr val="CC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altLang="ru-RU" b="1" smtClean="0">
                <a:solidFill>
                  <a:srgbClr val="000000"/>
                </a:solidFill>
              </a:rPr>
              <a:t>Вирішують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altLang="ru-RU" b="1" smtClean="0">
                <a:solidFill>
                  <a:srgbClr val="000000"/>
                </a:solidFill>
              </a:rPr>
              <a:t> проблеми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altLang="ru-RU" b="1" smtClean="0">
                <a:solidFill>
                  <a:srgbClr val="000000"/>
                </a:solidFill>
              </a:rPr>
              <a:t>сьогодення</a:t>
            </a:r>
            <a:endParaRPr lang="ru-RU" altLang="ru-RU" b="1" smtClean="0">
              <a:solidFill>
                <a:srgbClr val="000000"/>
              </a:solidFill>
            </a:endParaRPr>
          </a:p>
        </p:txBody>
      </p:sp>
      <p:sp>
        <p:nvSpPr>
          <p:cNvPr id="55303" name="AutoShape 7"/>
          <p:cNvSpPr>
            <a:spLocks noChangeArrowheads="1"/>
          </p:cNvSpPr>
          <p:nvPr/>
        </p:nvSpPr>
        <p:spPr bwMode="auto">
          <a:xfrm>
            <a:off x="4859338" y="4868863"/>
            <a:ext cx="2089150" cy="1368425"/>
          </a:xfrm>
          <a:prstGeom prst="verticalScroll">
            <a:avLst>
              <a:gd name="adj" fmla="val 12500"/>
            </a:avLst>
          </a:prstGeom>
          <a:solidFill>
            <a:srgbClr val="CC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altLang="ru-RU" b="1" smtClean="0">
                <a:solidFill>
                  <a:srgbClr val="000000"/>
                </a:solidFill>
              </a:rPr>
              <a:t>Підвищується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altLang="ru-RU" b="1" smtClean="0">
                <a:solidFill>
                  <a:srgbClr val="000000"/>
                </a:solidFill>
              </a:rPr>
              <a:t> зацікавленість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altLang="ru-RU" b="1" smtClean="0">
                <a:solidFill>
                  <a:srgbClr val="000000"/>
                </a:solidFill>
              </a:rPr>
              <a:t>до предметів</a:t>
            </a:r>
            <a:endParaRPr lang="ru-RU" altLang="ru-RU" b="1" smtClean="0">
              <a:solidFill>
                <a:srgbClr val="000000"/>
              </a:solidFill>
            </a:endParaRPr>
          </a:p>
        </p:txBody>
      </p:sp>
      <p:sp>
        <p:nvSpPr>
          <p:cNvPr id="55304" name="AutoShape 8"/>
          <p:cNvSpPr>
            <a:spLocks noChangeArrowheads="1"/>
          </p:cNvSpPr>
          <p:nvPr/>
        </p:nvSpPr>
        <p:spPr bwMode="auto">
          <a:xfrm>
            <a:off x="6516688" y="2636838"/>
            <a:ext cx="2159000" cy="1439862"/>
          </a:xfrm>
          <a:prstGeom prst="verticalScroll">
            <a:avLst>
              <a:gd name="adj" fmla="val 12500"/>
            </a:avLst>
          </a:prstGeom>
          <a:solidFill>
            <a:srgbClr val="CC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altLang="ru-RU" b="1" smtClean="0">
                <a:solidFill>
                  <a:srgbClr val="000000"/>
                </a:solidFill>
              </a:rPr>
              <a:t>Забезпечується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altLang="ru-RU" b="1" smtClean="0">
                <a:solidFill>
                  <a:srgbClr val="000000"/>
                </a:solidFill>
              </a:rPr>
              <a:t>командна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altLang="ru-RU" b="1" smtClean="0">
                <a:solidFill>
                  <a:srgbClr val="000000"/>
                </a:solidFill>
              </a:rPr>
              <a:t>робота учнів</a:t>
            </a:r>
            <a:endParaRPr lang="ru-RU" altLang="ru-RU" b="1" smtClean="0">
              <a:solidFill>
                <a:srgbClr val="000000"/>
              </a:solidFill>
            </a:endParaRPr>
          </a:p>
        </p:txBody>
      </p:sp>
      <p:sp>
        <p:nvSpPr>
          <p:cNvPr id="55305" name="AutoShape 9"/>
          <p:cNvSpPr>
            <a:spLocks noChangeArrowheads="1"/>
          </p:cNvSpPr>
          <p:nvPr/>
        </p:nvSpPr>
        <p:spPr bwMode="auto">
          <a:xfrm rot="1650058">
            <a:off x="2700338" y="1484313"/>
            <a:ext cx="733425" cy="1214437"/>
          </a:xfrm>
          <a:prstGeom prst="curvedRightArrow">
            <a:avLst>
              <a:gd name="adj1" fmla="val 33117"/>
              <a:gd name="adj2" fmla="val 66234"/>
              <a:gd name="adj3" fmla="val 33333"/>
            </a:avLst>
          </a:prstGeom>
          <a:gradFill rotWithShape="1">
            <a:gsLst>
              <a:gs pos="0">
                <a:srgbClr val="00FFFF"/>
              </a:gs>
              <a:gs pos="100000">
                <a:srgbClr val="00CC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b="1" smtClean="0">
              <a:solidFill>
                <a:srgbClr val="000000"/>
              </a:solidFill>
            </a:endParaRPr>
          </a:p>
        </p:txBody>
      </p:sp>
      <p:sp>
        <p:nvSpPr>
          <p:cNvPr id="55306" name="AutoShape 10"/>
          <p:cNvSpPr>
            <a:spLocks noChangeArrowheads="1"/>
          </p:cNvSpPr>
          <p:nvPr/>
        </p:nvSpPr>
        <p:spPr bwMode="auto">
          <a:xfrm>
            <a:off x="3203575" y="3429000"/>
            <a:ext cx="733425" cy="1214438"/>
          </a:xfrm>
          <a:prstGeom prst="curvedRightArrow">
            <a:avLst>
              <a:gd name="adj1" fmla="val 33117"/>
              <a:gd name="adj2" fmla="val 66234"/>
              <a:gd name="adj3" fmla="val 33333"/>
            </a:avLst>
          </a:prstGeom>
          <a:gradFill rotWithShape="1">
            <a:gsLst>
              <a:gs pos="0">
                <a:srgbClr val="00FFFF"/>
              </a:gs>
              <a:gs pos="100000">
                <a:srgbClr val="00CC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b="1" smtClean="0">
              <a:solidFill>
                <a:srgbClr val="000000"/>
              </a:solidFill>
            </a:endParaRPr>
          </a:p>
        </p:txBody>
      </p:sp>
      <p:sp>
        <p:nvSpPr>
          <p:cNvPr id="55307" name="AutoShape 11"/>
          <p:cNvSpPr>
            <a:spLocks noChangeArrowheads="1"/>
          </p:cNvSpPr>
          <p:nvPr/>
        </p:nvSpPr>
        <p:spPr bwMode="auto">
          <a:xfrm>
            <a:off x="5940425" y="1557338"/>
            <a:ext cx="733425" cy="1214437"/>
          </a:xfrm>
          <a:prstGeom prst="curvedLeftArrow">
            <a:avLst>
              <a:gd name="adj1" fmla="val 33117"/>
              <a:gd name="adj2" fmla="val 66234"/>
              <a:gd name="adj3" fmla="val 33333"/>
            </a:avLst>
          </a:prstGeom>
          <a:gradFill rotWithShape="1">
            <a:gsLst>
              <a:gs pos="0">
                <a:srgbClr val="00FFFF"/>
              </a:gs>
              <a:gs pos="100000">
                <a:srgbClr val="00CC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b="1" smtClean="0">
              <a:solidFill>
                <a:srgbClr val="000000"/>
              </a:solidFill>
            </a:endParaRPr>
          </a:p>
        </p:txBody>
      </p:sp>
      <p:sp>
        <p:nvSpPr>
          <p:cNvPr id="55308" name="AutoShape 12"/>
          <p:cNvSpPr>
            <a:spLocks noChangeArrowheads="1"/>
          </p:cNvSpPr>
          <p:nvPr/>
        </p:nvSpPr>
        <p:spPr bwMode="auto">
          <a:xfrm>
            <a:off x="5292725" y="3429000"/>
            <a:ext cx="733425" cy="1214438"/>
          </a:xfrm>
          <a:prstGeom prst="curvedLeftArrow">
            <a:avLst>
              <a:gd name="adj1" fmla="val 33117"/>
              <a:gd name="adj2" fmla="val 66234"/>
              <a:gd name="adj3" fmla="val 33333"/>
            </a:avLst>
          </a:prstGeom>
          <a:gradFill rotWithShape="1">
            <a:gsLst>
              <a:gs pos="0">
                <a:srgbClr val="00FFFF"/>
              </a:gs>
              <a:gs pos="100000">
                <a:srgbClr val="00CC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b="1" smtClean="0">
              <a:solidFill>
                <a:srgbClr val="000000"/>
              </a:solidFill>
            </a:endParaRPr>
          </a:p>
        </p:txBody>
      </p:sp>
      <p:pic>
        <p:nvPicPr>
          <p:cNvPr id="55310" name="Picture 14" descr="j029298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5888"/>
            <a:ext cx="936625" cy="925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91039148"/>
      </p:ext>
    </p:extLst>
  </p:cSld>
  <p:clrMapOvr>
    <a:masterClrMapping/>
  </p:clrMapOvr>
  <p:transition spd="med" advClick="0" advTm="22141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55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55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55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55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55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20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55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2000"/>
                                        <p:tgtEl>
                                          <p:spTgt spid="55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8" grpId="0"/>
      <p:bldP spid="55301" grpId="0" animBg="1"/>
      <p:bldP spid="55302" grpId="0" animBg="1"/>
      <p:bldP spid="55303" grpId="0" animBg="1"/>
      <p:bldP spid="55304" grpId="0" animBg="1"/>
      <p:bldP spid="55305" grpId="0" animBg="1"/>
      <p:bldP spid="55306" grpId="0" animBg="1"/>
      <p:bldP spid="55307" grpId="0" animBg="1"/>
      <p:bldP spid="5530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5249" y="476672"/>
            <a:ext cx="8229600" cy="1143000"/>
          </a:xfrm>
        </p:spPr>
        <p:txBody>
          <a:bodyPr>
            <a:noAutofit/>
          </a:bodyPr>
          <a:lstStyle/>
          <a:p>
            <a:pPr marL="36195" marR="36195" lvl="0" fontAlgn="base">
              <a:spcBef>
                <a:spcPts val="0"/>
              </a:spcBef>
            </a:pPr>
            <a:r>
              <a:rPr lang="ru-RU" sz="4000" b="1" dirty="0" smtClean="0">
                <a:solidFill>
                  <a:srgbClr val="222222"/>
                </a:solidFill>
                <a:latin typeface="Times New Roman"/>
                <a:ea typeface="Times New Roman"/>
                <a:cs typeface="+mn-cs"/>
              </a:rPr>
              <a:t>Критерії</a:t>
            </a:r>
            <a:r>
              <a:rPr lang="ru-RU" sz="2800" b="1" dirty="0" smtClean="0">
                <a:solidFill>
                  <a:srgbClr val="222222"/>
                </a:solidFill>
                <a:latin typeface="Times New Roman"/>
                <a:ea typeface="Times New Roman"/>
                <a:cs typeface="+mn-cs"/>
              </a:rPr>
              <a:t/>
            </a:r>
            <a:br>
              <a:rPr lang="ru-RU" sz="2800" b="1" dirty="0" smtClean="0">
                <a:solidFill>
                  <a:srgbClr val="222222"/>
                </a:solidFill>
                <a:latin typeface="Times New Roman"/>
                <a:ea typeface="Times New Roman"/>
                <a:cs typeface="+mn-cs"/>
              </a:rPr>
            </a:br>
            <a:r>
              <a:rPr lang="ru-RU" sz="2800" b="1" dirty="0" smtClean="0">
                <a:solidFill>
                  <a:srgbClr val="222222"/>
                </a:solidFill>
                <a:latin typeface="Times New Roman"/>
                <a:ea typeface="Times New Roman"/>
                <a:cs typeface="+mn-cs"/>
              </a:rPr>
              <a:t> </a:t>
            </a:r>
            <a:r>
              <a:rPr lang="ru-RU" sz="2800" b="1" dirty="0" err="1" smtClean="0">
                <a:solidFill>
                  <a:srgbClr val="222222"/>
                </a:solidFill>
                <a:latin typeface="Times New Roman"/>
                <a:ea typeface="Times New Roman"/>
                <a:cs typeface="+mn-cs"/>
              </a:rPr>
              <a:t>оцінювання</a:t>
            </a:r>
            <a:r>
              <a:rPr lang="ru-RU" sz="2800" b="1" dirty="0" smtClean="0">
                <a:solidFill>
                  <a:srgbClr val="222222"/>
                </a:solidFill>
                <a:latin typeface="Times New Roman"/>
                <a:ea typeface="Times New Roman"/>
                <a:cs typeface="+mn-cs"/>
              </a:rPr>
              <a:t>  </a:t>
            </a:r>
            <a:r>
              <a:rPr lang="ru-RU" sz="2800" b="1" dirty="0" err="1" smtClean="0">
                <a:solidFill>
                  <a:srgbClr val="222222"/>
                </a:solidFill>
                <a:latin typeface="Times New Roman"/>
                <a:ea typeface="Times New Roman"/>
                <a:cs typeface="+mn-cs"/>
              </a:rPr>
              <a:t>роботи</a:t>
            </a:r>
            <a:r>
              <a:rPr lang="ru-RU" sz="2800" b="1" dirty="0" smtClean="0">
                <a:solidFill>
                  <a:srgbClr val="222222"/>
                </a:solidFill>
                <a:latin typeface="Times New Roman"/>
                <a:ea typeface="Times New Roman"/>
                <a:cs typeface="+mn-cs"/>
              </a:rPr>
              <a:t> </a:t>
            </a:r>
            <a:r>
              <a:rPr lang="ru-RU" sz="2800" b="1" dirty="0" err="1" smtClean="0">
                <a:solidFill>
                  <a:srgbClr val="222222"/>
                </a:solidFill>
                <a:latin typeface="Times New Roman"/>
                <a:ea typeface="Times New Roman"/>
                <a:cs typeface="+mn-cs"/>
              </a:rPr>
              <a:t>учнів</a:t>
            </a:r>
            <a:r>
              <a:rPr lang="ru-RU" sz="2800" b="1" dirty="0" smtClean="0">
                <a:solidFill>
                  <a:srgbClr val="222222"/>
                </a:solidFill>
                <a:latin typeface="Times New Roman"/>
                <a:ea typeface="Times New Roman"/>
                <a:cs typeface="+mn-cs"/>
              </a:rPr>
              <a:t> над проектом</a:t>
            </a:r>
            <a:r>
              <a:rPr lang="ru-RU" sz="2800" dirty="0">
                <a:solidFill>
                  <a:prstClr val="black"/>
                </a:solidFill>
                <a:latin typeface="Times New Roman"/>
                <a:ea typeface="Calibri"/>
                <a:cs typeface="+mn-cs"/>
              </a:rPr>
              <a:t/>
            </a:r>
            <a:br>
              <a:rPr lang="ru-RU" sz="2800" dirty="0">
                <a:solidFill>
                  <a:prstClr val="black"/>
                </a:solidFill>
                <a:latin typeface="Times New Roman"/>
                <a:ea typeface="Calibri"/>
                <a:cs typeface="+mn-cs"/>
              </a:rPr>
            </a:br>
            <a:endParaRPr lang="ru-RU" sz="28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84BA-6F4E-4616-BE15-F0E96EB6C506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2060848"/>
            <a:ext cx="83529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36195" lvl="0" indent="-285750" fontAlgn="base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ru-RU" b="1" dirty="0" smtClean="0">
                <a:solidFill>
                  <a:srgbClr val="222222"/>
                </a:solidFill>
                <a:latin typeface="Times New Roman"/>
                <a:ea typeface="Times New Roman"/>
              </a:rPr>
              <a:t>Структура </a:t>
            </a:r>
            <a:r>
              <a:rPr lang="ru-RU" b="1" dirty="0" err="1">
                <a:solidFill>
                  <a:srgbClr val="222222"/>
                </a:solidFill>
                <a:latin typeface="Times New Roman"/>
                <a:ea typeface="Times New Roman"/>
              </a:rPr>
              <a:t>роботи</a:t>
            </a:r>
            <a:r>
              <a:rPr lang="ru-RU" b="1" dirty="0">
                <a:solidFill>
                  <a:srgbClr val="222222"/>
                </a:solidFill>
                <a:latin typeface="Times New Roman"/>
                <a:ea typeface="Times New Roman"/>
              </a:rPr>
              <a:t>.</a:t>
            </a:r>
            <a:endParaRPr lang="ru-RU" b="1" dirty="0">
              <a:latin typeface="Times New Roman"/>
              <a:ea typeface="Calibri"/>
            </a:endParaRPr>
          </a:p>
          <a:p>
            <a:pPr marL="285750" marR="36195" lvl="0" indent="-285750" fontAlgn="base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ru-RU" b="1" dirty="0" err="1">
                <a:solidFill>
                  <a:srgbClr val="222222"/>
                </a:solidFill>
                <a:latin typeface="Times New Roman"/>
                <a:ea typeface="Times New Roman"/>
              </a:rPr>
              <a:t>Рівень</a:t>
            </a:r>
            <a:r>
              <a:rPr lang="ru-RU" b="1" dirty="0">
                <a:solidFill>
                  <a:srgbClr val="222222"/>
                </a:solidFill>
                <a:latin typeface="Times New Roman"/>
                <a:ea typeface="Times New Roman"/>
              </a:rPr>
              <a:t> </a:t>
            </a:r>
            <a:r>
              <a:rPr lang="ru-RU" b="1" dirty="0" err="1">
                <a:solidFill>
                  <a:srgbClr val="222222"/>
                </a:solidFill>
                <a:latin typeface="Times New Roman"/>
                <a:ea typeface="Times New Roman"/>
              </a:rPr>
              <a:t>компетентності</a:t>
            </a:r>
            <a:r>
              <a:rPr lang="ru-RU" b="1" dirty="0">
                <a:solidFill>
                  <a:srgbClr val="222222"/>
                </a:solidFill>
                <a:latin typeface="Times New Roman"/>
                <a:ea typeface="Times New Roman"/>
              </a:rPr>
              <a:t>.</a:t>
            </a:r>
            <a:endParaRPr lang="ru-RU" b="1" dirty="0">
              <a:latin typeface="Times New Roman"/>
              <a:ea typeface="Calibri"/>
            </a:endParaRPr>
          </a:p>
          <a:p>
            <a:pPr marL="285750" marR="36195" lvl="0" indent="-285750" fontAlgn="base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ru-RU" b="1" dirty="0" err="1">
                <a:solidFill>
                  <a:srgbClr val="222222"/>
                </a:solidFill>
                <a:latin typeface="Times New Roman"/>
                <a:ea typeface="Times New Roman"/>
              </a:rPr>
              <a:t>Самостійність</a:t>
            </a:r>
            <a:r>
              <a:rPr lang="ru-RU" b="1" dirty="0">
                <a:solidFill>
                  <a:srgbClr val="222222"/>
                </a:solidFill>
                <a:latin typeface="Times New Roman"/>
                <a:ea typeface="Times New Roman"/>
              </a:rPr>
              <a:t> </a:t>
            </a:r>
            <a:r>
              <a:rPr lang="ru-RU" b="1" dirty="0" err="1">
                <a:solidFill>
                  <a:srgbClr val="222222"/>
                </a:solidFill>
                <a:latin typeface="Times New Roman"/>
                <a:ea typeface="Times New Roman"/>
              </a:rPr>
              <a:t>виконання</a:t>
            </a:r>
            <a:r>
              <a:rPr lang="ru-RU" b="1" dirty="0">
                <a:solidFill>
                  <a:srgbClr val="222222"/>
                </a:solidFill>
                <a:latin typeface="Times New Roman"/>
                <a:ea typeface="Times New Roman"/>
              </a:rPr>
              <a:t> </a:t>
            </a:r>
            <a:r>
              <a:rPr lang="ru-RU" b="1" dirty="0" err="1">
                <a:solidFill>
                  <a:srgbClr val="222222"/>
                </a:solidFill>
                <a:latin typeface="Times New Roman"/>
                <a:ea typeface="Times New Roman"/>
              </a:rPr>
              <a:t>роботи</a:t>
            </a:r>
            <a:r>
              <a:rPr lang="ru-RU" b="1" dirty="0">
                <a:solidFill>
                  <a:srgbClr val="222222"/>
                </a:solidFill>
                <a:latin typeface="Times New Roman"/>
                <a:ea typeface="Times New Roman"/>
              </a:rPr>
              <a:t>.</a:t>
            </a:r>
            <a:endParaRPr lang="ru-RU" b="1" dirty="0">
              <a:latin typeface="Times New Roman"/>
              <a:ea typeface="Calibri"/>
            </a:endParaRPr>
          </a:p>
          <a:p>
            <a:pPr marL="285750" marR="36195" lvl="0" indent="-285750" fontAlgn="base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ru-RU" b="1" dirty="0" err="1">
                <a:solidFill>
                  <a:srgbClr val="222222"/>
                </a:solidFill>
                <a:latin typeface="Times New Roman"/>
                <a:ea typeface="Times New Roman"/>
              </a:rPr>
              <a:t>Відповідність</a:t>
            </a:r>
            <a:r>
              <a:rPr lang="ru-RU" b="1" dirty="0">
                <a:solidFill>
                  <a:srgbClr val="222222"/>
                </a:solidFill>
                <a:latin typeface="Times New Roman"/>
                <a:ea typeface="Times New Roman"/>
              </a:rPr>
              <a:t> </a:t>
            </a:r>
            <a:r>
              <a:rPr lang="ru-RU" b="1" dirty="0" err="1">
                <a:solidFill>
                  <a:srgbClr val="222222"/>
                </a:solidFill>
                <a:latin typeface="Times New Roman"/>
                <a:ea typeface="Times New Roman"/>
              </a:rPr>
              <a:t>висновків</a:t>
            </a:r>
            <a:r>
              <a:rPr lang="ru-RU" b="1" dirty="0">
                <a:solidFill>
                  <a:srgbClr val="222222"/>
                </a:solidFill>
                <a:latin typeface="Times New Roman"/>
                <a:ea typeface="Times New Roman"/>
              </a:rPr>
              <a:t> </a:t>
            </a:r>
            <a:r>
              <a:rPr lang="ru-RU" b="1" dirty="0" err="1">
                <a:solidFill>
                  <a:srgbClr val="222222"/>
                </a:solidFill>
                <a:latin typeface="Times New Roman"/>
                <a:ea typeface="Times New Roman"/>
              </a:rPr>
              <a:t>темі</a:t>
            </a:r>
            <a:r>
              <a:rPr lang="ru-RU" b="1" dirty="0">
                <a:solidFill>
                  <a:srgbClr val="222222"/>
                </a:solidFill>
                <a:latin typeface="Times New Roman"/>
                <a:ea typeface="Times New Roman"/>
              </a:rPr>
              <a:t> і </a:t>
            </a:r>
            <a:r>
              <a:rPr lang="ru-RU" b="1" dirty="0" err="1">
                <a:solidFill>
                  <a:srgbClr val="222222"/>
                </a:solidFill>
                <a:latin typeface="Times New Roman"/>
                <a:ea typeface="Times New Roman"/>
              </a:rPr>
              <a:t>поставленим</a:t>
            </a:r>
            <a:r>
              <a:rPr lang="ru-RU" b="1" dirty="0">
                <a:solidFill>
                  <a:srgbClr val="222222"/>
                </a:solidFill>
                <a:latin typeface="Times New Roman"/>
                <a:ea typeface="Times New Roman"/>
              </a:rPr>
              <a:t> </a:t>
            </a:r>
            <a:r>
              <a:rPr lang="ru-RU" b="1" dirty="0" err="1">
                <a:solidFill>
                  <a:srgbClr val="222222"/>
                </a:solidFill>
                <a:latin typeface="Times New Roman"/>
                <a:ea typeface="Times New Roman"/>
              </a:rPr>
              <a:t>меті</a:t>
            </a:r>
            <a:r>
              <a:rPr lang="ru-RU" b="1" dirty="0">
                <a:solidFill>
                  <a:srgbClr val="222222"/>
                </a:solidFill>
                <a:latin typeface="Times New Roman"/>
                <a:ea typeface="Times New Roman"/>
              </a:rPr>
              <a:t> та </a:t>
            </a:r>
            <a:r>
              <a:rPr lang="ru-RU" b="1" dirty="0" err="1">
                <a:solidFill>
                  <a:srgbClr val="222222"/>
                </a:solidFill>
                <a:latin typeface="Times New Roman"/>
                <a:ea typeface="Times New Roman"/>
              </a:rPr>
              <a:t>завданням</a:t>
            </a:r>
            <a:r>
              <a:rPr lang="ru-RU" b="1" dirty="0">
                <a:solidFill>
                  <a:srgbClr val="222222"/>
                </a:solidFill>
                <a:latin typeface="Times New Roman"/>
                <a:ea typeface="Times New Roman"/>
              </a:rPr>
              <a:t>.</a:t>
            </a:r>
            <a:endParaRPr lang="ru-RU" b="1" dirty="0">
              <a:latin typeface="Times New Roman"/>
              <a:ea typeface="Calibri"/>
            </a:endParaRPr>
          </a:p>
          <a:p>
            <a:pPr marL="285750" marR="36195" lvl="0" indent="-285750" fontAlgn="base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ru-RU" b="1" dirty="0" err="1">
                <a:solidFill>
                  <a:srgbClr val="222222"/>
                </a:solidFill>
                <a:latin typeface="Times New Roman"/>
                <a:ea typeface="Times New Roman"/>
              </a:rPr>
              <a:t>Повнота</a:t>
            </a:r>
            <a:r>
              <a:rPr lang="ru-RU" b="1" dirty="0">
                <a:solidFill>
                  <a:srgbClr val="222222"/>
                </a:solidFill>
                <a:latin typeface="Times New Roman"/>
                <a:ea typeface="Times New Roman"/>
              </a:rPr>
              <a:t> </a:t>
            </a:r>
            <a:r>
              <a:rPr lang="ru-RU" b="1" dirty="0" err="1">
                <a:solidFill>
                  <a:srgbClr val="222222"/>
                </a:solidFill>
                <a:latin typeface="Times New Roman"/>
                <a:ea typeface="Times New Roman"/>
              </a:rPr>
              <a:t>розкриття</a:t>
            </a:r>
            <a:r>
              <a:rPr lang="ru-RU" b="1" dirty="0">
                <a:solidFill>
                  <a:srgbClr val="222222"/>
                </a:solidFill>
                <a:latin typeface="Times New Roman"/>
                <a:ea typeface="Times New Roman"/>
              </a:rPr>
              <a:t> теми, </a:t>
            </a:r>
            <a:r>
              <a:rPr lang="ru-RU" b="1" dirty="0" err="1">
                <a:solidFill>
                  <a:srgbClr val="222222"/>
                </a:solidFill>
                <a:latin typeface="Times New Roman"/>
                <a:ea typeface="Times New Roman"/>
              </a:rPr>
              <a:t>обсяг</a:t>
            </a:r>
            <a:r>
              <a:rPr lang="ru-RU" b="1" dirty="0">
                <a:solidFill>
                  <a:srgbClr val="222222"/>
                </a:solidFill>
                <a:latin typeface="Times New Roman"/>
                <a:ea typeface="Times New Roman"/>
              </a:rPr>
              <a:t> </a:t>
            </a:r>
            <a:r>
              <a:rPr lang="ru-RU" b="1" dirty="0" err="1">
                <a:solidFill>
                  <a:srgbClr val="222222"/>
                </a:solidFill>
                <a:latin typeface="Times New Roman"/>
                <a:ea typeface="Times New Roman"/>
              </a:rPr>
              <a:t>роботи</a:t>
            </a:r>
            <a:r>
              <a:rPr lang="ru-RU" b="1" dirty="0">
                <a:solidFill>
                  <a:srgbClr val="222222"/>
                </a:solidFill>
                <a:latin typeface="Times New Roman"/>
                <a:ea typeface="Times New Roman"/>
              </a:rPr>
              <a:t>.</a:t>
            </a:r>
            <a:endParaRPr lang="ru-RU" b="1" dirty="0">
              <a:latin typeface="Times New Roman"/>
              <a:ea typeface="Calibri"/>
            </a:endParaRPr>
          </a:p>
          <a:p>
            <a:pPr marL="285750" marR="36195" lvl="0" indent="-285750" fontAlgn="base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ru-RU" b="1" dirty="0" err="1">
                <a:solidFill>
                  <a:srgbClr val="222222"/>
                </a:solidFill>
                <a:latin typeface="Times New Roman"/>
                <a:ea typeface="Times New Roman"/>
              </a:rPr>
              <a:t>Творчий</a:t>
            </a:r>
            <a:r>
              <a:rPr lang="ru-RU" b="1" dirty="0">
                <a:solidFill>
                  <a:srgbClr val="222222"/>
                </a:solidFill>
                <a:latin typeface="Times New Roman"/>
                <a:ea typeface="Times New Roman"/>
              </a:rPr>
              <a:t> </a:t>
            </a:r>
            <a:r>
              <a:rPr lang="ru-RU" b="1" dirty="0" err="1">
                <a:solidFill>
                  <a:srgbClr val="222222"/>
                </a:solidFill>
                <a:latin typeface="Times New Roman"/>
                <a:ea typeface="Times New Roman"/>
              </a:rPr>
              <a:t>підхід</a:t>
            </a:r>
            <a:r>
              <a:rPr lang="ru-RU" b="1" dirty="0">
                <a:solidFill>
                  <a:srgbClr val="222222"/>
                </a:solidFill>
                <a:latin typeface="Times New Roman"/>
                <a:ea typeface="Times New Roman"/>
              </a:rPr>
              <a:t>, </a:t>
            </a:r>
            <a:r>
              <a:rPr lang="ru-RU" b="1" dirty="0" err="1">
                <a:solidFill>
                  <a:srgbClr val="222222"/>
                </a:solidFill>
                <a:latin typeface="Times New Roman"/>
                <a:ea typeface="Times New Roman"/>
              </a:rPr>
              <a:t>особисте</a:t>
            </a:r>
            <a:r>
              <a:rPr lang="ru-RU" b="1" dirty="0">
                <a:solidFill>
                  <a:srgbClr val="222222"/>
                </a:solidFill>
                <a:latin typeface="Times New Roman"/>
                <a:ea typeface="Times New Roman"/>
              </a:rPr>
              <a:t> </a:t>
            </a:r>
            <a:r>
              <a:rPr lang="ru-RU" b="1" dirty="0" err="1">
                <a:solidFill>
                  <a:srgbClr val="222222"/>
                </a:solidFill>
                <a:latin typeface="Times New Roman"/>
                <a:ea typeface="Times New Roman"/>
              </a:rPr>
              <a:t>ставлення</a:t>
            </a:r>
            <a:r>
              <a:rPr lang="ru-RU" b="1" dirty="0">
                <a:solidFill>
                  <a:srgbClr val="222222"/>
                </a:solidFill>
                <a:latin typeface="Times New Roman"/>
                <a:ea typeface="Times New Roman"/>
              </a:rPr>
              <a:t> до </a:t>
            </a:r>
            <a:r>
              <a:rPr lang="ru-RU" b="1" dirty="0" err="1">
                <a:solidFill>
                  <a:srgbClr val="222222"/>
                </a:solidFill>
                <a:latin typeface="Times New Roman"/>
                <a:ea typeface="Times New Roman"/>
              </a:rPr>
              <a:t>поставленої</a:t>
            </a:r>
            <a:r>
              <a:rPr lang="ru-RU" b="1" dirty="0">
                <a:solidFill>
                  <a:srgbClr val="222222"/>
                </a:solidFill>
                <a:latin typeface="Times New Roman"/>
                <a:ea typeface="Times New Roman"/>
              </a:rPr>
              <a:t> </a:t>
            </a:r>
            <a:r>
              <a:rPr lang="ru-RU" b="1" dirty="0" err="1">
                <a:solidFill>
                  <a:srgbClr val="222222"/>
                </a:solidFill>
                <a:latin typeface="Times New Roman"/>
                <a:ea typeface="Times New Roman"/>
              </a:rPr>
              <a:t>проблеми</a:t>
            </a:r>
            <a:r>
              <a:rPr lang="ru-RU" b="1" dirty="0">
                <a:solidFill>
                  <a:srgbClr val="222222"/>
                </a:solidFill>
                <a:latin typeface="Times New Roman"/>
                <a:ea typeface="Times New Roman"/>
              </a:rPr>
              <a:t>.</a:t>
            </a:r>
            <a:endParaRPr lang="ru-RU" b="1" dirty="0">
              <a:latin typeface="Times New Roman"/>
              <a:ea typeface="Calibri"/>
            </a:endParaRPr>
          </a:p>
          <a:p>
            <a:pPr marL="285750" marR="36195" lvl="0" indent="-285750" fontAlgn="base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ru-RU" b="1" dirty="0" err="1">
                <a:solidFill>
                  <a:srgbClr val="222222"/>
                </a:solidFill>
                <a:latin typeface="Times New Roman"/>
                <a:ea typeface="Times New Roman"/>
              </a:rPr>
              <a:t>Якість</a:t>
            </a:r>
            <a:r>
              <a:rPr lang="ru-RU" b="1" dirty="0">
                <a:solidFill>
                  <a:srgbClr val="222222"/>
                </a:solidFill>
                <a:latin typeface="Times New Roman"/>
                <a:ea typeface="Times New Roman"/>
              </a:rPr>
              <a:t> </a:t>
            </a:r>
            <a:r>
              <a:rPr lang="ru-RU" b="1" dirty="0" err="1">
                <a:solidFill>
                  <a:srgbClr val="222222"/>
                </a:solidFill>
                <a:latin typeface="Times New Roman"/>
                <a:ea typeface="Times New Roman"/>
              </a:rPr>
              <a:t>оформлення</a:t>
            </a:r>
            <a:r>
              <a:rPr lang="ru-RU" b="1" dirty="0">
                <a:solidFill>
                  <a:srgbClr val="222222"/>
                </a:solidFill>
                <a:latin typeface="Times New Roman"/>
                <a:ea typeface="Times New Roman"/>
              </a:rPr>
              <a:t> </a:t>
            </a:r>
            <a:r>
              <a:rPr lang="ru-RU" b="1" dirty="0" err="1" smtClean="0">
                <a:solidFill>
                  <a:srgbClr val="222222"/>
                </a:solidFill>
                <a:latin typeface="Times New Roman"/>
                <a:ea typeface="Times New Roman"/>
              </a:rPr>
              <a:t>результатів</a:t>
            </a:r>
            <a:r>
              <a:rPr lang="ru-RU" b="1" dirty="0" smtClean="0">
                <a:solidFill>
                  <a:srgbClr val="222222"/>
                </a:solidFill>
                <a:latin typeface="Times New Roman"/>
                <a:ea typeface="Times New Roman"/>
              </a:rPr>
              <a:t> проекту.</a:t>
            </a:r>
            <a:endParaRPr lang="ru-RU" b="1" dirty="0">
              <a:latin typeface="Times New Roman"/>
              <a:ea typeface="Calibri"/>
            </a:endParaRPr>
          </a:p>
          <a:p>
            <a:pPr marL="285750" marR="36195" lvl="0" indent="-285750" fontAlgn="base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ru-RU" b="1" dirty="0" err="1">
                <a:solidFill>
                  <a:srgbClr val="222222"/>
                </a:solidFill>
                <a:latin typeface="Times New Roman"/>
                <a:ea typeface="Times New Roman"/>
              </a:rPr>
              <a:t>Демонстрація</a:t>
            </a:r>
            <a:r>
              <a:rPr lang="ru-RU" b="1" dirty="0">
                <a:solidFill>
                  <a:srgbClr val="222222"/>
                </a:solidFill>
                <a:latin typeface="Times New Roman"/>
                <a:ea typeface="Times New Roman"/>
              </a:rPr>
              <a:t> </a:t>
            </a:r>
            <a:r>
              <a:rPr lang="ru-RU" b="1" dirty="0" err="1">
                <a:solidFill>
                  <a:srgbClr val="222222"/>
                </a:solidFill>
                <a:latin typeface="Times New Roman"/>
                <a:ea typeface="Times New Roman"/>
              </a:rPr>
              <a:t>результатів</a:t>
            </a:r>
            <a:r>
              <a:rPr lang="ru-RU" b="1" dirty="0">
                <a:solidFill>
                  <a:srgbClr val="222222"/>
                </a:solidFill>
                <a:latin typeface="Times New Roman"/>
                <a:ea typeface="Times New Roman"/>
              </a:rPr>
              <a:t> (</a:t>
            </a:r>
            <a:r>
              <a:rPr lang="ru-RU" b="1" dirty="0" err="1">
                <a:solidFill>
                  <a:srgbClr val="222222"/>
                </a:solidFill>
                <a:latin typeface="Times New Roman"/>
                <a:ea typeface="Times New Roman"/>
              </a:rPr>
              <a:t>захист</a:t>
            </a:r>
            <a:r>
              <a:rPr lang="ru-RU" b="1" dirty="0">
                <a:solidFill>
                  <a:srgbClr val="222222"/>
                </a:solidFill>
                <a:latin typeface="Times New Roman"/>
                <a:ea typeface="Times New Roman"/>
              </a:rPr>
              <a:t>).</a:t>
            </a:r>
            <a:endParaRPr lang="ru-RU" b="1" dirty="0">
              <a:effectLst/>
              <a:latin typeface="Times New Roman"/>
              <a:ea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23591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4" descr="Ð ÐµÐ·ÑÐ»ÑÑÐ°Ñ Ð¿Ð¾ÑÑÐºÑ Ð·Ð¾Ð±ÑÐ°Ð¶ÐµÐ½Ñ Ð·Ð° Ð·Ð°Ð¿Ð¸ÑÐ¾Ð¼ &quot;ÐÐ¾ÑÐ´Ð¾Ð½ ÐÑÐ°Ð¹Ð´ÐµÐ½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460375" y="260648"/>
            <a:ext cx="76400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Хмара тегів…!? Для чого? Як створити?</a:t>
            </a:r>
            <a:endParaRPr lang="ru-RU" sz="32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07974" y="908720"/>
            <a:ext cx="793643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err="1">
                <a:solidFill>
                  <a:srgbClr val="FF0000"/>
                </a:solidFill>
                <a:latin typeface="Arial"/>
              </a:rPr>
              <a:t>Хмара</a:t>
            </a:r>
            <a:r>
              <a:rPr lang="ru-RU" b="1" i="1" dirty="0">
                <a:solidFill>
                  <a:srgbClr val="FF0000"/>
                </a:solidFill>
                <a:latin typeface="Arial"/>
              </a:rPr>
              <a:t> </a:t>
            </a:r>
            <a:r>
              <a:rPr lang="ru-RU" b="1" i="1" dirty="0" err="1">
                <a:solidFill>
                  <a:srgbClr val="FF0000"/>
                </a:solidFill>
                <a:latin typeface="Arial"/>
              </a:rPr>
              <a:t>тегів</a:t>
            </a:r>
            <a:r>
              <a:rPr lang="ru-RU" b="1" i="1" dirty="0">
                <a:solidFill>
                  <a:srgbClr val="252525"/>
                </a:solidFill>
                <a:latin typeface="Arial"/>
              </a:rPr>
              <a:t> (</a:t>
            </a:r>
            <a:r>
              <a:rPr lang="ru-RU" b="1" i="1" dirty="0" err="1">
                <a:solidFill>
                  <a:srgbClr val="252525"/>
                </a:solidFill>
                <a:latin typeface="Arial"/>
              </a:rPr>
              <a:t>хмара</a:t>
            </a:r>
            <a:r>
              <a:rPr lang="ru-RU" b="1" i="1" dirty="0">
                <a:solidFill>
                  <a:srgbClr val="252525"/>
                </a:solidFill>
                <a:latin typeface="Arial"/>
              </a:rPr>
              <a:t> </a:t>
            </a:r>
            <a:r>
              <a:rPr lang="ru-RU" b="1" i="1" dirty="0" err="1">
                <a:solidFill>
                  <a:srgbClr val="252525"/>
                </a:solidFill>
                <a:latin typeface="Arial"/>
              </a:rPr>
              <a:t>слів</a:t>
            </a:r>
            <a:r>
              <a:rPr lang="ru-RU" b="1" i="1" dirty="0">
                <a:solidFill>
                  <a:srgbClr val="252525"/>
                </a:solidFill>
                <a:latin typeface="Arial"/>
              </a:rPr>
              <a:t>, </a:t>
            </a:r>
            <a:r>
              <a:rPr lang="ru-RU" b="1" i="1" dirty="0" err="1">
                <a:solidFill>
                  <a:srgbClr val="252525"/>
                </a:solidFill>
                <a:latin typeface="Arial"/>
              </a:rPr>
              <a:t>або</a:t>
            </a:r>
            <a:r>
              <a:rPr lang="ru-RU" b="1" i="1" dirty="0">
                <a:solidFill>
                  <a:srgbClr val="252525"/>
                </a:solidFill>
                <a:latin typeface="Arial"/>
              </a:rPr>
              <a:t> </a:t>
            </a:r>
            <a:r>
              <a:rPr lang="ru-RU" b="1" i="1" dirty="0" err="1">
                <a:solidFill>
                  <a:srgbClr val="252525"/>
                </a:solidFill>
                <a:latin typeface="Arial"/>
              </a:rPr>
              <a:t>зважений</a:t>
            </a:r>
            <a:r>
              <a:rPr lang="ru-RU" b="1" i="1" dirty="0">
                <a:solidFill>
                  <a:srgbClr val="252525"/>
                </a:solidFill>
                <a:latin typeface="Arial"/>
              </a:rPr>
              <a:t> список,</a:t>
            </a:r>
            <a:r>
              <a:rPr lang="ru-RU" i="1" dirty="0">
                <a:solidFill>
                  <a:srgbClr val="252525"/>
                </a:solidFill>
                <a:latin typeface="Arial"/>
              </a:rPr>
              <a:t> </a:t>
            </a:r>
            <a:r>
              <a:rPr lang="ru-RU" b="1" i="1" dirty="0">
                <a:solidFill>
                  <a:srgbClr val="252525"/>
                </a:solidFill>
                <a:latin typeface="Arial"/>
              </a:rPr>
              <a:t>представлена (-</a:t>
            </a:r>
            <a:r>
              <a:rPr lang="ru-RU" b="1" i="1" dirty="0" err="1">
                <a:solidFill>
                  <a:srgbClr val="252525"/>
                </a:solidFill>
                <a:latin typeface="Arial"/>
              </a:rPr>
              <a:t>ий</a:t>
            </a:r>
            <a:r>
              <a:rPr lang="ru-RU" b="1" i="1" dirty="0">
                <a:solidFill>
                  <a:srgbClr val="252525"/>
                </a:solidFill>
                <a:latin typeface="Arial"/>
              </a:rPr>
              <a:t>) </a:t>
            </a:r>
            <a:r>
              <a:rPr lang="ru-RU" b="1" i="1" dirty="0" err="1">
                <a:solidFill>
                  <a:srgbClr val="252525"/>
                </a:solidFill>
                <a:latin typeface="Arial"/>
              </a:rPr>
              <a:t>візуально</a:t>
            </a:r>
            <a:r>
              <a:rPr lang="ru-RU" i="1" dirty="0">
                <a:solidFill>
                  <a:srgbClr val="252525"/>
                </a:solidFill>
                <a:latin typeface="Arial"/>
              </a:rPr>
              <a:t>) — </a:t>
            </a:r>
            <a:r>
              <a:rPr lang="ru-RU" i="1" dirty="0" err="1">
                <a:solidFill>
                  <a:srgbClr val="252525"/>
                </a:solidFill>
                <a:latin typeface="Arial"/>
              </a:rPr>
              <a:t>це</a:t>
            </a:r>
            <a:r>
              <a:rPr lang="ru-RU" i="1" dirty="0">
                <a:solidFill>
                  <a:srgbClr val="252525"/>
                </a:solidFill>
                <a:latin typeface="Arial"/>
              </a:rPr>
              <a:t> </a:t>
            </a:r>
            <a:r>
              <a:rPr lang="ru-RU" i="1" dirty="0" err="1">
                <a:solidFill>
                  <a:srgbClr val="252525"/>
                </a:solidFill>
                <a:latin typeface="Arial"/>
              </a:rPr>
              <a:t>візуальне</a:t>
            </a:r>
            <a:r>
              <a:rPr lang="ru-RU" i="1" dirty="0">
                <a:solidFill>
                  <a:srgbClr val="252525"/>
                </a:solidFill>
                <a:latin typeface="Arial"/>
              </a:rPr>
              <a:t> </a:t>
            </a:r>
            <a:r>
              <a:rPr lang="ru-RU" i="1" dirty="0" err="1">
                <a:solidFill>
                  <a:srgbClr val="252525"/>
                </a:solidFill>
                <a:latin typeface="Arial"/>
              </a:rPr>
              <a:t>подання</a:t>
            </a:r>
            <a:r>
              <a:rPr lang="ru-RU" i="1" dirty="0">
                <a:solidFill>
                  <a:srgbClr val="252525"/>
                </a:solidFill>
                <a:latin typeface="Arial"/>
              </a:rPr>
              <a:t> списку </a:t>
            </a:r>
            <a:r>
              <a:rPr lang="ru-RU" i="1" dirty="0" err="1">
                <a:solidFill>
                  <a:srgbClr val="252525"/>
                </a:solidFill>
                <a:latin typeface="Arial"/>
              </a:rPr>
              <a:t>категорій</a:t>
            </a:r>
            <a:r>
              <a:rPr lang="ru-RU" i="1" dirty="0">
                <a:solidFill>
                  <a:srgbClr val="252525"/>
                </a:solidFill>
                <a:latin typeface="Arial"/>
              </a:rPr>
              <a:t> (</a:t>
            </a:r>
            <a:r>
              <a:rPr lang="ru-RU" i="1" dirty="0" err="1">
                <a:solidFill>
                  <a:srgbClr val="252525"/>
                </a:solidFill>
                <a:latin typeface="Arial"/>
              </a:rPr>
              <a:t>або</a:t>
            </a:r>
            <a:r>
              <a:rPr lang="ru-RU" i="1" dirty="0">
                <a:solidFill>
                  <a:srgbClr val="252525"/>
                </a:solidFill>
                <a:latin typeface="Arial"/>
              </a:rPr>
              <a:t> </a:t>
            </a:r>
            <a:r>
              <a:rPr lang="ru-RU" i="1" dirty="0" err="1">
                <a:solidFill>
                  <a:srgbClr val="252525"/>
                </a:solidFill>
                <a:latin typeface="Arial"/>
              </a:rPr>
              <a:t>тегів</a:t>
            </a:r>
            <a:r>
              <a:rPr lang="ru-RU" i="1" dirty="0">
                <a:solidFill>
                  <a:srgbClr val="252525"/>
                </a:solidFill>
                <a:latin typeface="Arial"/>
              </a:rPr>
              <a:t>, </a:t>
            </a:r>
            <a:r>
              <a:rPr lang="ru-RU" i="1" dirty="0" err="1">
                <a:solidFill>
                  <a:srgbClr val="252525"/>
                </a:solidFill>
                <a:latin typeface="Arial"/>
              </a:rPr>
              <a:t>також</a:t>
            </a:r>
            <a:r>
              <a:rPr lang="ru-RU" i="1" dirty="0">
                <a:solidFill>
                  <a:srgbClr val="252525"/>
                </a:solidFill>
                <a:latin typeface="Arial"/>
              </a:rPr>
              <a:t> </a:t>
            </a:r>
            <a:r>
              <a:rPr lang="ru-RU" i="1" dirty="0" err="1">
                <a:solidFill>
                  <a:srgbClr val="252525"/>
                </a:solidFill>
                <a:latin typeface="Arial"/>
              </a:rPr>
              <a:t>званих</a:t>
            </a:r>
            <a:r>
              <a:rPr lang="ru-RU" i="1" dirty="0">
                <a:solidFill>
                  <a:srgbClr val="252525"/>
                </a:solidFill>
                <a:latin typeface="Arial"/>
              </a:rPr>
              <a:t> </a:t>
            </a:r>
            <a:r>
              <a:rPr lang="ru-RU" i="1" dirty="0" err="1">
                <a:solidFill>
                  <a:srgbClr val="252525"/>
                </a:solidFill>
                <a:latin typeface="Arial"/>
              </a:rPr>
              <a:t>мітками</a:t>
            </a:r>
            <a:r>
              <a:rPr lang="ru-RU" i="1" dirty="0">
                <a:solidFill>
                  <a:srgbClr val="252525"/>
                </a:solidFill>
                <a:latin typeface="Arial"/>
              </a:rPr>
              <a:t>, </a:t>
            </a:r>
            <a:r>
              <a:rPr lang="ru-RU" i="1" dirty="0" err="1">
                <a:solidFill>
                  <a:srgbClr val="252525"/>
                </a:solidFill>
                <a:latin typeface="Arial"/>
              </a:rPr>
              <a:t>ярликами</a:t>
            </a:r>
            <a:r>
              <a:rPr lang="ru-RU" i="1" dirty="0">
                <a:solidFill>
                  <a:srgbClr val="252525"/>
                </a:solidFill>
                <a:latin typeface="Arial"/>
              </a:rPr>
              <a:t>, </a:t>
            </a:r>
            <a:r>
              <a:rPr lang="ru-RU" i="1" dirty="0" err="1">
                <a:solidFill>
                  <a:srgbClr val="252525"/>
                </a:solidFill>
                <a:latin typeface="Arial"/>
              </a:rPr>
              <a:t>ключовими</a:t>
            </a:r>
            <a:r>
              <a:rPr lang="ru-RU" i="1" dirty="0">
                <a:solidFill>
                  <a:srgbClr val="252525"/>
                </a:solidFill>
                <a:latin typeface="Arial"/>
              </a:rPr>
              <a:t> словами, </a:t>
            </a:r>
            <a:r>
              <a:rPr lang="ru-RU" i="1" dirty="0" err="1">
                <a:solidFill>
                  <a:srgbClr val="252525"/>
                </a:solidFill>
                <a:latin typeface="Arial"/>
              </a:rPr>
              <a:t>тощо</a:t>
            </a:r>
            <a:r>
              <a:rPr lang="ru-RU" i="1" dirty="0">
                <a:solidFill>
                  <a:srgbClr val="252525"/>
                </a:solidFill>
                <a:latin typeface="Arial"/>
              </a:rPr>
              <a:t>)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35696" y="1832050"/>
            <a:ext cx="60228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 err="1">
                <a:latin typeface="trebuchet ms"/>
              </a:rPr>
              <a:t>Навіщо</a:t>
            </a:r>
            <a:r>
              <a:rPr lang="ru-RU" sz="2800" b="1" i="1" dirty="0">
                <a:latin typeface="trebuchet ms"/>
              </a:rPr>
              <a:t> </a:t>
            </a:r>
            <a:r>
              <a:rPr lang="ru-RU" sz="2800" b="1" i="1" dirty="0" err="1">
                <a:latin typeface="trebuchet ms"/>
              </a:rPr>
              <a:t>створювати</a:t>
            </a:r>
            <a:r>
              <a:rPr lang="ru-RU" sz="2800" b="1" i="1" dirty="0">
                <a:latin typeface="trebuchet ms"/>
              </a:rPr>
              <a:t> хмари </a:t>
            </a:r>
            <a:r>
              <a:rPr lang="ru-RU" sz="2800" b="1" i="1" dirty="0" err="1">
                <a:latin typeface="trebuchet ms"/>
              </a:rPr>
              <a:t>слів</a:t>
            </a:r>
            <a:r>
              <a:rPr lang="ru-RU" sz="2800" b="1" i="1" dirty="0">
                <a:latin typeface="trebuchet ms"/>
              </a:rPr>
              <a:t>?</a:t>
            </a:r>
            <a:endParaRPr lang="ru-RU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0" y="2420888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Arial"/>
              <a:buChar char="•"/>
            </a:pPr>
            <a:r>
              <a:rPr lang="ru-RU" dirty="0">
                <a:solidFill>
                  <a:srgbClr val="252525"/>
                </a:solidFill>
                <a:latin typeface="trebuchet ms"/>
              </a:rPr>
              <a:t> </a:t>
            </a:r>
            <a:r>
              <a:rPr lang="ru-RU" dirty="0" smtClean="0">
                <a:solidFill>
                  <a:srgbClr val="252525"/>
                </a:solidFill>
                <a:latin typeface="trebuchet ms"/>
              </a:rPr>
              <a:t> в </a:t>
            </a:r>
            <a:r>
              <a:rPr lang="ru-RU" b="1" dirty="0" err="1" smtClean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хмару</a:t>
            </a:r>
            <a:r>
              <a:rPr lang="ru-RU" b="1" dirty="0" smtClean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можна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записати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 тему уроку, яку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учні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повинні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визначити</a:t>
            </a:r>
            <a:r>
              <a:rPr lang="ru-RU" b="1" dirty="0" smtClean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;</a:t>
            </a:r>
          </a:p>
          <a:p>
            <a:pPr algn="just"/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 </a:t>
            </a:r>
            <a:endParaRPr lang="ru-RU" b="1" dirty="0">
              <a:solidFill>
                <a:srgbClr val="0B5394"/>
              </a:solidFill>
              <a:latin typeface="Verdana"/>
              <a:cs typeface="Aharoni" panose="02010803020104030203" pitchFamily="2" charset="-79"/>
            </a:endParaRPr>
          </a:p>
          <a:p>
            <a:pPr algn="just">
              <a:buFont typeface="Arial"/>
              <a:buChar char="•"/>
            </a:pP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попросити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скласти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пропозиції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щодо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визначеної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 теми, «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хмара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»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виступає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 в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якості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 опорного конспекту; </a:t>
            </a:r>
            <a:endParaRPr lang="ru-RU" b="1" dirty="0" smtClean="0">
              <a:solidFill>
                <a:srgbClr val="252525"/>
              </a:solidFill>
              <a:latin typeface="trebuchet ms"/>
              <a:cs typeface="Aharoni" panose="02010803020104030203" pitchFamily="2" charset="-79"/>
            </a:endParaRPr>
          </a:p>
          <a:p>
            <a:pPr algn="just"/>
            <a:endParaRPr lang="ru-RU" b="1" dirty="0">
              <a:solidFill>
                <a:srgbClr val="0B5394"/>
              </a:solidFill>
              <a:latin typeface="Verdana"/>
              <a:cs typeface="Aharoni" panose="02010803020104030203" pitchFamily="2" charset="-79"/>
            </a:endParaRPr>
          </a:p>
          <a:p>
            <a:pPr algn="just">
              <a:buFont typeface="Arial"/>
              <a:buChar char="•"/>
            </a:pP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можна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запропонувати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дітям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прочитати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 в «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хмарі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» головне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питання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, на яке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необхідно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знайти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відповідь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протягом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 уроку; </a:t>
            </a:r>
            <a:endParaRPr lang="ru-RU" b="1" dirty="0" smtClean="0">
              <a:solidFill>
                <a:srgbClr val="252525"/>
              </a:solidFill>
              <a:latin typeface="trebuchet ms"/>
              <a:cs typeface="Aharoni" panose="02010803020104030203" pitchFamily="2" charset="-79"/>
            </a:endParaRPr>
          </a:p>
          <a:p>
            <a:pPr algn="just"/>
            <a:endParaRPr lang="ru-RU" b="1" dirty="0">
              <a:solidFill>
                <a:srgbClr val="0B5394"/>
              </a:solidFill>
              <a:latin typeface="Verdana"/>
              <a:cs typeface="Aharoni" panose="02010803020104030203" pitchFamily="2" charset="-79"/>
            </a:endParaRPr>
          </a:p>
          <a:p>
            <a:pPr algn="just">
              <a:buFont typeface="Arial"/>
              <a:buChar char="•"/>
            </a:pP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скласти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речення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або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розповідь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,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використовуючи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якомога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більше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слів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 з хмари</a:t>
            </a:r>
            <a:r>
              <a:rPr lang="ru-RU" b="1" dirty="0" smtClean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;</a:t>
            </a:r>
          </a:p>
          <a:p>
            <a:pPr algn="just"/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 </a:t>
            </a:r>
            <a:endParaRPr lang="ru-RU" b="1" dirty="0">
              <a:solidFill>
                <a:srgbClr val="0B5394"/>
              </a:solidFill>
              <a:latin typeface="Verdana"/>
              <a:cs typeface="Aharoni" panose="02010803020104030203" pitchFamily="2" charset="-79"/>
            </a:endParaRPr>
          </a:p>
          <a:p>
            <a:pPr algn="just">
              <a:buFont typeface="Arial"/>
              <a:buChar char="•"/>
            </a:pP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створити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словникову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 «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хмару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» на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основі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 невеликих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нещодавно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вивчених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навчальних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текстів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, і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попросити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учнів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пригадати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, про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що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були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ці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тексти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, і в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якому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саме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контексті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 </a:t>
            </a:r>
            <a:r>
              <a:rPr lang="ru-RU" b="1" dirty="0" err="1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використовувалися</a:t>
            </a:r>
            <a:r>
              <a:rPr lang="ru-RU" b="1" dirty="0">
                <a:solidFill>
                  <a:srgbClr val="252525"/>
                </a:solidFill>
                <a:latin typeface="trebuchet ms"/>
                <a:cs typeface="Aharoni" panose="02010803020104030203" pitchFamily="2" charset="-79"/>
              </a:rPr>
              <a:t> слова; </a:t>
            </a:r>
            <a:endParaRPr lang="ru-RU" b="1" dirty="0">
              <a:solidFill>
                <a:srgbClr val="0B5394"/>
              </a:solidFill>
              <a:latin typeface="Verdana"/>
              <a:cs typeface="Aharoni" panose="02010803020104030203" pitchFamily="2" charset="-79"/>
            </a:endParaRPr>
          </a:p>
          <a:p>
            <a:pPr algn="just">
              <a:buFont typeface="Arial"/>
              <a:buChar char="•"/>
            </a:pPr>
            <a:endParaRPr lang="ru-RU" b="0" i="0" dirty="0">
              <a:solidFill>
                <a:srgbClr val="0B5394"/>
              </a:solidFill>
              <a:effectLst/>
              <a:latin typeface="Verdana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5571" y="1222123"/>
            <a:ext cx="1524000" cy="871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D913B-CCDE-4279-A7EF-3F4F57AFF0C8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3257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0375" y="260648"/>
            <a:ext cx="76400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Хмара тегів…!? Для чого? Як створити?</a:t>
            </a:r>
            <a:endParaRPr lang="ru-RU" sz="32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1700808"/>
            <a:ext cx="814407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buFont typeface="Arial"/>
              <a:buChar char="•"/>
            </a:pPr>
            <a:r>
              <a:rPr lang="ru-RU" sz="2000" b="1" dirty="0" err="1">
                <a:latin typeface="trebuchet ms"/>
                <a:cs typeface="Aharoni" panose="02010803020104030203" pitchFamily="2" charset="-79"/>
              </a:rPr>
              <a:t>показати</a:t>
            </a:r>
            <a:r>
              <a:rPr lang="ru-RU" sz="2000" b="1" dirty="0">
                <a:latin typeface="trebuchet ms"/>
                <a:cs typeface="Aharoni" panose="02010803020104030203" pitchFamily="2" charset="-79"/>
              </a:rPr>
              <a:t> «</a:t>
            </a:r>
            <a:r>
              <a:rPr lang="ru-RU" sz="2000" b="1" dirty="0" err="1">
                <a:latin typeface="trebuchet ms"/>
                <a:cs typeface="Aharoni" panose="02010803020104030203" pitchFamily="2" charset="-79"/>
              </a:rPr>
              <a:t>хмару</a:t>
            </a:r>
            <a:r>
              <a:rPr lang="ru-RU" sz="2000" b="1" dirty="0">
                <a:latin typeface="trebuchet ms"/>
                <a:cs typeface="Aharoni" panose="02010803020104030203" pitchFamily="2" charset="-79"/>
              </a:rPr>
              <a:t>», </a:t>
            </a:r>
            <a:r>
              <a:rPr lang="ru-RU" sz="2000" b="1" dirty="0" err="1">
                <a:latin typeface="trebuchet ms"/>
                <a:cs typeface="Aharoni" panose="02010803020104030203" pitchFamily="2" charset="-79"/>
              </a:rPr>
              <a:t>складену</a:t>
            </a:r>
            <a:r>
              <a:rPr lang="ru-RU" sz="2000" b="1" dirty="0">
                <a:latin typeface="trebuchet ms"/>
                <a:cs typeface="Aharoni" panose="02010803020104030203" pitchFamily="2" charset="-79"/>
              </a:rPr>
              <a:t> </a:t>
            </a:r>
            <a:r>
              <a:rPr lang="ru-RU" sz="2000" b="1" dirty="0" err="1">
                <a:latin typeface="trebuchet ms"/>
                <a:cs typeface="Aharoni" panose="02010803020104030203" pitchFamily="2" charset="-79"/>
              </a:rPr>
              <a:t>зі</a:t>
            </a:r>
            <a:r>
              <a:rPr lang="ru-RU" sz="2000" b="1" dirty="0">
                <a:latin typeface="trebuchet ms"/>
                <a:cs typeface="Aharoni" panose="02010803020104030203" pitchFamily="2" charset="-79"/>
              </a:rPr>
              <a:t> </a:t>
            </a:r>
            <a:r>
              <a:rPr lang="ru-RU" sz="2000" b="1" dirty="0" err="1">
                <a:latin typeface="trebuchet ms"/>
                <a:cs typeface="Aharoni" panose="02010803020104030203" pitchFamily="2" charset="-79"/>
              </a:rPr>
              <a:t>слів</a:t>
            </a:r>
            <a:r>
              <a:rPr lang="ru-RU" sz="2000" b="1" dirty="0">
                <a:latin typeface="trebuchet ms"/>
                <a:cs typeface="Aharoni" panose="02010803020104030203" pitchFamily="2" charset="-79"/>
              </a:rPr>
              <a:t>, </a:t>
            </a:r>
            <a:r>
              <a:rPr lang="ru-RU" sz="2000" b="1" dirty="0" err="1">
                <a:latin typeface="trebuchet ms"/>
                <a:cs typeface="Aharoni" panose="02010803020104030203" pitchFamily="2" charset="-79"/>
              </a:rPr>
              <a:t>узятих</a:t>
            </a:r>
            <a:r>
              <a:rPr lang="ru-RU" sz="2000" b="1" dirty="0">
                <a:latin typeface="trebuchet ms"/>
                <a:cs typeface="Aharoni" panose="02010803020104030203" pitchFamily="2" charset="-79"/>
              </a:rPr>
              <a:t> </a:t>
            </a:r>
            <a:r>
              <a:rPr lang="ru-RU" sz="2000" b="1" dirty="0" err="1">
                <a:latin typeface="trebuchet ms"/>
                <a:cs typeface="Aharoni" panose="02010803020104030203" pitchFamily="2" charset="-79"/>
              </a:rPr>
              <a:t>із</a:t>
            </a:r>
            <a:r>
              <a:rPr lang="ru-RU" sz="2000" b="1" dirty="0">
                <a:latin typeface="trebuchet ms"/>
                <a:cs typeface="Aharoni" panose="02010803020104030203" pitchFamily="2" charset="-79"/>
              </a:rPr>
              <a:t> </a:t>
            </a:r>
            <a:r>
              <a:rPr lang="ru-RU" sz="2000" b="1" dirty="0" err="1">
                <a:latin typeface="trebuchet ms"/>
                <a:cs typeface="Aharoni" panose="02010803020104030203" pitchFamily="2" charset="-79"/>
              </a:rPr>
              <a:t>незнайомого</a:t>
            </a:r>
            <a:r>
              <a:rPr lang="ru-RU" sz="2000" b="1" dirty="0">
                <a:latin typeface="trebuchet ms"/>
                <a:cs typeface="Aharoni" panose="02010803020104030203" pitchFamily="2" charset="-79"/>
              </a:rPr>
              <a:t> тексту, і </a:t>
            </a:r>
            <a:r>
              <a:rPr lang="ru-RU" sz="2000" b="1" dirty="0" err="1">
                <a:latin typeface="trebuchet ms"/>
                <a:cs typeface="Aharoni" panose="02010803020104030203" pitchFamily="2" charset="-79"/>
              </a:rPr>
              <a:t>попросити</a:t>
            </a:r>
            <a:r>
              <a:rPr lang="ru-RU" sz="2000" b="1" dirty="0">
                <a:latin typeface="trebuchet ms"/>
                <a:cs typeface="Aharoni" panose="02010803020104030203" pitchFamily="2" charset="-79"/>
              </a:rPr>
              <a:t> </a:t>
            </a:r>
            <a:r>
              <a:rPr lang="ru-RU" sz="2000" b="1" dirty="0" err="1">
                <a:latin typeface="trebuchet ms"/>
                <a:cs typeface="Aharoni" panose="02010803020104030203" pitchFamily="2" charset="-79"/>
              </a:rPr>
              <a:t>здогадатися</a:t>
            </a:r>
            <a:r>
              <a:rPr lang="ru-RU" sz="2000" b="1" dirty="0">
                <a:latin typeface="trebuchet ms"/>
                <a:cs typeface="Aharoni" panose="02010803020104030203" pitchFamily="2" charset="-79"/>
              </a:rPr>
              <a:t> про </a:t>
            </a:r>
            <a:r>
              <a:rPr lang="ru-RU" sz="2000" b="1" dirty="0" err="1">
                <a:latin typeface="trebuchet ms"/>
                <a:cs typeface="Aharoni" panose="02010803020104030203" pitchFamily="2" charset="-79"/>
              </a:rPr>
              <a:t>його</a:t>
            </a:r>
            <a:r>
              <a:rPr lang="ru-RU" sz="2000" b="1" dirty="0">
                <a:latin typeface="trebuchet ms"/>
                <a:cs typeface="Aharoni" panose="02010803020104030203" pitchFamily="2" charset="-79"/>
              </a:rPr>
              <a:t> </a:t>
            </a:r>
            <a:r>
              <a:rPr lang="ru-RU" sz="2000" b="1" dirty="0" err="1">
                <a:latin typeface="trebuchet ms"/>
                <a:cs typeface="Aharoni" panose="02010803020104030203" pitchFamily="2" charset="-79"/>
              </a:rPr>
              <a:t>зміст</a:t>
            </a:r>
            <a:r>
              <a:rPr lang="ru-RU" sz="2000" b="1" dirty="0" smtClean="0">
                <a:latin typeface="trebuchet ms"/>
                <a:cs typeface="Aharoni" panose="02010803020104030203" pitchFamily="2" charset="-79"/>
              </a:rPr>
              <a:t>;</a:t>
            </a:r>
          </a:p>
          <a:p>
            <a:pPr lvl="0" algn="just"/>
            <a:endParaRPr lang="ru-RU" sz="2000" b="1" dirty="0">
              <a:latin typeface="Verdana"/>
              <a:cs typeface="Aharoni" panose="02010803020104030203" pitchFamily="2" charset="-79"/>
            </a:endParaRPr>
          </a:p>
          <a:p>
            <a:pPr lvl="0" algn="just">
              <a:buFont typeface="Arial"/>
              <a:buChar char="•"/>
            </a:pPr>
            <a:r>
              <a:rPr lang="ru-RU" sz="2000" b="1" dirty="0" err="1">
                <a:latin typeface="trebuchet ms"/>
                <a:cs typeface="Aharoni" panose="02010803020104030203" pitchFamily="2" charset="-79"/>
              </a:rPr>
              <a:t>перетворити</a:t>
            </a:r>
            <a:r>
              <a:rPr lang="ru-RU" sz="2000" b="1" dirty="0">
                <a:latin typeface="trebuchet ms"/>
                <a:cs typeface="Aharoni" panose="02010803020104030203" pitchFamily="2" charset="-79"/>
              </a:rPr>
              <a:t> </a:t>
            </a:r>
            <a:r>
              <a:rPr lang="ru-RU" sz="2000" b="1" dirty="0" err="1">
                <a:latin typeface="trebuchet ms"/>
                <a:cs typeface="Aharoni" panose="02010803020104030203" pitchFamily="2" charset="-79"/>
              </a:rPr>
              <a:t>нудний</a:t>
            </a:r>
            <a:r>
              <a:rPr lang="ru-RU" sz="2000" b="1" dirty="0">
                <a:latin typeface="trebuchet ms"/>
                <a:cs typeface="Aharoni" panose="02010803020104030203" pitchFamily="2" charset="-79"/>
              </a:rPr>
              <a:t> текст в </a:t>
            </a:r>
            <a:r>
              <a:rPr lang="ru-RU" sz="2000" b="1" dirty="0" err="1">
                <a:latin typeface="trebuchet ms"/>
                <a:cs typeface="Aharoni" panose="02010803020104030203" pitchFamily="2" charset="-79"/>
              </a:rPr>
              <a:t>цікаву</a:t>
            </a:r>
            <a:r>
              <a:rPr lang="ru-RU" sz="2000" b="1" dirty="0">
                <a:latin typeface="trebuchet ms"/>
                <a:cs typeface="Aharoni" panose="02010803020104030203" pitchFamily="2" charset="-79"/>
              </a:rPr>
              <a:t> головоломку</a:t>
            </a:r>
            <a:r>
              <a:rPr lang="ru-RU" sz="2000" b="1" dirty="0" smtClean="0">
                <a:latin typeface="trebuchet ms"/>
                <a:cs typeface="Aharoni" panose="02010803020104030203" pitchFamily="2" charset="-79"/>
              </a:rPr>
              <a:t>;</a:t>
            </a:r>
          </a:p>
          <a:p>
            <a:pPr lvl="0" algn="just"/>
            <a:endParaRPr lang="ru-RU" sz="2000" b="1" dirty="0">
              <a:latin typeface="Verdana"/>
              <a:cs typeface="Aharoni" panose="02010803020104030203" pitchFamily="2" charset="-79"/>
            </a:endParaRPr>
          </a:p>
          <a:p>
            <a:pPr lvl="0" algn="just">
              <a:buFont typeface="Arial"/>
              <a:buChar char="•"/>
            </a:pPr>
            <a:r>
              <a:rPr lang="ru-RU" sz="2000" b="1" dirty="0" err="1">
                <a:latin typeface="trebuchet ms"/>
                <a:cs typeface="Aharoni" panose="02010803020104030203" pitchFamily="2" charset="-79"/>
              </a:rPr>
              <a:t>написати</a:t>
            </a:r>
            <a:r>
              <a:rPr lang="ru-RU" sz="2000" b="1" dirty="0">
                <a:latin typeface="trebuchet ms"/>
                <a:cs typeface="Aharoni" panose="02010803020104030203" pitchFamily="2" charset="-79"/>
              </a:rPr>
              <a:t> </a:t>
            </a:r>
            <a:r>
              <a:rPr lang="ru-RU" sz="2000" b="1" dirty="0" err="1">
                <a:latin typeface="trebuchet ms"/>
                <a:cs typeface="Aharoni" panose="02010803020104030203" pitchFamily="2" charset="-79"/>
              </a:rPr>
              <a:t>зашифровану</a:t>
            </a:r>
            <a:r>
              <a:rPr lang="ru-RU" sz="2000" b="1" dirty="0">
                <a:latin typeface="trebuchet ms"/>
                <a:cs typeface="Aharoni" panose="02010803020104030203" pitchFamily="2" charset="-79"/>
              </a:rPr>
              <a:t> </a:t>
            </a:r>
            <a:r>
              <a:rPr lang="ru-RU" sz="2000" b="1" dirty="0" err="1">
                <a:latin typeface="trebuchet ms"/>
                <a:cs typeface="Aharoni" panose="02010803020104030203" pitchFamily="2" charset="-79"/>
              </a:rPr>
              <a:t>листівку</a:t>
            </a:r>
            <a:r>
              <a:rPr lang="ru-RU" sz="2000" b="1" dirty="0">
                <a:latin typeface="trebuchet ms"/>
                <a:cs typeface="Aharoni" panose="02010803020104030203" pitchFamily="2" charset="-79"/>
              </a:rPr>
              <a:t> </a:t>
            </a:r>
            <a:r>
              <a:rPr lang="ru-RU" sz="2000" b="1" dirty="0" err="1">
                <a:latin typeface="trebuchet ms"/>
                <a:cs typeface="Aharoni" panose="02010803020104030203" pitchFamily="2" charset="-79"/>
              </a:rPr>
              <a:t>другові</a:t>
            </a:r>
            <a:r>
              <a:rPr lang="ru-RU" sz="2000" b="1" dirty="0" smtClean="0">
                <a:latin typeface="trebuchet ms"/>
                <a:cs typeface="Aharoni" panose="02010803020104030203" pitchFamily="2" charset="-79"/>
              </a:rPr>
              <a:t>;</a:t>
            </a:r>
          </a:p>
          <a:p>
            <a:pPr lvl="0" algn="just"/>
            <a:endParaRPr lang="ru-RU" sz="2000" b="1" dirty="0">
              <a:latin typeface="Verdana"/>
              <a:cs typeface="Aharoni" panose="02010803020104030203" pitchFamily="2" charset="-79"/>
            </a:endParaRPr>
          </a:p>
          <a:p>
            <a:pPr lvl="0" algn="just">
              <a:buFont typeface="Arial"/>
              <a:buChar char="•"/>
            </a:pPr>
            <a:r>
              <a:rPr lang="ru-RU" sz="2000" b="1" dirty="0" err="1">
                <a:latin typeface="trebuchet ms"/>
                <a:cs typeface="Aharoni" panose="02010803020104030203" pitchFamily="2" charset="-79"/>
              </a:rPr>
              <a:t>зробити</a:t>
            </a:r>
            <a:r>
              <a:rPr lang="ru-RU" sz="2000" b="1" dirty="0">
                <a:latin typeface="trebuchet ms"/>
                <a:cs typeface="Aharoni" panose="02010803020104030203" pitchFamily="2" charset="-79"/>
              </a:rPr>
              <a:t> "</a:t>
            </a:r>
            <a:r>
              <a:rPr lang="ru-RU" sz="2000" b="1" dirty="0" err="1">
                <a:latin typeface="trebuchet ms"/>
                <a:cs typeface="Aharoni" panose="02010803020104030203" pitchFamily="2" charset="-79"/>
              </a:rPr>
              <a:t>хмарку</a:t>
            </a:r>
            <a:r>
              <a:rPr lang="ru-RU" sz="2000" b="1" dirty="0">
                <a:latin typeface="trebuchet ms"/>
                <a:cs typeface="Aharoni" panose="02010803020104030203" pitchFamily="2" charset="-79"/>
              </a:rPr>
              <a:t>" </a:t>
            </a:r>
            <a:r>
              <a:rPr lang="ru-RU" sz="2000" b="1" dirty="0" err="1">
                <a:latin typeface="trebuchet ms"/>
                <a:cs typeface="Aharoni" panose="02010803020104030203" pitchFamily="2" charset="-79"/>
              </a:rPr>
              <a:t>підказок</a:t>
            </a:r>
            <a:r>
              <a:rPr lang="ru-RU" sz="2000" b="1" dirty="0">
                <a:latin typeface="trebuchet ms"/>
                <a:cs typeface="Aharoni" panose="02010803020104030203" pitchFamily="2" charset="-79"/>
              </a:rPr>
              <a:t> до </a:t>
            </a:r>
            <a:r>
              <a:rPr lang="ru-RU" sz="2000" b="1" dirty="0" err="1">
                <a:latin typeface="trebuchet ms"/>
                <a:cs typeface="Aharoni" panose="02010803020104030203" pitchFamily="2" charset="-79"/>
              </a:rPr>
              <a:t>математичного</a:t>
            </a:r>
            <a:r>
              <a:rPr lang="ru-RU" sz="2000" b="1" dirty="0">
                <a:latin typeface="trebuchet ms"/>
                <a:cs typeface="Aharoni" panose="02010803020104030203" pitchFamily="2" charset="-79"/>
              </a:rPr>
              <a:t> (</a:t>
            </a:r>
            <a:r>
              <a:rPr lang="ru-RU" sz="2000" b="1" dirty="0" err="1">
                <a:latin typeface="trebuchet ms"/>
                <a:cs typeface="Aharoni" panose="02010803020104030203" pitchFamily="2" charset="-79"/>
              </a:rPr>
              <a:t>фізичного</a:t>
            </a:r>
            <a:r>
              <a:rPr lang="ru-RU" sz="2000" b="1" dirty="0">
                <a:latin typeface="trebuchet ms"/>
                <a:cs typeface="Aharoni" panose="02010803020104030203" pitchFamily="2" charset="-79"/>
              </a:rPr>
              <a:t>, </a:t>
            </a:r>
            <a:r>
              <a:rPr lang="ru-RU" sz="2000" b="1" dirty="0" err="1">
                <a:latin typeface="trebuchet ms"/>
                <a:cs typeface="Aharoni" panose="02010803020104030203" pitchFamily="2" charset="-79"/>
              </a:rPr>
              <a:t>географічного</a:t>
            </a:r>
            <a:r>
              <a:rPr lang="ru-RU" sz="2000" b="1" dirty="0">
                <a:latin typeface="trebuchet ms"/>
                <a:cs typeface="Aharoni" panose="02010803020104030203" pitchFamily="2" charset="-79"/>
              </a:rPr>
              <a:t>, </a:t>
            </a:r>
            <a:r>
              <a:rPr lang="ru-RU" sz="2000" b="1" dirty="0" err="1">
                <a:latin typeface="trebuchet ms"/>
                <a:cs typeface="Aharoni" panose="02010803020104030203" pitchFamily="2" charset="-79"/>
              </a:rPr>
              <a:t>біологічного</a:t>
            </a:r>
            <a:r>
              <a:rPr lang="ru-RU" sz="2000" b="1" dirty="0">
                <a:latin typeface="trebuchet ms"/>
                <a:cs typeface="Aharoni" panose="02010803020104030203" pitchFamily="2" charset="-79"/>
              </a:rPr>
              <a:t>, </a:t>
            </a:r>
            <a:r>
              <a:rPr lang="ru-RU" sz="2000" b="1" dirty="0" err="1">
                <a:latin typeface="trebuchet ms"/>
                <a:cs typeface="Aharoni" panose="02010803020104030203" pitchFamily="2" charset="-79"/>
              </a:rPr>
              <a:t>інформатичного</a:t>
            </a:r>
            <a:r>
              <a:rPr lang="ru-RU" sz="2000" b="1" dirty="0">
                <a:latin typeface="trebuchet ms"/>
                <a:cs typeface="Aharoni" panose="02010803020104030203" pitchFamily="2" charset="-79"/>
              </a:rPr>
              <a:t>, ...) </a:t>
            </a:r>
            <a:r>
              <a:rPr lang="ru-RU" sz="2000" b="1" dirty="0" err="1">
                <a:latin typeface="trebuchet ms"/>
                <a:cs typeface="Aharoni" panose="02010803020104030203" pitchFamily="2" charset="-79"/>
              </a:rPr>
              <a:t>диктантів</a:t>
            </a:r>
            <a:r>
              <a:rPr lang="ru-RU" sz="2000" b="1" dirty="0">
                <a:latin typeface="trebuchet ms"/>
                <a:cs typeface="Aharoni" panose="02010803020104030203" pitchFamily="2" charset="-79"/>
              </a:rPr>
              <a:t>, </a:t>
            </a:r>
            <a:r>
              <a:rPr lang="ru-RU" sz="2000" b="1" dirty="0" err="1">
                <a:latin typeface="trebuchet ms"/>
                <a:cs typeface="Aharoni" panose="02010803020104030203" pitchFamily="2" charset="-79"/>
              </a:rPr>
              <a:t>кросвордів</a:t>
            </a:r>
            <a:r>
              <a:rPr lang="ru-RU" sz="2000" b="1" dirty="0">
                <a:latin typeface="trebuchet ms"/>
                <a:cs typeface="Aharoni" panose="02010803020104030203" pitchFamily="2" charset="-79"/>
              </a:rPr>
              <a:t> </a:t>
            </a:r>
            <a:r>
              <a:rPr lang="ru-RU" sz="2000" b="1" dirty="0" err="1">
                <a:latin typeface="trebuchet ms"/>
                <a:cs typeface="Aharoni" panose="02010803020104030203" pitchFamily="2" charset="-79"/>
              </a:rPr>
              <a:t>тощо</a:t>
            </a:r>
            <a:r>
              <a:rPr lang="ru-RU" sz="2000" b="1" dirty="0" smtClean="0">
                <a:latin typeface="trebuchet ms"/>
                <a:cs typeface="Aharoni" panose="02010803020104030203" pitchFamily="2" charset="-79"/>
              </a:rPr>
              <a:t>;</a:t>
            </a:r>
          </a:p>
          <a:p>
            <a:pPr lvl="0" algn="just"/>
            <a:endParaRPr lang="ru-RU" sz="2000" b="1" dirty="0">
              <a:latin typeface="Verdana"/>
              <a:cs typeface="Aharoni" panose="02010803020104030203" pitchFamily="2" charset="-79"/>
            </a:endParaRPr>
          </a:p>
          <a:p>
            <a:pPr lvl="0" algn="just">
              <a:buFont typeface="Arial"/>
              <a:buChar char="•"/>
            </a:pPr>
            <a:r>
              <a:rPr lang="ru-RU" sz="2000" b="1" dirty="0" err="1">
                <a:latin typeface="trebuchet ms"/>
                <a:cs typeface="Aharoni" panose="02010803020104030203" pitchFamily="2" charset="-79"/>
              </a:rPr>
              <a:t>повторити</a:t>
            </a:r>
            <a:r>
              <a:rPr lang="ru-RU" sz="2000" b="1" dirty="0">
                <a:latin typeface="trebuchet ms"/>
                <a:cs typeface="Aharoni" panose="02010803020104030203" pitchFamily="2" charset="-79"/>
              </a:rPr>
              <a:t> </a:t>
            </a:r>
            <a:r>
              <a:rPr lang="ru-RU" sz="2000" b="1" dirty="0" err="1">
                <a:latin typeface="trebuchet ms"/>
                <a:cs typeface="Aharoni" panose="02010803020104030203" pitchFamily="2" charset="-79"/>
              </a:rPr>
              <a:t>основні</a:t>
            </a:r>
            <a:r>
              <a:rPr lang="ru-RU" sz="2000" b="1" dirty="0">
                <a:latin typeface="trebuchet ms"/>
                <a:cs typeface="Aharoni" panose="02010803020104030203" pitchFamily="2" charset="-79"/>
              </a:rPr>
              <a:t> </a:t>
            </a:r>
            <a:r>
              <a:rPr lang="ru-RU" sz="2000" b="1" dirty="0" err="1">
                <a:latin typeface="trebuchet ms"/>
                <a:cs typeface="Aharoni" panose="02010803020104030203" pitchFamily="2" charset="-79"/>
              </a:rPr>
              <a:t>поняття</a:t>
            </a:r>
            <a:r>
              <a:rPr lang="ru-RU" sz="2000" b="1" dirty="0">
                <a:latin typeface="trebuchet ms"/>
                <a:cs typeface="Aharoni" panose="02010803020104030203" pitchFamily="2" charset="-79"/>
              </a:rPr>
              <a:t> теми, </a:t>
            </a:r>
            <a:r>
              <a:rPr lang="ru-RU" sz="2000" b="1" dirty="0" err="1">
                <a:latin typeface="trebuchet ms"/>
                <a:cs typeface="Aharoni" panose="02010803020104030203" pitchFamily="2" charset="-79"/>
              </a:rPr>
              <a:t>що</a:t>
            </a:r>
            <a:r>
              <a:rPr lang="ru-RU" sz="2000" b="1" dirty="0">
                <a:latin typeface="trebuchet ms"/>
                <a:cs typeface="Aharoni" panose="02010803020104030203" pitchFamily="2" charset="-79"/>
              </a:rPr>
              <a:t> </a:t>
            </a:r>
            <a:r>
              <a:rPr lang="ru-RU" sz="2000" b="1" dirty="0" err="1">
                <a:latin typeface="trebuchet ms"/>
                <a:cs typeface="Aharoni" panose="02010803020104030203" pitchFamily="2" charset="-79"/>
              </a:rPr>
              <a:t>вивчаєтся</a:t>
            </a:r>
            <a:endParaRPr lang="ru-RU" sz="2000" b="1" dirty="0">
              <a:cs typeface="Aharoni" panose="02010803020104030203" pitchFamily="2" charset="-79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9642" y="845423"/>
            <a:ext cx="6205537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 descr="Word 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086" y="4793596"/>
            <a:ext cx="2279325" cy="129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D913B-CCDE-4279-A7EF-3F4F57AFF0C8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7601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err="1">
                <a:latin typeface="trebuchet ms"/>
              </a:rPr>
              <a:t>Сервіси</a:t>
            </a:r>
            <a:r>
              <a:rPr lang="ru-RU" b="1" dirty="0">
                <a:latin typeface="trebuchet ms"/>
              </a:rPr>
              <a:t> для </a:t>
            </a:r>
            <a:r>
              <a:rPr lang="ru-RU" b="1" dirty="0" err="1">
                <a:latin typeface="trebuchet ms"/>
              </a:rPr>
              <a:t>роботи</a:t>
            </a:r>
            <a:r>
              <a:rPr lang="ru-RU" b="1" dirty="0">
                <a:latin typeface="trebuchet ms"/>
              </a:rPr>
              <a:t> з </a:t>
            </a:r>
            <a:r>
              <a:rPr lang="ru-RU" b="1" dirty="0" err="1">
                <a:latin typeface="trebuchet ms"/>
              </a:rPr>
              <a:t>хмарами</a:t>
            </a:r>
            <a:r>
              <a:rPr lang="ru-RU" b="1" dirty="0">
                <a:latin typeface="trebuchet ms"/>
              </a:rPr>
              <a:t> </a:t>
            </a:r>
            <a:r>
              <a:rPr lang="ru-RU" b="1" dirty="0" err="1">
                <a:latin typeface="trebuchet ms"/>
              </a:rPr>
              <a:t>тегів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1582341"/>
            <a:ext cx="8424936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FFC000"/>
                </a:solidFill>
                <a:latin typeface="Roboto"/>
                <a:hlinkClick r:id="rId2"/>
              </a:rPr>
              <a:t>Word It Out</a:t>
            </a:r>
            <a:r>
              <a:rPr lang="en-US" b="1" dirty="0">
                <a:solidFill>
                  <a:srgbClr val="FFC000"/>
                </a:solidFill>
                <a:latin typeface="Roboto"/>
              </a:rPr>
              <a:t> </a:t>
            </a:r>
            <a:r>
              <a:rPr lang="en-US" dirty="0">
                <a:solidFill>
                  <a:srgbClr val="333333"/>
                </a:solidFill>
                <a:latin typeface="Roboto"/>
              </a:rPr>
              <a:t>–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безкоштовний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англомовний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сервіс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для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створення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хмар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слів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,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який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є одним з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найпростіших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і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зручних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у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використанні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.</a:t>
            </a:r>
          </a:p>
          <a:p>
            <a:r>
              <a:rPr lang="ru-RU" b="1" dirty="0" err="1" smtClean="0">
                <a:solidFill>
                  <a:srgbClr val="333333"/>
                </a:solidFill>
                <a:latin typeface="Roboto"/>
              </a:rPr>
              <a:t>Хто</a:t>
            </a:r>
            <a:r>
              <a:rPr lang="ru-RU" b="1" dirty="0" smtClean="0">
                <a:solidFill>
                  <a:srgbClr val="333333"/>
                </a:solidFill>
                <a:latin typeface="Roboto"/>
              </a:rPr>
              <a:t> </a:t>
            </a:r>
            <a:r>
              <a:rPr lang="ru-RU" b="1" dirty="0" err="1">
                <a:solidFill>
                  <a:srgbClr val="333333"/>
                </a:solidFill>
                <a:latin typeface="Roboto"/>
              </a:rPr>
              <a:t>розробник</a:t>
            </a:r>
            <a:endParaRPr lang="ru-RU" dirty="0">
              <a:solidFill>
                <a:srgbClr val="333333"/>
              </a:solidFill>
              <a:latin typeface="Roboto"/>
            </a:endParaRPr>
          </a:p>
          <a:p>
            <a:r>
              <a:rPr lang="ru-RU" dirty="0" err="1">
                <a:solidFill>
                  <a:srgbClr val="333333"/>
                </a:solidFill>
                <a:latin typeface="Roboto"/>
              </a:rPr>
              <a:t>Сервіс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en-US" dirty="0" err="1">
                <a:solidFill>
                  <a:srgbClr val="333333"/>
                </a:solidFill>
                <a:latin typeface="Roboto"/>
              </a:rPr>
              <a:t>WordItOut</a:t>
            </a:r>
            <a:r>
              <a:rPr lang="en-US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був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створений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спеціалістами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компанії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en-US" dirty="0" err="1">
                <a:solidFill>
                  <a:srgbClr val="333333"/>
                </a:solidFill>
                <a:latin typeface="Roboto"/>
              </a:rPr>
              <a:t>Enideo</a:t>
            </a:r>
            <a:r>
              <a:rPr lang="en-US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з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Великої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Британії</a:t>
            </a:r>
            <a:r>
              <a:rPr lang="ru-RU" dirty="0" smtClean="0">
                <a:solidFill>
                  <a:srgbClr val="333333"/>
                </a:solidFill>
                <a:latin typeface="Roboto"/>
              </a:rPr>
              <a:t>.</a:t>
            </a:r>
            <a:r>
              <a:rPr lang="en-US" sz="2000" b="1" dirty="0">
                <a:solidFill>
                  <a:srgbClr val="333333"/>
                </a:solidFill>
                <a:latin typeface="Roboto"/>
              </a:rPr>
              <a:t>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FFC000"/>
                </a:solidFill>
                <a:latin typeface="Roboto"/>
                <a:hlinkClick r:id="rId3"/>
              </a:rPr>
              <a:t>Word Cloud Generation </a:t>
            </a:r>
            <a:r>
              <a:rPr lang="en-US" dirty="0">
                <a:solidFill>
                  <a:srgbClr val="333333"/>
                </a:solidFill>
                <a:latin typeface="Roboto"/>
              </a:rPr>
              <a:t>–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англомовний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сервіс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для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створення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тегових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хмар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,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який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має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найбільш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зручну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інтуїтивно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зрозумілу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навігацію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.</a:t>
            </a:r>
          </a:p>
          <a:p>
            <a:r>
              <a:rPr lang="ru-RU" b="1" dirty="0" err="1">
                <a:solidFill>
                  <a:srgbClr val="333333"/>
                </a:solidFill>
                <a:latin typeface="Roboto"/>
              </a:rPr>
              <a:t>Хто</a:t>
            </a:r>
            <a:r>
              <a:rPr lang="ru-RU" b="1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b="1" dirty="0" err="1">
                <a:solidFill>
                  <a:srgbClr val="333333"/>
                </a:solidFill>
                <a:latin typeface="Roboto"/>
              </a:rPr>
              <a:t>розробник</a:t>
            </a:r>
            <a:endParaRPr lang="ru-RU" dirty="0">
              <a:solidFill>
                <a:srgbClr val="333333"/>
              </a:solidFill>
              <a:latin typeface="Roboto"/>
            </a:endParaRPr>
          </a:p>
          <a:p>
            <a:r>
              <a:rPr lang="ru-RU" dirty="0" err="1">
                <a:solidFill>
                  <a:srgbClr val="333333"/>
                </a:solidFill>
                <a:latin typeface="Roboto"/>
              </a:rPr>
              <a:t>Сервіс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було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створено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лондонським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програмістом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,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спеціалістом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зі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створення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візуалізацій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 </a:t>
            </a:r>
            <a:r>
              <a:rPr lang="ru-RU" dirty="0">
                <a:solidFill>
                  <a:srgbClr val="2979FF"/>
                </a:solidFill>
                <a:latin typeface="Roboto"/>
                <a:hlinkClick r:id="rId4"/>
              </a:rPr>
              <a:t>Джейсоном </a:t>
            </a:r>
            <a:r>
              <a:rPr lang="ru-RU" dirty="0" err="1">
                <a:solidFill>
                  <a:srgbClr val="2979FF"/>
                </a:solidFill>
                <a:latin typeface="Roboto"/>
                <a:hlinkClick r:id="rId4"/>
              </a:rPr>
              <a:t>Девісом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 у 2004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році</a:t>
            </a:r>
            <a:r>
              <a:rPr lang="ru-RU" dirty="0" smtClean="0">
                <a:solidFill>
                  <a:srgbClr val="333333"/>
                </a:solidFill>
                <a:latin typeface="Roboto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b="1" dirty="0" smtClean="0">
                <a:solidFill>
                  <a:srgbClr val="2979FF"/>
                </a:solidFill>
                <a:latin typeface="Roboto"/>
                <a:hlinkClick r:id="rId5"/>
              </a:rPr>
              <a:t>Wordcloud.pro</a:t>
            </a:r>
            <a:r>
              <a:rPr lang="en-US" dirty="0">
                <a:solidFill>
                  <a:srgbClr val="333333"/>
                </a:solidFill>
                <a:latin typeface="Roboto"/>
              </a:rPr>
              <a:t> –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російськомовний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слово-генератор,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що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дозволяє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створювати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яскраві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хмари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певних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форм (з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використанням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базових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шаблонів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чи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авторські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).</a:t>
            </a:r>
          </a:p>
          <a:p>
            <a:r>
              <a:rPr lang="ru-RU" dirty="0" err="1">
                <a:solidFill>
                  <a:srgbClr val="333333"/>
                </a:solidFill>
                <a:latin typeface="Roboto"/>
              </a:rPr>
              <a:t>Програма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має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безкоштовну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версію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з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базовими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можливості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та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платну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версію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en-US" dirty="0">
                <a:solidFill>
                  <a:srgbClr val="333333"/>
                </a:solidFill>
                <a:latin typeface="Roboto"/>
              </a:rPr>
              <a:t>pro.</a:t>
            </a:r>
          </a:p>
          <a:p>
            <a:r>
              <a:rPr lang="ru-RU" b="1" dirty="0" err="1">
                <a:solidFill>
                  <a:srgbClr val="333333"/>
                </a:solidFill>
                <a:latin typeface="Roboto"/>
              </a:rPr>
              <a:t>Хто</a:t>
            </a:r>
            <a:r>
              <a:rPr lang="ru-RU" b="1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b="1" dirty="0" err="1">
                <a:solidFill>
                  <a:srgbClr val="333333"/>
                </a:solidFill>
                <a:latin typeface="Roboto"/>
              </a:rPr>
              <a:t>розробник</a:t>
            </a:r>
            <a:endParaRPr lang="ru-RU" dirty="0">
              <a:solidFill>
                <a:srgbClr val="333333"/>
              </a:solidFill>
              <a:latin typeface="Roboto"/>
            </a:endParaRPr>
          </a:p>
          <a:p>
            <a:r>
              <a:rPr lang="en-US" dirty="0">
                <a:solidFill>
                  <a:srgbClr val="333333"/>
                </a:solidFill>
                <a:latin typeface="Roboto"/>
              </a:rPr>
              <a:t>Wordcloud.pro –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сервіс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,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що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створений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російськими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спеціалістами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у 2015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році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.</a:t>
            </a:r>
          </a:p>
          <a:p>
            <a:endParaRPr lang="ru-RU" dirty="0">
              <a:solidFill>
                <a:srgbClr val="333333"/>
              </a:solidFill>
              <a:latin typeface="Roboto"/>
            </a:endParaRPr>
          </a:p>
          <a:p>
            <a:endParaRPr lang="ru-RU" b="0" i="0" dirty="0">
              <a:solidFill>
                <a:srgbClr val="333333"/>
              </a:solidFill>
              <a:effectLst/>
              <a:latin typeface="Roboto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D913B-CCDE-4279-A7EF-3F4F57AFF0C8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3312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229600" cy="167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7544" y="1705451"/>
            <a:ext cx="7941568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333333"/>
                </a:solidFill>
                <a:latin typeface="Roboto"/>
              </a:rPr>
              <a:t>Word Art (</a:t>
            </a:r>
            <a:r>
              <a:rPr lang="en-US" sz="2000" b="1" dirty="0" err="1">
                <a:solidFill>
                  <a:srgbClr val="333333"/>
                </a:solidFill>
                <a:latin typeface="Roboto"/>
              </a:rPr>
              <a:t>Tagul</a:t>
            </a:r>
            <a:r>
              <a:rPr lang="en-US" sz="2000" b="1" dirty="0">
                <a:solidFill>
                  <a:srgbClr val="333333"/>
                </a:solidFill>
                <a:latin typeface="Roboto"/>
              </a:rPr>
              <a:t>)</a:t>
            </a:r>
          </a:p>
          <a:p>
            <a:r>
              <a:rPr lang="en-US" b="1" dirty="0">
                <a:solidFill>
                  <a:srgbClr val="2979FF"/>
                </a:solidFill>
                <a:latin typeface="Roboto"/>
                <a:hlinkClick r:id="rId3"/>
              </a:rPr>
              <a:t>Word Art</a:t>
            </a:r>
            <a:r>
              <a:rPr lang="en-US" b="1" dirty="0">
                <a:solidFill>
                  <a:srgbClr val="2979FF"/>
                </a:solidFill>
                <a:latin typeface="Roboto"/>
                <a:hlinkClick r:id="rId4"/>
              </a:rPr>
              <a:t> </a:t>
            </a:r>
            <a:r>
              <a:rPr lang="en-US" dirty="0">
                <a:solidFill>
                  <a:srgbClr val="333333"/>
                </a:solidFill>
                <a:latin typeface="Roboto"/>
              </a:rPr>
              <a:t>–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багатофункціональний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англомовний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сервіс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для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створення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хмар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слів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. З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його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допомогою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можна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створювати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яскраві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хмари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різної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форми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.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Однак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недоліком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цієї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програми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є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певне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спотворення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шрифтів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при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відображенні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кирилиці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.</a:t>
            </a:r>
          </a:p>
          <a:p>
            <a:r>
              <a:rPr lang="ru-RU" b="1" dirty="0" err="1">
                <a:solidFill>
                  <a:srgbClr val="333333"/>
                </a:solidFill>
                <a:latin typeface="Roboto"/>
              </a:rPr>
              <a:t>Хто</a:t>
            </a:r>
            <a:r>
              <a:rPr lang="ru-RU" b="1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b="1" dirty="0" err="1">
                <a:solidFill>
                  <a:srgbClr val="333333"/>
                </a:solidFill>
                <a:latin typeface="Roboto"/>
              </a:rPr>
              <a:t>розробник</a:t>
            </a:r>
            <a:endParaRPr lang="ru-RU" dirty="0">
              <a:solidFill>
                <a:srgbClr val="333333"/>
              </a:solidFill>
              <a:latin typeface="Roboto"/>
            </a:endParaRPr>
          </a:p>
          <a:p>
            <a:r>
              <a:rPr lang="en-US" dirty="0">
                <a:solidFill>
                  <a:srgbClr val="333333"/>
                </a:solidFill>
                <a:latin typeface="Roboto"/>
              </a:rPr>
              <a:t>WordArt –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програма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, яка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була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створена у 2009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році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під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назвою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en-US" dirty="0" err="1">
                <a:solidFill>
                  <a:srgbClr val="333333"/>
                </a:solidFill>
                <a:latin typeface="Roboto"/>
              </a:rPr>
              <a:t>Tagul</a:t>
            </a:r>
            <a:r>
              <a:rPr lang="en-US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та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перейменована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у 2017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році</a:t>
            </a:r>
            <a:r>
              <a:rPr lang="ru-RU" dirty="0" smtClean="0">
                <a:solidFill>
                  <a:srgbClr val="333333"/>
                </a:solidFill>
                <a:latin typeface="Roboto"/>
              </a:rPr>
              <a:t>.</a:t>
            </a:r>
          </a:p>
          <a:p>
            <a:r>
              <a:rPr lang="ru-RU" b="1" dirty="0" smtClean="0">
                <a:solidFill>
                  <a:srgbClr val="333333"/>
                </a:solidFill>
                <a:latin typeface="Roboto"/>
              </a:rPr>
              <a:t> </a:t>
            </a:r>
            <a:r>
              <a:rPr lang="ru-RU" b="1" dirty="0" err="1">
                <a:solidFill>
                  <a:srgbClr val="333333"/>
                </a:solidFill>
                <a:latin typeface="Roboto"/>
              </a:rPr>
              <a:t>Ключові</a:t>
            </a:r>
            <a:r>
              <a:rPr lang="ru-RU" b="1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b="1" dirty="0" err="1">
                <a:solidFill>
                  <a:srgbClr val="333333"/>
                </a:solidFill>
                <a:latin typeface="Roboto"/>
              </a:rPr>
              <a:t>переваги</a:t>
            </a:r>
            <a:r>
              <a:rPr lang="ru-RU" b="1" dirty="0">
                <a:solidFill>
                  <a:srgbClr val="333333"/>
                </a:solidFill>
                <a:latin typeface="Roboto"/>
              </a:rPr>
              <a:t> </a:t>
            </a:r>
            <a:r>
              <a:rPr lang="en-US" b="1" dirty="0">
                <a:solidFill>
                  <a:srgbClr val="333333"/>
                </a:solidFill>
                <a:latin typeface="Roboto"/>
              </a:rPr>
              <a:t>Word Art:</a:t>
            </a:r>
            <a:endParaRPr lang="en-US" dirty="0">
              <a:solidFill>
                <a:srgbClr val="333333"/>
              </a:solidFill>
              <a:latin typeface="Roboto"/>
            </a:endParaRPr>
          </a:p>
          <a:p>
            <a:pPr>
              <a:buFont typeface="Arial"/>
              <a:buChar char="•"/>
            </a:pPr>
            <a:r>
              <a:rPr lang="ru-RU" dirty="0">
                <a:solidFill>
                  <a:srgbClr val="333333"/>
                </a:solidFill>
                <a:latin typeface="Roboto"/>
              </a:rPr>
              <a:t>для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створення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хмари текст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можна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або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додати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вручну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,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або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за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вказаним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посиланням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;</a:t>
            </a:r>
          </a:p>
          <a:p>
            <a:pPr>
              <a:buFont typeface="Arial"/>
              <a:buChar char="•"/>
            </a:pPr>
            <a:r>
              <a:rPr lang="ru-RU" dirty="0" err="1">
                <a:solidFill>
                  <a:srgbClr val="333333"/>
                </a:solidFill>
                <a:latin typeface="Roboto"/>
              </a:rPr>
              <a:t>розширені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налаштування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дозволяють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змінювати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у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відображенні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хмари ряд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параметрів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(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основну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форму, </a:t>
            </a:r>
            <a:r>
              <a:rPr lang="ru-RU" dirty="0" err="1" smtClean="0">
                <a:solidFill>
                  <a:srgbClr val="333333"/>
                </a:solidFill>
                <a:latin typeface="Roboto"/>
              </a:rPr>
              <a:t>добирати</a:t>
            </a:r>
            <a:r>
              <a:rPr lang="ru-RU" dirty="0" smtClean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 smtClean="0">
                <a:solidFill>
                  <a:srgbClr val="333333"/>
                </a:solidFill>
                <a:latin typeface="Roboto"/>
              </a:rPr>
              <a:t>комбінацію</a:t>
            </a:r>
            <a:r>
              <a:rPr lang="ru-RU" dirty="0" smtClean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з 8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кольорів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,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шрифти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,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орієнтування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слів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,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колір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фону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тощо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);</a:t>
            </a:r>
          </a:p>
          <a:p>
            <a:pPr>
              <a:buFont typeface="Arial"/>
              <a:buChar char="•"/>
            </a:pPr>
            <a:r>
              <a:rPr lang="ru-RU" dirty="0" err="1">
                <a:solidFill>
                  <a:srgbClr val="333333"/>
                </a:solidFill>
                <a:latin typeface="Roboto"/>
              </a:rPr>
              <a:t>можливість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відображення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певних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слів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виключно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обраним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кольором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;</a:t>
            </a:r>
          </a:p>
          <a:p>
            <a:pPr>
              <a:buFont typeface="Arial"/>
              <a:buChar char="•"/>
            </a:pPr>
            <a:r>
              <a:rPr lang="ru-RU" dirty="0" err="1">
                <a:solidFill>
                  <a:srgbClr val="333333"/>
                </a:solidFill>
                <a:latin typeface="Roboto"/>
              </a:rPr>
              <a:t>безкоштовне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скачування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зображень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у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форматі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en-US" dirty="0">
                <a:solidFill>
                  <a:srgbClr val="333333"/>
                </a:solidFill>
                <a:latin typeface="Roboto"/>
              </a:rPr>
              <a:t>jpg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чи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en-US" dirty="0" err="1">
                <a:solidFill>
                  <a:srgbClr val="333333"/>
                </a:solidFill>
                <a:latin typeface="Roboto"/>
              </a:rPr>
              <a:t>png</a:t>
            </a:r>
            <a:r>
              <a:rPr lang="en-US" dirty="0">
                <a:solidFill>
                  <a:srgbClr val="333333"/>
                </a:solidFill>
                <a:latin typeface="Roboto"/>
              </a:rPr>
              <a:t> (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скачування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векторного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зображення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Roboto"/>
              </a:rPr>
              <a:t>платне</a:t>
            </a:r>
            <a:r>
              <a:rPr lang="ru-RU" dirty="0">
                <a:solidFill>
                  <a:srgbClr val="333333"/>
                </a:solidFill>
                <a:latin typeface="Roboto"/>
              </a:rPr>
              <a:t>).</a:t>
            </a:r>
          </a:p>
          <a:p>
            <a:endParaRPr lang="ru-RU" b="0" i="0" dirty="0">
              <a:solidFill>
                <a:srgbClr val="333333"/>
              </a:solidFill>
              <a:effectLst/>
              <a:latin typeface="Roboto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D913B-CCDE-4279-A7EF-3F4F57AFF0C8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7737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smtClean="0"/>
              <a:t>Тренінг «Я вибираю хмарні технології»</a:t>
            </a:r>
            <a:endParaRPr lang="ru-RU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39552" y="1844824"/>
            <a:ext cx="799288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2800" b="1" dirty="0" smtClean="0"/>
              <a:t>Запрошення учасників майстер класу для роботи на тренінгу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2800" b="1" dirty="0" smtClean="0"/>
              <a:t>Опитування щодо вибору теми навчального проекту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2800" b="1" dirty="0" smtClean="0"/>
              <a:t>Об’єднання учасників в групи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2800" b="1" dirty="0" smtClean="0"/>
              <a:t>Спільна робота над проектом в «хмарному» середовищі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2800" b="1" dirty="0" smtClean="0"/>
              <a:t>Презентація проекту</a:t>
            </a:r>
            <a:endParaRPr lang="ru-RU" sz="2800" b="1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D913B-CCDE-4279-A7EF-3F4F57AFF0C8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5094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331640" y="188640"/>
            <a:ext cx="67687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/>
              <a:t>Підсумки проведення майстер-класу</a:t>
            </a:r>
            <a:endParaRPr lang="ru-RU" sz="4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39552" y="1700808"/>
            <a:ext cx="820891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91313" indent="-285750">
              <a:buFont typeface="Wingdings" panose="05000000000000000000" pitchFamily="2" charset="2"/>
              <a:buChar char="v"/>
            </a:pPr>
            <a:r>
              <a:rPr lang="ru-RU" sz="2800" b="1" kern="1400" dirty="0" err="1" smtClean="0">
                <a:solidFill>
                  <a:srgbClr val="000000"/>
                </a:solidFill>
                <a:latin typeface="Times New Roman"/>
                <a:cs typeface="Aharoni" panose="02010803020104030203" pitchFamily="2" charset="-79"/>
              </a:rPr>
              <a:t>Узагальнення</a:t>
            </a:r>
            <a:r>
              <a:rPr lang="ru-RU" sz="2800" b="1" kern="1400" dirty="0" smtClean="0">
                <a:solidFill>
                  <a:srgbClr val="000000"/>
                </a:solidFill>
                <a:latin typeface="Times New Roman"/>
                <a:cs typeface="Aharoni" panose="02010803020104030203" pitchFamily="2" charset="-79"/>
              </a:rPr>
              <a:t> </a:t>
            </a:r>
            <a:r>
              <a:rPr lang="ru-RU" sz="2800" b="1" kern="1400" dirty="0">
                <a:solidFill>
                  <a:srgbClr val="000000"/>
                </a:solidFill>
                <a:latin typeface="Times New Roman"/>
                <a:cs typeface="Aharoni" panose="02010803020104030203" pitchFamily="2" charset="-79"/>
              </a:rPr>
              <a:t>і </a:t>
            </a:r>
            <a:r>
              <a:rPr lang="ru-RU" sz="2800" b="1" kern="1400" dirty="0" err="1">
                <a:solidFill>
                  <a:srgbClr val="000000"/>
                </a:solidFill>
                <a:latin typeface="Times New Roman"/>
                <a:cs typeface="Aharoni" panose="02010803020104030203" pitchFamily="2" charset="-79"/>
              </a:rPr>
              <a:t>систематизація</a:t>
            </a:r>
            <a:r>
              <a:rPr lang="ru-RU" sz="2800" b="1" kern="1400" dirty="0">
                <a:solidFill>
                  <a:srgbClr val="000000"/>
                </a:solidFill>
                <a:latin typeface="Times New Roman"/>
                <a:cs typeface="Aharoni" panose="02010803020104030203" pitchFamily="2" charset="-79"/>
              </a:rPr>
              <a:t> </a:t>
            </a:r>
            <a:r>
              <a:rPr lang="ru-RU" sz="2800" b="1" kern="1400" dirty="0" err="1">
                <a:solidFill>
                  <a:srgbClr val="000000"/>
                </a:solidFill>
                <a:latin typeface="Times New Roman"/>
                <a:cs typeface="Aharoni" panose="02010803020104030203" pitchFamily="2" charset="-79"/>
              </a:rPr>
              <a:t>хмарних</a:t>
            </a:r>
            <a:r>
              <a:rPr lang="ru-RU" sz="2800" b="1" kern="1400" dirty="0">
                <a:solidFill>
                  <a:srgbClr val="000000"/>
                </a:solidFill>
                <a:latin typeface="Times New Roman"/>
                <a:cs typeface="Aharoni" panose="02010803020104030203" pitchFamily="2" charset="-79"/>
              </a:rPr>
              <a:t> </a:t>
            </a:r>
            <a:r>
              <a:rPr lang="ru-RU" sz="2800" b="1" kern="1400" dirty="0" err="1">
                <a:solidFill>
                  <a:srgbClr val="000000"/>
                </a:solidFill>
                <a:latin typeface="Times New Roman"/>
                <a:cs typeface="Aharoni" panose="02010803020104030203" pitchFamily="2" charset="-79"/>
              </a:rPr>
              <a:t>сервісів</a:t>
            </a:r>
            <a:r>
              <a:rPr lang="ru-RU" sz="2800" b="1" kern="1400" dirty="0">
                <a:solidFill>
                  <a:srgbClr val="000000"/>
                </a:solidFill>
                <a:latin typeface="Times New Roman"/>
                <a:cs typeface="Aharoni" panose="02010803020104030203" pitchFamily="2" charset="-79"/>
              </a:rPr>
              <a:t> </a:t>
            </a:r>
            <a:r>
              <a:rPr lang="ru-RU" sz="2800" b="1" kern="1400" dirty="0" err="1">
                <a:solidFill>
                  <a:srgbClr val="000000"/>
                </a:solidFill>
                <a:latin typeface="Times New Roman"/>
                <a:cs typeface="Aharoni" panose="02010803020104030203" pitchFamily="2" charset="-79"/>
              </a:rPr>
              <a:t>платформи</a:t>
            </a:r>
            <a:r>
              <a:rPr lang="ru-RU" sz="2800" b="1" kern="1400" dirty="0">
                <a:solidFill>
                  <a:srgbClr val="000000"/>
                </a:solidFill>
                <a:latin typeface="Times New Roman"/>
                <a:cs typeface="Aharoni" panose="02010803020104030203" pitchFamily="2" charset="-79"/>
              </a:rPr>
              <a:t> для </a:t>
            </a:r>
            <a:r>
              <a:rPr lang="ru-RU" sz="2800" b="1" kern="1400" dirty="0" err="1">
                <a:solidFill>
                  <a:srgbClr val="000000"/>
                </a:solidFill>
                <a:latin typeface="Times New Roman"/>
                <a:cs typeface="Aharoni" panose="02010803020104030203" pitchFamily="2" charset="-79"/>
              </a:rPr>
              <a:t>спільної</a:t>
            </a:r>
            <a:r>
              <a:rPr lang="ru-RU" sz="2800" b="1" kern="1400" dirty="0">
                <a:solidFill>
                  <a:srgbClr val="000000"/>
                </a:solidFill>
                <a:latin typeface="Times New Roman"/>
                <a:cs typeface="Aharoni" panose="02010803020104030203" pitchFamily="2" charset="-79"/>
              </a:rPr>
              <a:t> </a:t>
            </a:r>
            <a:r>
              <a:rPr lang="ru-RU" sz="2800" b="1" kern="1400" dirty="0" err="1">
                <a:solidFill>
                  <a:srgbClr val="000000"/>
                </a:solidFill>
                <a:latin typeface="Times New Roman"/>
                <a:cs typeface="Aharoni" panose="02010803020104030203" pitchFamily="2" charset="-79"/>
              </a:rPr>
              <a:t>роботи</a:t>
            </a:r>
            <a:r>
              <a:rPr lang="ru-RU" sz="2800" b="1" kern="1400" dirty="0">
                <a:solidFill>
                  <a:srgbClr val="000000"/>
                </a:solidFill>
                <a:latin typeface="Times New Roman"/>
                <a:cs typeface="Aharoni" panose="02010803020104030203" pitchFamily="2" charset="-79"/>
              </a:rPr>
              <a:t> </a:t>
            </a:r>
            <a:r>
              <a:rPr lang="en-US" sz="2800" b="1" kern="1400" dirty="0">
                <a:solidFill>
                  <a:srgbClr val="0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Google </a:t>
            </a:r>
            <a:r>
              <a:rPr lang="ru-RU" sz="2800" b="1" kern="1400" dirty="0" err="1">
                <a:solidFill>
                  <a:srgbClr val="000000"/>
                </a:solidFill>
                <a:latin typeface="Times New Roman"/>
                <a:cs typeface="Aharoni" panose="02010803020104030203" pitchFamily="2" charset="-79"/>
              </a:rPr>
              <a:t>щодо</a:t>
            </a:r>
            <a:r>
              <a:rPr lang="ru-RU" sz="2800" b="1" kern="1400" dirty="0">
                <a:solidFill>
                  <a:srgbClr val="000000"/>
                </a:solidFill>
                <a:latin typeface="Times New Roman"/>
                <a:cs typeface="Aharoni" panose="02010803020104030203" pitchFamily="2" charset="-79"/>
              </a:rPr>
              <a:t> </a:t>
            </a:r>
            <a:r>
              <a:rPr lang="ru-RU" sz="2800" b="1" kern="1400" dirty="0" err="1">
                <a:solidFill>
                  <a:srgbClr val="000000"/>
                </a:solidFill>
                <a:latin typeface="Times New Roman"/>
                <a:cs typeface="Aharoni" panose="02010803020104030203" pitchFamily="2" charset="-79"/>
              </a:rPr>
              <a:t>доцільності</a:t>
            </a:r>
            <a:r>
              <a:rPr lang="ru-RU" sz="2800" b="1" kern="1400" dirty="0">
                <a:solidFill>
                  <a:srgbClr val="000000"/>
                </a:solidFill>
                <a:latin typeface="Times New Roman"/>
                <a:cs typeface="Aharoni" panose="02010803020104030203" pitchFamily="2" charset="-79"/>
              </a:rPr>
              <a:t> </a:t>
            </a:r>
            <a:r>
              <a:rPr lang="ru-RU" sz="2800" b="1" kern="1400" dirty="0" err="1">
                <a:solidFill>
                  <a:srgbClr val="000000"/>
                </a:solidFill>
                <a:latin typeface="Times New Roman"/>
                <a:cs typeface="Aharoni" panose="02010803020104030203" pitchFamily="2" charset="-79"/>
              </a:rPr>
              <a:t>використання</a:t>
            </a:r>
            <a:r>
              <a:rPr lang="ru-RU" sz="2800" b="1" kern="1400" dirty="0">
                <a:solidFill>
                  <a:srgbClr val="000000"/>
                </a:solidFill>
                <a:latin typeface="Times New Roman"/>
                <a:cs typeface="Aharoni" panose="02010803020104030203" pitchFamily="2" charset="-79"/>
              </a:rPr>
              <a:t> на </a:t>
            </a:r>
            <a:r>
              <a:rPr lang="ru-RU" sz="2800" b="1" kern="1400" dirty="0" err="1">
                <a:solidFill>
                  <a:srgbClr val="000000"/>
                </a:solidFill>
                <a:latin typeface="Times New Roman"/>
                <a:cs typeface="Aharoni" panose="02010803020104030203" pitchFamily="2" charset="-79"/>
              </a:rPr>
              <a:t>різних</a:t>
            </a:r>
            <a:r>
              <a:rPr lang="ru-RU" sz="2800" b="1" kern="1400" dirty="0">
                <a:solidFill>
                  <a:srgbClr val="000000"/>
                </a:solidFill>
                <a:latin typeface="Times New Roman"/>
                <a:cs typeface="Aharoni" panose="02010803020104030203" pitchFamily="2" charset="-79"/>
              </a:rPr>
              <a:t> </a:t>
            </a:r>
            <a:r>
              <a:rPr lang="ru-RU" sz="2800" b="1" kern="1400" dirty="0" err="1">
                <a:solidFill>
                  <a:srgbClr val="000000"/>
                </a:solidFill>
                <a:latin typeface="Times New Roman"/>
                <a:cs typeface="Aharoni" panose="02010803020104030203" pitchFamily="2" charset="-79"/>
              </a:rPr>
              <a:t>етапах</a:t>
            </a:r>
            <a:r>
              <a:rPr lang="ru-RU" sz="2800" b="1" kern="1400" dirty="0">
                <a:solidFill>
                  <a:srgbClr val="000000"/>
                </a:solidFill>
                <a:latin typeface="Times New Roman"/>
                <a:cs typeface="Aharoni" panose="02010803020104030203" pitchFamily="2" charset="-79"/>
              </a:rPr>
              <a:t> </a:t>
            </a:r>
            <a:r>
              <a:rPr lang="ru-RU" sz="2800" b="1" kern="1400" dirty="0" err="1">
                <a:solidFill>
                  <a:srgbClr val="000000"/>
                </a:solidFill>
                <a:latin typeface="Times New Roman"/>
                <a:cs typeface="Aharoni" panose="02010803020104030203" pitchFamily="2" charset="-79"/>
              </a:rPr>
              <a:t>проектної</a:t>
            </a:r>
            <a:r>
              <a:rPr lang="ru-RU" sz="2800" b="1" kern="1400" dirty="0">
                <a:solidFill>
                  <a:srgbClr val="000000"/>
                </a:solidFill>
                <a:latin typeface="Times New Roman"/>
                <a:cs typeface="Aharoni" panose="02010803020104030203" pitchFamily="2" charset="-79"/>
              </a:rPr>
              <a:t> </a:t>
            </a:r>
            <a:r>
              <a:rPr lang="ru-RU" sz="2800" b="1" kern="1400" dirty="0" err="1">
                <a:solidFill>
                  <a:srgbClr val="000000"/>
                </a:solidFill>
                <a:latin typeface="Times New Roman"/>
                <a:cs typeface="Aharoni" panose="02010803020104030203" pitchFamily="2" charset="-79"/>
              </a:rPr>
              <a:t>діяльності</a:t>
            </a:r>
            <a:r>
              <a:rPr lang="ru-RU" sz="2800" b="1" kern="1400" dirty="0">
                <a:solidFill>
                  <a:srgbClr val="000000"/>
                </a:solidFill>
                <a:latin typeface="Times New Roman"/>
                <a:cs typeface="Aharoni" panose="02010803020104030203" pitchFamily="2" charset="-79"/>
              </a:rPr>
              <a:t> на уроках </a:t>
            </a:r>
            <a:r>
              <a:rPr lang="ru-RU" sz="2800" b="1" kern="1400" dirty="0" err="1">
                <a:solidFill>
                  <a:srgbClr val="000000"/>
                </a:solidFill>
                <a:latin typeface="Times New Roman"/>
                <a:cs typeface="Aharoni" panose="02010803020104030203" pitchFamily="2" charset="-79"/>
              </a:rPr>
              <a:t>інформатики</a:t>
            </a:r>
            <a:r>
              <a:rPr lang="ru-RU" sz="2800" b="1" kern="1400" dirty="0">
                <a:solidFill>
                  <a:srgbClr val="000000"/>
                </a:solidFill>
                <a:latin typeface="Times New Roman"/>
                <a:cs typeface="Aharoni" panose="02010803020104030203" pitchFamily="2" charset="-79"/>
              </a:rPr>
              <a:t>, </a:t>
            </a:r>
            <a:r>
              <a:rPr lang="ru-RU" sz="2800" b="1" kern="1400" dirty="0" err="1">
                <a:solidFill>
                  <a:srgbClr val="000000"/>
                </a:solidFill>
                <a:latin typeface="Times New Roman"/>
                <a:cs typeface="Aharoni" panose="02010803020104030203" pitchFamily="2" charset="-79"/>
              </a:rPr>
              <a:t>використовуючи</a:t>
            </a:r>
            <a:r>
              <a:rPr lang="ru-RU" sz="2800" b="1" kern="1400" dirty="0">
                <a:solidFill>
                  <a:srgbClr val="000000"/>
                </a:solidFill>
                <a:latin typeface="Times New Roman"/>
                <a:cs typeface="Aharoni" panose="02010803020104030203" pitchFamily="2" charset="-79"/>
              </a:rPr>
              <a:t> </a:t>
            </a:r>
            <a:r>
              <a:rPr lang="ru-RU" sz="2800" b="1" kern="1400" dirty="0" err="1">
                <a:solidFill>
                  <a:srgbClr val="000000"/>
                </a:solidFill>
                <a:latin typeface="Times New Roman"/>
                <a:cs typeface="Aharoni" panose="02010803020104030203" pitchFamily="2" charset="-79"/>
              </a:rPr>
              <a:t>сервіс</a:t>
            </a:r>
            <a:r>
              <a:rPr lang="ru-RU" sz="2800" b="1" kern="1400" dirty="0">
                <a:solidFill>
                  <a:srgbClr val="000000"/>
                </a:solidFill>
                <a:latin typeface="Times New Roman"/>
                <a:cs typeface="Aharoni" panose="02010803020104030203" pitchFamily="2" charset="-79"/>
              </a:rPr>
              <a:t> </a:t>
            </a:r>
            <a:r>
              <a:rPr lang="en-US" sz="2800" b="1" kern="14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https://padlet.com/</a:t>
            </a:r>
            <a:endParaRPr lang="en-US" sz="2800" kern="1400" dirty="0">
              <a:solidFill>
                <a:srgbClr val="0000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2800" kern="1400" dirty="0">
                <a:solidFill>
                  <a:srgbClr val="0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 </a:t>
            </a:r>
            <a:r>
              <a:rPr lang="uk-UA" sz="2800" b="1" kern="1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Опитування учасників  щодо </a:t>
            </a:r>
            <a:r>
              <a:rPr lang="uk-UA" sz="2800" b="1" kern="14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враженння</a:t>
            </a:r>
            <a:r>
              <a:rPr lang="uk-UA" sz="2800" b="1" kern="1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від проведення майстер-класу за допомогою сервісу Веб 2.0</a:t>
            </a:r>
            <a:r>
              <a:rPr lang="uk-UA" sz="2800" b="1" dirty="0" smtClean="0">
                <a:ln w="11430"/>
                <a:gradFill>
                  <a:gsLst>
                    <a:gs pos="0">
                      <a:srgbClr val="F14124">
                        <a:tint val="90000"/>
                        <a:satMod val="120000"/>
                      </a:srgbClr>
                    </a:gs>
                    <a:gs pos="25000">
                      <a:srgbClr val="F14124">
                        <a:tint val="93000"/>
                        <a:satMod val="120000"/>
                      </a:srgbClr>
                    </a:gs>
                    <a:gs pos="50000">
                      <a:srgbClr val="F14124">
                        <a:shade val="89000"/>
                        <a:satMod val="110000"/>
                      </a:srgbClr>
                    </a:gs>
                    <a:gs pos="75000">
                      <a:srgbClr val="F14124">
                        <a:tint val="93000"/>
                        <a:satMod val="120000"/>
                      </a:srgbClr>
                    </a:gs>
                    <a:gs pos="100000">
                      <a:srgbClr val="F14124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uk-UA" sz="2800" b="1" dirty="0">
                <a:ln w="11430"/>
                <a:solidFill>
                  <a:srgbClr val="0070C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2"/>
              </a:rPr>
              <a:t>https:// kahoot.it/ </a:t>
            </a:r>
            <a:endParaRPr lang="en-US" sz="2800" b="1" kern="1400" dirty="0">
              <a:solidFill>
                <a:srgbClr val="0070C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D913B-CCDE-4279-A7EF-3F4F57AFF0C8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1084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5" name="Picture 9" descr="http://img1.liveinternet.ru/images/attach/c/6/93/79/93079961_84619355_74807334_smayl_an_Bolshoy_smaylik_V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2486221"/>
            <a:ext cx="4588886" cy="3816424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755576" y="476672"/>
            <a:ext cx="73448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3600" b="1" i="1" dirty="0" smtClean="0">
                <a:solidFill>
                  <a:srgbClr val="C00000"/>
                </a:solidFill>
              </a:rPr>
              <a:t>Дякую </a:t>
            </a:r>
            <a:r>
              <a:rPr lang="uk-UA" sz="3600" b="1" i="1" dirty="0">
                <a:solidFill>
                  <a:srgbClr val="C00000"/>
                </a:solidFill>
              </a:rPr>
              <a:t>В</a:t>
            </a:r>
            <a:r>
              <a:rPr lang="uk-UA" sz="3600" b="1" i="1" dirty="0" smtClean="0">
                <a:solidFill>
                  <a:srgbClr val="C00000"/>
                </a:solidFill>
              </a:rPr>
              <a:t>ам друзі </a:t>
            </a:r>
            <a:br>
              <a:rPr lang="uk-UA" sz="3600" b="1" i="1" dirty="0" smtClean="0">
                <a:solidFill>
                  <a:srgbClr val="C00000"/>
                </a:solidFill>
              </a:rPr>
            </a:br>
            <a:r>
              <a:rPr lang="uk-UA" sz="3600" b="1" i="1" dirty="0" smtClean="0">
                <a:solidFill>
                  <a:srgbClr val="C00000"/>
                </a:solidFill>
              </a:rPr>
              <a:t>за участь </a:t>
            </a:r>
            <a:r>
              <a:rPr lang="uk-UA" sz="3600" b="1" i="1" smtClean="0">
                <a:solidFill>
                  <a:srgbClr val="C00000"/>
                </a:solidFill>
              </a:rPr>
              <a:t>у майстер - </a:t>
            </a:r>
            <a:r>
              <a:rPr lang="uk-UA" sz="3600" b="1" i="1" dirty="0" smtClean="0">
                <a:solidFill>
                  <a:srgbClr val="C00000"/>
                </a:solidFill>
              </a:rPr>
              <a:t>класі !!!</a:t>
            </a:r>
            <a:endParaRPr lang="ru-RU" sz="3600" b="1" i="1" dirty="0">
              <a:solidFill>
                <a:srgbClr val="C0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23528" y="1937865"/>
            <a:ext cx="4968552" cy="32162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kern="1400" dirty="0">
                <a:solidFill>
                  <a:srgbClr val="730026"/>
                </a:solidFill>
                <a:latin typeface="Times New Roman"/>
              </a:rPr>
              <a:t>За вікном 21 століття</a:t>
            </a:r>
            <a:endParaRPr lang="uk-UA" sz="2400" b="1" kern="1400" dirty="0">
              <a:solidFill>
                <a:srgbClr val="000000"/>
              </a:solidFill>
              <a:latin typeface="Garamond"/>
            </a:endParaRPr>
          </a:p>
          <a:p>
            <a:r>
              <a:rPr lang="uk-UA" sz="2400" b="1" kern="1400" dirty="0">
                <a:solidFill>
                  <a:srgbClr val="730026"/>
                </a:solidFill>
                <a:latin typeface="Times New Roman"/>
              </a:rPr>
              <a:t>Сервісів розмаїття.</a:t>
            </a:r>
            <a:endParaRPr lang="uk-UA" sz="2400" b="1" kern="1400" dirty="0">
              <a:solidFill>
                <a:srgbClr val="000000"/>
              </a:solidFill>
              <a:latin typeface="Garamond"/>
            </a:endParaRPr>
          </a:p>
          <a:p>
            <a:r>
              <a:rPr lang="uk-UA" sz="2400" b="1" kern="1400" dirty="0">
                <a:solidFill>
                  <a:srgbClr val="730026"/>
                </a:solidFill>
                <a:latin typeface="Times New Roman"/>
              </a:rPr>
              <a:t>Використання нових технологій </a:t>
            </a:r>
            <a:endParaRPr lang="uk-UA" sz="2400" b="1" kern="1400" dirty="0">
              <a:solidFill>
                <a:srgbClr val="000000"/>
              </a:solidFill>
              <a:latin typeface="Garamond"/>
            </a:endParaRPr>
          </a:p>
          <a:p>
            <a:r>
              <a:rPr lang="uk-UA" sz="2400" b="1" kern="1400" dirty="0">
                <a:solidFill>
                  <a:srgbClr val="730026"/>
                </a:solidFill>
                <a:latin typeface="Times New Roman"/>
              </a:rPr>
              <a:t>Різноманіття </a:t>
            </a:r>
            <a:r>
              <a:rPr lang="uk-UA" sz="2400" b="1" kern="1400" dirty="0" err="1">
                <a:solidFill>
                  <a:srgbClr val="730026"/>
                </a:solidFill>
                <a:latin typeface="Times New Roman"/>
              </a:rPr>
              <a:t>методологій</a:t>
            </a:r>
            <a:r>
              <a:rPr lang="uk-UA" sz="2400" b="1" kern="1400" dirty="0">
                <a:solidFill>
                  <a:srgbClr val="730026"/>
                </a:solidFill>
                <a:latin typeface="Times New Roman"/>
              </a:rPr>
              <a:t>.</a:t>
            </a:r>
            <a:endParaRPr lang="uk-UA" sz="2400" b="1" kern="1400" dirty="0">
              <a:solidFill>
                <a:srgbClr val="000000"/>
              </a:solidFill>
              <a:latin typeface="Garamond"/>
            </a:endParaRPr>
          </a:p>
          <a:p>
            <a:r>
              <a:rPr lang="uk-UA" sz="2400" b="1" kern="1400" dirty="0">
                <a:solidFill>
                  <a:srgbClr val="730026"/>
                </a:solidFill>
                <a:latin typeface="Times New Roman"/>
              </a:rPr>
              <a:t>Формування ІКТ-компетенцій</a:t>
            </a:r>
            <a:endParaRPr lang="uk-UA" sz="2400" b="1" kern="1400" dirty="0">
              <a:solidFill>
                <a:srgbClr val="000000"/>
              </a:solidFill>
              <a:latin typeface="Garamond"/>
            </a:endParaRPr>
          </a:p>
          <a:p>
            <a:r>
              <a:rPr lang="uk-UA" sz="2400" b="1" kern="1400" dirty="0">
                <a:solidFill>
                  <a:srgbClr val="730026"/>
                </a:solidFill>
                <a:latin typeface="Times New Roman"/>
              </a:rPr>
              <a:t>Запис </a:t>
            </a:r>
            <a:r>
              <a:rPr lang="uk-UA" sz="2400" b="1" kern="1400" dirty="0" err="1" smtClean="0">
                <a:solidFill>
                  <a:srgbClr val="730026"/>
                </a:solidFill>
                <a:latin typeface="Times New Roman"/>
              </a:rPr>
              <a:t>відеоконференцій</a:t>
            </a:r>
            <a:r>
              <a:rPr lang="uk-UA" sz="2400" b="1" kern="1400" dirty="0">
                <a:solidFill>
                  <a:srgbClr val="730026"/>
                </a:solidFill>
                <a:latin typeface="Times New Roman"/>
              </a:rPr>
              <a:t>.</a:t>
            </a:r>
            <a:endParaRPr lang="uk-UA" sz="2400" b="1" kern="1400" dirty="0">
              <a:solidFill>
                <a:srgbClr val="000000"/>
              </a:solidFill>
              <a:latin typeface="Garamond"/>
            </a:endParaRPr>
          </a:p>
          <a:p>
            <a:r>
              <a:rPr lang="uk-UA" sz="2400" b="1" kern="1400" dirty="0">
                <a:solidFill>
                  <a:srgbClr val="730026"/>
                </a:solidFill>
                <a:latin typeface="Times New Roman"/>
              </a:rPr>
              <a:t>Систематизація, впорядкування</a:t>
            </a:r>
            <a:endParaRPr lang="uk-UA" sz="2400" b="1" kern="1400" dirty="0">
              <a:solidFill>
                <a:srgbClr val="000000"/>
              </a:solidFill>
              <a:latin typeface="Garamond"/>
            </a:endParaRPr>
          </a:p>
          <a:p>
            <a:r>
              <a:rPr lang="uk-UA" sz="2400" b="1" kern="1400" dirty="0">
                <a:solidFill>
                  <a:srgbClr val="730026"/>
                </a:solidFill>
                <a:latin typeface="Times New Roman"/>
              </a:rPr>
              <a:t>Потоку інформації існування!</a:t>
            </a:r>
            <a:endParaRPr lang="uk-UA" sz="2400" b="1" kern="1400" dirty="0">
              <a:solidFill>
                <a:srgbClr val="000000"/>
              </a:solidFill>
              <a:latin typeface="Garamond"/>
            </a:endParaRPr>
          </a:p>
          <a:p>
            <a:r>
              <a:rPr lang="uk-UA" sz="1100" kern="1400" dirty="0">
                <a:solidFill>
                  <a:srgbClr val="000000"/>
                </a:solidFill>
                <a:latin typeface="Garamond"/>
              </a:rPr>
              <a:t> </a:t>
            </a:r>
            <a:endParaRPr lang="uk-UA" sz="1100" kern="1400" dirty="0">
              <a:solidFill>
                <a:srgbClr val="000000"/>
              </a:solidFill>
              <a:effectLst/>
              <a:latin typeface="Garamond"/>
            </a:endParaRPr>
          </a:p>
        </p:txBody>
      </p:sp>
      <p:pic>
        <p:nvPicPr>
          <p:cNvPr id="3" name="klasichna-muzika--nstrumental-na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39552" y="5997845"/>
            <a:ext cx="609600" cy="609600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06E34A7-EB98-4FB0-85AA-8F74913964A8}" type="slidenum">
              <a:rPr lang="ru-RU" smtClean="0"/>
              <a:pPr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6122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581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DrawingPalett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2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2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2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2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3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4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2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3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4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2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3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4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2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3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4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DrawingPalette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2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2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2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3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4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5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6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2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3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4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5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6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DrawingPalette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2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2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DrawingPalette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.3|1.1|0.9|1.8|1.1|2.1|1|1.8|1.2"/>
</p:tagLst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theme1.xml><?xml version="1.0" encoding="utf-8"?>
<a:theme xmlns:a="http://schemas.openxmlformats.org/drawingml/2006/main" name="Тема Office">
  <a:themeElements>
    <a:clrScheme name="Другая 1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Другая 2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_rels/item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.xml"/></Relationships>
</file>

<file path=customXml/_rels/item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.xml"/></Relationships>
</file>

<file path=customXml/_rels/item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8.xml"/></Relationships>
</file>

<file path=customXml/_rels/item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9.xml"/></Relationships>
</file>

<file path=customXml/_rels/item10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0.xml"/></Relationships>
</file>

<file path=customXml/_rels/item1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1.xml"/></Relationships>
</file>

<file path=customXml/_rels/item1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2.xml"/></Relationships>
</file>

<file path=customXml/_rels/item1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3.xml"/></Relationships>
</file>

<file path=customXml/_rels/item1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4.xml"/></Relationships>
</file>

<file path=customXml/_rels/item1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5.xml"/></Relationships>
</file>

<file path=customXml/_rels/item1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6.xml"/></Relationships>
</file>

<file path=customXml/_rels/item1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7.xml"/></Relationships>
</file>

<file path=customXml/_rels/item1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8.xml"/></Relationships>
</file>

<file path=customXml/_rels/item1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9.xml"/></Relationships>
</file>

<file path=customXml/_rels/item20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0.xml"/></Relationships>
</file>

<file path=customXml/_rels/item2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1.xml"/></Relationships>
</file>

<file path=customXml/_rels/item2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2.xml"/></Relationships>
</file>

<file path=customXml/_rels/item2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3.xml"/></Relationships>
</file>

<file path=customXml/_rels/item2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4.xml"/></Relationships>
</file>

<file path=customXml/_rels/item2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5.xml"/></Relationships>
</file>

<file path=customXml/_rels/item2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6.xml"/></Relationships>
</file>

<file path=customXml/_rels/item2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7.xml"/></Relationships>
</file>

<file path=customXml/_rels/item2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8.xml"/></Relationships>
</file>

<file path=customXml/_rels/item2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9.xml"/></Relationships>
</file>

<file path=customXml/_rels/item30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0.xml"/></Relationships>
</file>

<file path=customXml/_rels/item3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1.xml"/></Relationships>
</file>

<file path=customXml/_rels/item3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2.xml"/></Relationships>
</file>

<file path=customXml/_rels/item3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3.xml"/></Relationships>
</file>

<file path=customXml/_rels/item3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4.xml"/></Relationships>
</file>

<file path=customXml/_rels/item3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5.xml"/></Relationships>
</file>

<file path=customXml/_rels/item3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6.xml"/></Relationships>
</file>

<file path=customXml/_rels/item3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7.xml"/></Relationships>
</file>

<file path=customXml/_rels/item3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8.xml"/></Relationships>
</file>

<file path=customXml/_rels/item3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9.xml"/></Relationships>
</file>

<file path=customXml/_rels/item40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0.xml"/></Relationships>
</file>

<file path=customXml/_rels/item4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1.xml"/></Relationships>
</file>

<file path=customXml/_rels/item4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2.xml"/></Relationships>
</file>

<file path=customXml/_rels/item4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3.xml"/></Relationships>
</file>

<file path=customXml/_rels/item4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4.xml"/></Relationships>
</file>

<file path=customXml/_rels/item4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5.xml"/></Relationships>
</file>

<file path=customXml/_rels/item4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6.xml"/></Relationships>
</file>

<file path=customXml/_rels/item4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7.xml"/></Relationships>
</file>

<file path=customXml/_rels/item4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8.xml"/></Relationships>
</file>

<file path=customXml/_rels/item4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9.xml"/></Relationships>
</file>

<file path=customXml/_rels/item50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0.xml"/></Relationships>
</file>

<file path=customXml/_rels/item5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1.xml"/></Relationships>
</file>

<file path=customXml/_rels/item5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2.xml"/></Relationships>
</file>

<file path=customXml/_rels/item5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3.xml"/></Relationships>
</file>

<file path=customXml/_rels/item5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4.xml"/></Relationships>
</file>

<file path=customXml/_rels/item5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5.xml"/></Relationships>
</file>

<file path=customXml/_rels/item5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6.xml"/></Relationships>
</file>

<file path=customXml/_rels/item5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7.xml"/></Relationships>
</file>

<file path=customXml/_rels/item5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8.xml"/></Relationships>
</file>

<file path=customXml/_rels/item5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9.xml"/></Relationships>
</file>

<file path=customXml/_rels/item60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0.xml"/></Relationships>
</file>

<file path=customXml/_rels/item6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1.xml"/></Relationships>
</file>

<file path=customXml/_rels/item6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2.xml"/></Relationships>
</file>

<file path=customXml/_rels/item6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3.xml"/></Relationships>
</file>

<file path=customXml/_rels/item6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4.xml"/></Relationships>
</file>

<file path=customXml/_rels/item6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5.xml"/></Relationships>
</file>

<file path=customXml/_rels/item6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6.xml"/></Relationships>
</file>

<file path=customXml/_rels/item6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7.xml"/></Relationships>
</file>

<file path=customXml/item1.xml><?xml version="1.0" encoding="utf-8"?>
<Layout>
  <Type>YesNo</Type>
  <ChoicesCount>2</ChoicesCount>
  <Orientation>Left</Orientation>
</Layout>
</file>

<file path=customXml/item2.xml><?xml version="1.0" encoding="utf-8"?>
<Layout>
  <Type>YesNo</Type>
  <ChoicesCount>2</ChoicesCount>
  <Orientation>Top</Orientation>
</Layout>
</file>

<file path=customXml/item3.xml><?xml version="1.0" encoding="utf-8"?>
<Layout>
  <Type>MultipleChoice</Type>
  <ChoicesCount>7</ChoicesCount>
  <Orientation>Left</Orientation>
</Layout>
</file>

<file path=customXml/item4.xml><?xml version="1.0" encoding="utf-8"?>
<Layout>
  <Type>MultipleChoice</Type>
  <ChoicesCount>4</ChoicesCount>
  <Orientation>Left</Orientation>
</Layout>
</file>

<file path=customXml/item5.xml><?xml version="1.0" encoding="utf-8"?>
<Layout>
  <Type>MultipleChoice</Type>
  <ChoicesCount>10</ChoicesCount>
  <Orientation>Left</Orientation>
</Layout>
</file>

<file path=customXml/item6.xml><?xml version="1.0" encoding="utf-8"?>
<Layout>
  <Type>MultipleChoice</Type>
  <ChoicesCount>4</ChoicesCount>
  <Orientation>Left</Orientation>
</Layout>
</file>

<file path=customXml/item7.xml><?xml version="1.0" encoding="utf-8"?>
<Layout>
  <Type>Drawing</Type>
  <ChoicesCount>0</ChoicesCount>
  <Orientation>Left</Orientation>
</Layout>
</file>

<file path=customXml/item8.xml><?xml version="1.0" encoding="utf-8"?>
<Layout>
  <Type>MultipleChoice</Type>
  <ChoicesCount>2</ChoicesCount>
  <Orientation>Left</Orientation>
</Layout>
</file>

<file path=customXml/item9.xml><?xml version="1.0" encoding="utf-8"?>
<Layout>
  <Type>Drawing</Type>
  <ChoicesCount>0</ChoicesCount>
  <Orientation>Left</Orientation>
</Layout>
</file>

<file path=customXml/item10.xml><?xml version="1.0" encoding="utf-8"?>
<Layout>
  <Type>YesNo</Type>
  <ChoicesCount>2</ChoicesCount>
  <Orientation>Left</Orientation>
</Layout>
</file>

<file path=customXml/item11.xml><?xml version="1.0" encoding="utf-8"?>
<Layout>
  <Type>YesNo</Type>
  <ChoicesCount>2</ChoicesCount>
  <Orientation>Left</Orientation>
</Layout>
</file>

<file path=customXml/item12.xml><?xml version="1.0" encoding="utf-8"?>
<Layout>
  <Type>YesNo</Type>
  <ChoicesCount>2</ChoicesCount>
  <Orientation>Left</Orientation>
</Layout>
</file>

<file path=customXml/item13.xml><?xml version="1.0" encoding="utf-8"?>
<Layout>
  <Type>Drawing</Type>
  <ChoicesCount>0</ChoicesCount>
  <Orientation>Left</Orientation>
</Layout>
</file>

<file path=customXml/item14.xml><?xml version="1.0" encoding="utf-8"?>
<Layout>
  <Type>MultipleChoice</Type>
  <ChoicesCount>8</ChoicesCount>
  <Orientation>Top</Orientation>
</Layout>
</file>

<file path=customXml/item15.xml><?xml version="1.0" encoding="utf-8"?>
<Layout>
  <Type>YesNo</Type>
  <ChoicesCount>2</ChoicesCount>
  <Orientation>Left</Orientation>
</Layout>
</file>

<file path=customXml/item16.xml><?xml version="1.0" encoding="utf-8"?>
<Layout>
  <Type>MultipleChoice</Type>
  <ChoicesCount>5</ChoicesCount>
  <Orientation>Left</Orientation>
</Layout>
</file>

<file path=customXml/item17.xml><?xml version="1.0" encoding="utf-8"?>
<Layout>
  <Type>MultipleChoice</Type>
  <ChoicesCount>5</ChoicesCount>
  <Orientation>Left</Orientation>
</Layout>
</file>

<file path=customXml/item18.xml><?xml version="1.0" encoding="utf-8"?>
<Layout>
  <Type>MultipleChoice</Type>
  <ChoicesCount>10</ChoicesCount>
  <Orientation>Left</Orientation>
</Layout>
</file>

<file path=customXml/item19.xml><?xml version="1.0" encoding="utf-8"?>
<Layout>
  <Type>Drawing</Type>
  <ChoicesCount>0</ChoicesCount>
  <Orientation>Left</Orientation>
</Layout>
</file>

<file path=customXml/item20.xml><?xml version="1.0" encoding="utf-8"?>
<Layout>
  <Type>MultipleChoice</Type>
  <ChoicesCount>6</ChoicesCount>
  <Orientation>Left</Orientation>
</Layout>
</file>

<file path=customXml/item21.xml><?xml version="1.0" encoding="utf-8"?>
<Layout>
  <Type>Drawing</Type>
  <ChoicesCount>0</ChoicesCount>
  <Orientation>Left</Orientation>
</Layout>
</file>

<file path=customXml/item22.xml><?xml version="1.0" encoding="utf-8"?>
<Layout>
  <Type>MultipleChoice</Type>
  <ChoicesCount>5</ChoicesCount>
  <Orientation>Left</Orientation>
</Layout>
</file>

<file path=customXml/item23.xml><?xml version="1.0" encoding="utf-8"?>
<Layout>
  <Type>Drawing</Type>
  <ChoicesCount>0</ChoicesCount>
  <Orientation>Left</Orientation>
</Layout>
</file>

<file path=customXml/item24.xml><?xml version="1.0" encoding="utf-8"?>
<Layout>
  <Type>Drawing</Type>
  <ChoicesCount>0</ChoicesCount>
  <Orientation>Left</Orientation>
</Layout>
</file>

<file path=customXml/item25.xml><?xml version="1.0" encoding="utf-8"?>
<Layout>
  <Type>YesNo</Type>
  <ChoicesCount>2</ChoicesCount>
  <Orientation>Left</Orientation>
</Layout>
</file>

<file path=customXml/item26.xml><?xml version="1.0" encoding="utf-8"?>
<Layout>
  <Type>Drawing</Type>
  <ChoicesCount>0</ChoicesCount>
  <Orientation>Bottom</Orientation>
</Layout>
</file>

<file path=customXml/item27.xml><?xml version="1.0" encoding="utf-8"?>
<Layout>
  <Type>YesNo</Type>
  <ChoicesCount>2</ChoicesCount>
  <Orientation>Left</Orientation>
</Layout>
</file>

<file path=customXml/item28.xml><?xml version="1.0" encoding="utf-8"?>
<Layout>
  <Type>MultipleChoice</Type>
  <ChoicesCount>5</ChoicesCount>
  <Orientation>Bottom</Orientation>
</Layout>
</file>

<file path=customXml/item29.xml><?xml version="1.0" encoding="utf-8"?>
<Layout>
  <Type>MultipleChoice</Type>
  <ChoicesCount>4</ChoicesCount>
  <Orientation>Left</Orientation>
</Layout>
</file>

<file path=customXml/item30.xml><?xml version="1.0" encoding="utf-8"?>
<Layout>
  <Type>MultipleChoice</Type>
  <ChoicesCount>6</ChoicesCount>
  <Orientation>Left</Orientation>
</Layout>
</file>

<file path=customXml/item31.xml><?xml version="1.0" encoding="utf-8"?>
<Layout>
  <Type>MultipleChoice</Type>
  <ChoicesCount>8</ChoicesCount>
  <Orientation>Top</Orientation>
</Layout>
</file>

<file path=customXml/item32.xml><?xml version="1.0" encoding="utf-8"?>
<Layout>
  <Type>YesNo</Type>
  <ChoicesCount>2</ChoicesCount>
  <Orientation>Left</Orientation>
</Layout>
</file>

<file path=customXml/item33.xml><?xml version="1.0" encoding="utf-8"?>
<Layout>
  <Type>MultipleChoice</Type>
  <ChoicesCount>4</ChoicesCount>
  <Orientation>Top</Orientation>
</Layout>
</file>

<file path=customXml/item34.xml><?xml version="1.0" encoding="utf-8"?>
<Layout>
  <Type>MultipleChoice</Type>
  <ChoicesCount>3</ChoicesCount>
  <Orientation>Left</Orientation>
</Layout>
</file>

<file path=customXml/item35.xml><?xml version="1.0" encoding="utf-8"?>
<Layout>
  <Type>YesNo</Type>
  <ChoicesCount>2</ChoicesCount>
  <Orientation>Left</Orientation>
</Layout>
</file>

<file path=customXml/item36.xml><?xml version="1.0" encoding="utf-8"?>
<Layout>
  <Type>YesNo</Type>
  <ChoicesCount>2</ChoicesCount>
  <Orientation>Left</Orientation>
</Layout>
</file>

<file path=customXml/item37.xml><?xml version="1.0" encoding="utf-8"?>
<Layout>
  <Type>Drawing</Type>
  <ChoicesCount>0</ChoicesCount>
  <Orientation>Bottom</Orientation>
</Layout>
</file>

<file path=customXml/item38.xml><?xml version="1.0" encoding="utf-8"?>
<Layout>
  <Type>YesNo</Type>
  <ChoicesCount>2</ChoicesCount>
  <Orientation>Left</Orientation>
</Layout>
</file>

<file path=customXml/item39.xml><?xml version="1.0" encoding="utf-8"?>
<Layout>
  <Type>YesNo</Type>
  <ChoicesCount>2</ChoicesCount>
  <Orientation>Left</Orientation>
</Layout>
</file>

<file path=customXml/item40.xml><?xml version="1.0" encoding="utf-8"?>
<Layout>
  <Type>Drawing</Type>
  <ChoicesCount>0</ChoicesCount>
  <Orientation>Top</Orientation>
</Layout>
</file>

<file path=customXml/item41.xml><?xml version="1.0" encoding="utf-8"?>
<Layout>
  <Type>YesNo</Type>
  <ChoicesCount>2</ChoicesCount>
  <Orientation>Left</Orientation>
</Layout>
</file>

<file path=customXml/item42.xml><?xml version="1.0" encoding="utf-8"?>
<Layout>
  <Type>MultipleChoice</Type>
  <ChoicesCount>6</ChoicesCount>
  <Orientation>Left</Orientation>
</Layout>
</file>

<file path=customXml/item43.xml><?xml version="1.0" encoding="utf-8"?>
<Layout>
  <Type>YesNo</Type>
  <ChoicesCount>2</ChoicesCount>
  <Orientation>Left</Orientation>
</Layout>
</file>

<file path=customXml/item44.xml><?xml version="1.0" encoding="utf-8"?>
<Layout>
  <Type>YesNo</Type>
  <ChoicesCount>2</ChoicesCount>
  <Orientation>Left</Orientation>
</Layout>
</file>

<file path=customXml/item45.xml><?xml version="1.0" encoding="utf-8"?>
<Layout>
  <Type>MultipleChoice</Type>
  <ChoicesCount>2</ChoicesCount>
  <Orientation>Left</Orientation>
</Layout>
</file>

<file path=customXml/item46.xml><?xml version="1.0" encoding="utf-8"?>
<Layout>
  <Type>YesNo</Type>
  <ChoicesCount>2</ChoicesCount>
  <Orientation>Top</Orientation>
</Layout>
</file>

<file path=customXml/item47.xml><?xml version="1.0" encoding="utf-8"?>
<Layout>
  <Type>Drawing</Type>
  <ChoicesCount>0</ChoicesCount>
  <Orientation>Left</Orientation>
</Layout>
</file>

<file path=customXml/item48.xml><?xml version="1.0" encoding="utf-8"?>
<Layout>
  <Type>YesNo</Type>
  <ChoicesCount>2</ChoicesCount>
  <Orientation>Left</Orientation>
</Layout>
</file>

<file path=customXml/item49.xml><?xml version="1.0" encoding="utf-8"?>
<Layout>
  <Type>YesNo</Type>
  <ChoicesCount>2</ChoicesCount>
  <Orientation>Left</Orientation>
</Layout>
</file>

<file path=customXml/item50.xml><?xml version="1.0" encoding="utf-8"?>
<Layout>
  <Type>YesNo</Type>
  <ChoicesCount>2</ChoicesCount>
  <Orientation>Left</Orientation>
</Layout>
</file>

<file path=customXml/item51.xml><?xml version="1.0" encoding="utf-8"?>
<Layout>
  <Type>Drawing</Type>
  <ChoicesCount>0</ChoicesCount>
  <Orientation>Left</Orientation>
</Layout>
</file>

<file path=customXml/item52.xml><?xml version="1.0" encoding="utf-8"?>
<Layout>
  <Type>MultipleChoice</Type>
  <ChoicesCount>7</ChoicesCount>
  <Orientation>Right</Orientation>
</Layout>
</file>

<file path=customXml/item53.xml><?xml version="1.0" encoding="utf-8"?>
<Layout>
  <Type>MultipleChoice</Type>
  <ChoicesCount>4</ChoicesCount>
  <Orientation>Left</Orientation>
</Layout>
</file>

<file path=customXml/item54.xml><?xml version="1.0" encoding="utf-8"?>
<Layout>
  <Type>MultipleChoice</Type>
  <ChoicesCount>4</ChoicesCount>
  <Orientation>Left</Orientation>
</Layout>
</file>

<file path=customXml/item55.xml><?xml version="1.0" encoding="utf-8"?>
<Layout>
  <Type>Drawing</Type>
  <ChoicesCount>0</ChoicesCount>
  <Orientation>Left</Orientation>
</Layout>
</file>

<file path=customXml/item56.xml><?xml version="1.0" encoding="utf-8"?>
<Layout>
  <Type>MultipleChoice</Type>
  <ChoicesCount>8</ChoicesCount>
  <Orientation>Left</Orientation>
</Layout>
</file>

<file path=customXml/item57.xml><?xml version="1.0" encoding="utf-8"?>
<Layout>
  <Type>MultipleChoice</Type>
  <ChoicesCount>10</ChoicesCount>
  <Orientation>Right</Orientation>
</Layout>
</file>

<file path=customXml/item58.xml><?xml version="1.0" encoding="utf-8"?>
<Layout>
  <Type>Drawing</Type>
  <ChoicesCount>0</ChoicesCount>
  <Orientation>Left</Orientation>
</Layout>
</file>

<file path=customXml/item59.xml><?xml version="1.0" encoding="utf-8"?>
<Layout>
  <Type>YesNo</Type>
  <ChoicesCount>2</ChoicesCount>
  <Orientation>Left</Orientation>
</Layout>
</file>

<file path=customXml/item60.xml><?xml version="1.0" encoding="utf-8"?>
<Layout>
  <Type>MultipleChoice</Type>
  <ChoicesCount>4</ChoicesCount>
  <Orientation>Left</Orientation>
</Layout>
</file>

<file path=customXml/item61.xml><?xml version="1.0" encoding="utf-8"?>
<Layout>
  <Type>MultipleChoice</Type>
  <ChoicesCount>5</ChoicesCount>
  <Orientation>Left</Orientation>
</Layout>
</file>

<file path=customXml/item62.xml><?xml version="1.0" encoding="utf-8"?>
<Layout>
  <Type>YesNo</Type>
  <ChoicesCount>2</ChoicesCount>
  <Orientation>Left</Orientation>
</Layout>
</file>

<file path=customXml/item63.xml><?xml version="1.0" encoding="utf-8"?>
<Layout>
  <Type>Drawing</Type>
  <ChoicesCount>0</ChoicesCount>
  <Orientation>Left</Orientation>
</Layout>
</file>

<file path=customXml/item64.xml><?xml version="1.0" encoding="utf-8"?>
<Layout>
  <Type>MultipleChoice</Type>
  <ChoicesCount>5</ChoicesCount>
  <Orientation>Bottom</Orientation>
</Layout>
</file>

<file path=customXml/item65.xml><?xml version="1.0" encoding="utf-8"?>
<Layout>
  <Type>YesNo</Type>
  <ChoicesCount>2</ChoicesCount>
  <Orientation>Left</Orientation>
</Layout>
</file>

<file path=customXml/item66.xml><?xml version="1.0" encoding="utf-8"?>
<Layout>
  <Type>YesNo</Type>
  <ChoicesCount>2</ChoicesCount>
  <Orientation>Left</Orientation>
</Layout>
</file>

<file path=customXml/item67.xml><?xml version="1.0" encoding="utf-8"?>
<Layout>
  <Type>YesNo</Type>
  <ChoicesCount>2</ChoicesCount>
  <Orientation>Left</Orientation>
</Layout>
</file>

<file path=customXml/itemProps1.xml><?xml version="1.0" encoding="utf-8"?>
<ds:datastoreItem xmlns:ds="http://schemas.openxmlformats.org/officeDocument/2006/customXml" ds:itemID="{D1937942-3108-4061-9378-8278455DE116}">
  <ds:schemaRefs/>
</ds:datastoreItem>
</file>

<file path=customXml/itemProps2.xml><?xml version="1.0" encoding="utf-8"?>
<ds:datastoreItem xmlns:ds="http://schemas.openxmlformats.org/officeDocument/2006/customXml" ds:itemID="{ECB691F9-E08C-4E4B-9630-3D4CA7ACD955}">
  <ds:schemaRefs/>
</ds:datastoreItem>
</file>

<file path=customXml/itemProps3.xml><?xml version="1.0" encoding="utf-8"?>
<ds:datastoreItem xmlns:ds="http://schemas.openxmlformats.org/officeDocument/2006/customXml" ds:itemID="{4689F202-62BA-417E-BAFD-F1CEF9847A64}">
  <ds:schemaRefs/>
</ds:datastoreItem>
</file>

<file path=customXml/itemProps4.xml><?xml version="1.0" encoding="utf-8"?>
<ds:datastoreItem xmlns:ds="http://schemas.openxmlformats.org/officeDocument/2006/customXml" ds:itemID="{2A012634-F266-487B-B019-8C9580BFBCF5}">
  <ds:schemaRefs/>
</ds:datastoreItem>
</file>

<file path=customXml/itemProps5.xml><?xml version="1.0" encoding="utf-8"?>
<ds:datastoreItem xmlns:ds="http://schemas.openxmlformats.org/officeDocument/2006/customXml" ds:itemID="{C1BF86E2-2EAE-4DB9-8038-2C4F8A78AC7F}">
  <ds:schemaRefs/>
</ds:datastoreItem>
</file>

<file path=customXml/itemProps6.xml><?xml version="1.0" encoding="utf-8"?>
<ds:datastoreItem xmlns:ds="http://schemas.openxmlformats.org/officeDocument/2006/customXml" ds:itemID="{1C1BAA4C-358A-4F0A-ACA9-18804FF2E75B}">
  <ds:schemaRefs/>
</ds:datastoreItem>
</file>

<file path=customXml/itemProps7.xml><?xml version="1.0" encoding="utf-8"?>
<ds:datastoreItem xmlns:ds="http://schemas.openxmlformats.org/officeDocument/2006/customXml" ds:itemID="{F4F4D0F1-1BA7-4CF6-85F6-D848A2B7D76F}">
  <ds:schemaRefs/>
</ds:datastoreItem>
</file>

<file path=customXml/itemProps8.xml><?xml version="1.0" encoding="utf-8"?>
<ds:datastoreItem xmlns:ds="http://schemas.openxmlformats.org/officeDocument/2006/customXml" ds:itemID="{2852202F-91C2-48A2-82A1-4897FB65D411}">
  <ds:schemaRefs/>
</ds:datastoreItem>
</file>

<file path=customXml/itemProps9.xml><?xml version="1.0" encoding="utf-8"?>
<ds:datastoreItem xmlns:ds="http://schemas.openxmlformats.org/officeDocument/2006/customXml" ds:itemID="{B2A7A48E-91B5-46EA-8D7F-53DEDF3A1AD0}">
  <ds:schemaRefs/>
</ds:datastoreItem>
</file>

<file path=customXml/itemProps10.xml><?xml version="1.0" encoding="utf-8"?>
<ds:datastoreItem xmlns:ds="http://schemas.openxmlformats.org/officeDocument/2006/customXml" ds:itemID="{C1298D83-ECFA-4258-A206-F517D7DC1443}">
  <ds:schemaRefs/>
</ds:datastoreItem>
</file>

<file path=customXml/itemProps11.xml><?xml version="1.0" encoding="utf-8"?>
<ds:datastoreItem xmlns:ds="http://schemas.openxmlformats.org/officeDocument/2006/customXml" ds:itemID="{3E58492D-3DB0-47B5-B79A-DA77CCDE2177}">
  <ds:schemaRefs/>
</ds:datastoreItem>
</file>

<file path=customXml/itemProps12.xml><?xml version="1.0" encoding="utf-8"?>
<ds:datastoreItem xmlns:ds="http://schemas.openxmlformats.org/officeDocument/2006/customXml" ds:itemID="{9C9493D1-EDA3-4713-ADD1-EDAD07343A96}">
  <ds:schemaRefs/>
</ds:datastoreItem>
</file>

<file path=customXml/itemProps13.xml><?xml version="1.0" encoding="utf-8"?>
<ds:datastoreItem xmlns:ds="http://schemas.openxmlformats.org/officeDocument/2006/customXml" ds:itemID="{B8EC6722-E830-4EE2-B517-CDC19F9FE527}">
  <ds:schemaRefs/>
</ds:datastoreItem>
</file>

<file path=customXml/itemProps14.xml><?xml version="1.0" encoding="utf-8"?>
<ds:datastoreItem xmlns:ds="http://schemas.openxmlformats.org/officeDocument/2006/customXml" ds:itemID="{2653208A-463E-4EBF-BC84-F1ADA4A6F58B}">
  <ds:schemaRefs/>
</ds:datastoreItem>
</file>

<file path=customXml/itemProps15.xml><?xml version="1.0" encoding="utf-8"?>
<ds:datastoreItem xmlns:ds="http://schemas.openxmlformats.org/officeDocument/2006/customXml" ds:itemID="{A6D0137F-D7F8-4243-97F9-F4817DC31881}">
  <ds:schemaRefs/>
</ds:datastoreItem>
</file>

<file path=customXml/itemProps16.xml><?xml version="1.0" encoding="utf-8"?>
<ds:datastoreItem xmlns:ds="http://schemas.openxmlformats.org/officeDocument/2006/customXml" ds:itemID="{A69962ED-ABF1-4757-9178-732DC429AB71}">
  <ds:schemaRefs/>
</ds:datastoreItem>
</file>

<file path=customXml/itemProps17.xml><?xml version="1.0" encoding="utf-8"?>
<ds:datastoreItem xmlns:ds="http://schemas.openxmlformats.org/officeDocument/2006/customXml" ds:itemID="{8E281FC7-E36F-4A05-8485-0B97391C1E90}">
  <ds:schemaRefs/>
</ds:datastoreItem>
</file>

<file path=customXml/itemProps18.xml><?xml version="1.0" encoding="utf-8"?>
<ds:datastoreItem xmlns:ds="http://schemas.openxmlformats.org/officeDocument/2006/customXml" ds:itemID="{53BDA615-C4CF-4B63-A84A-469AE5577778}">
  <ds:schemaRefs/>
</ds:datastoreItem>
</file>

<file path=customXml/itemProps19.xml><?xml version="1.0" encoding="utf-8"?>
<ds:datastoreItem xmlns:ds="http://schemas.openxmlformats.org/officeDocument/2006/customXml" ds:itemID="{ABDCC83A-65AA-41FF-994A-C4A283DA7A4B}">
  <ds:schemaRefs/>
</ds:datastoreItem>
</file>

<file path=customXml/itemProps20.xml><?xml version="1.0" encoding="utf-8"?>
<ds:datastoreItem xmlns:ds="http://schemas.openxmlformats.org/officeDocument/2006/customXml" ds:itemID="{E4E90645-E71A-49DB-BEAD-17434611F961}">
  <ds:schemaRefs/>
</ds:datastoreItem>
</file>

<file path=customXml/itemProps21.xml><?xml version="1.0" encoding="utf-8"?>
<ds:datastoreItem xmlns:ds="http://schemas.openxmlformats.org/officeDocument/2006/customXml" ds:itemID="{1F0E4E79-52B0-4DF9-9940-7CAED4DB9352}">
  <ds:schemaRefs/>
</ds:datastoreItem>
</file>

<file path=customXml/itemProps22.xml><?xml version="1.0" encoding="utf-8"?>
<ds:datastoreItem xmlns:ds="http://schemas.openxmlformats.org/officeDocument/2006/customXml" ds:itemID="{2DA75346-EDD4-4267-9D64-813BE4DA77B6}">
  <ds:schemaRefs/>
</ds:datastoreItem>
</file>

<file path=customXml/itemProps23.xml><?xml version="1.0" encoding="utf-8"?>
<ds:datastoreItem xmlns:ds="http://schemas.openxmlformats.org/officeDocument/2006/customXml" ds:itemID="{93F7477C-CF42-4003-9FF5-B15EBB64FB3A}">
  <ds:schemaRefs/>
</ds:datastoreItem>
</file>

<file path=customXml/itemProps24.xml><?xml version="1.0" encoding="utf-8"?>
<ds:datastoreItem xmlns:ds="http://schemas.openxmlformats.org/officeDocument/2006/customXml" ds:itemID="{840FEEE5-8C65-48B1-B005-786B039AE69C}">
  <ds:schemaRefs/>
</ds:datastoreItem>
</file>

<file path=customXml/itemProps25.xml><?xml version="1.0" encoding="utf-8"?>
<ds:datastoreItem xmlns:ds="http://schemas.openxmlformats.org/officeDocument/2006/customXml" ds:itemID="{19AC794A-955E-4E8A-8C5A-3AF8C8E2FE88}">
  <ds:schemaRefs/>
</ds:datastoreItem>
</file>

<file path=customXml/itemProps26.xml><?xml version="1.0" encoding="utf-8"?>
<ds:datastoreItem xmlns:ds="http://schemas.openxmlformats.org/officeDocument/2006/customXml" ds:itemID="{DE40DFF2-FA5D-4FEE-B005-0C79325605DD}">
  <ds:schemaRefs/>
</ds:datastoreItem>
</file>

<file path=customXml/itemProps27.xml><?xml version="1.0" encoding="utf-8"?>
<ds:datastoreItem xmlns:ds="http://schemas.openxmlformats.org/officeDocument/2006/customXml" ds:itemID="{43B1BF0F-F2DC-447A-AF86-92161BE8E9FC}">
  <ds:schemaRefs/>
</ds:datastoreItem>
</file>

<file path=customXml/itemProps28.xml><?xml version="1.0" encoding="utf-8"?>
<ds:datastoreItem xmlns:ds="http://schemas.openxmlformats.org/officeDocument/2006/customXml" ds:itemID="{5B5CC6A6-658C-4CCD-B50B-F47F67F37CB6}">
  <ds:schemaRefs/>
</ds:datastoreItem>
</file>

<file path=customXml/itemProps29.xml><?xml version="1.0" encoding="utf-8"?>
<ds:datastoreItem xmlns:ds="http://schemas.openxmlformats.org/officeDocument/2006/customXml" ds:itemID="{3EF85C7F-4097-4096-88C3-144FD50324D8}">
  <ds:schemaRefs/>
</ds:datastoreItem>
</file>

<file path=customXml/itemProps30.xml><?xml version="1.0" encoding="utf-8"?>
<ds:datastoreItem xmlns:ds="http://schemas.openxmlformats.org/officeDocument/2006/customXml" ds:itemID="{565CCC4F-50FC-4F36-9006-9A1D5AB6AEC9}">
  <ds:schemaRefs/>
</ds:datastoreItem>
</file>

<file path=customXml/itemProps31.xml><?xml version="1.0" encoding="utf-8"?>
<ds:datastoreItem xmlns:ds="http://schemas.openxmlformats.org/officeDocument/2006/customXml" ds:itemID="{C52C202D-6248-4C4B-9744-63AAE3C0DE33}">
  <ds:schemaRefs/>
</ds:datastoreItem>
</file>

<file path=customXml/itemProps32.xml><?xml version="1.0" encoding="utf-8"?>
<ds:datastoreItem xmlns:ds="http://schemas.openxmlformats.org/officeDocument/2006/customXml" ds:itemID="{771DB2BB-E1E1-4054-97B2-B5D896C5AA47}">
  <ds:schemaRefs/>
</ds:datastoreItem>
</file>

<file path=customXml/itemProps33.xml><?xml version="1.0" encoding="utf-8"?>
<ds:datastoreItem xmlns:ds="http://schemas.openxmlformats.org/officeDocument/2006/customXml" ds:itemID="{72A6C815-EAE6-4054-94FC-A7E1E1DF9ACA}">
  <ds:schemaRefs/>
</ds:datastoreItem>
</file>

<file path=customXml/itemProps34.xml><?xml version="1.0" encoding="utf-8"?>
<ds:datastoreItem xmlns:ds="http://schemas.openxmlformats.org/officeDocument/2006/customXml" ds:itemID="{7712ABE1-337B-4E40-B3A2-1E5ADF5C8BAB}">
  <ds:schemaRefs/>
</ds:datastoreItem>
</file>

<file path=customXml/itemProps35.xml><?xml version="1.0" encoding="utf-8"?>
<ds:datastoreItem xmlns:ds="http://schemas.openxmlformats.org/officeDocument/2006/customXml" ds:itemID="{218319D2-5788-4EF4-AFE5-E90E84F3CEA7}">
  <ds:schemaRefs/>
</ds:datastoreItem>
</file>

<file path=customXml/itemProps36.xml><?xml version="1.0" encoding="utf-8"?>
<ds:datastoreItem xmlns:ds="http://schemas.openxmlformats.org/officeDocument/2006/customXml" ds:itemID="{657A813E-A72B-4C98-860C-463F19A9A346}">
  <ds:schemaRefs/>
</ds:datastoreItem>
</file>

<file path=customXml/itemProps37.xml><?xml version="1.0" encoding="utf-8"?>
<ds:datastoreItem xmlns:ds="http://schemas.openxmlformats.org/officeDocument/2006/customXml" ds:itemID="{FB71045B-6853-4AC4-B672-4D8263493A8A}">
  <ds:schemaRefs/>
</ds:datastoreItem>
</file>

<file path=customXml/itemProps38.xml><?xml version="1.0" encoding="utf-8"?>
<ds:datastoreItem xmlns:ds="http://schemas.openxmlformats.org/officeDocument/2006/customXml" ds:itemID="{76CE572C-3E7D-410B-A4BC-6FE96A2F379E}">
  <ds:schemaRefs/>
</ds:datastoreItem>
</file>

<file path=customXml/itemProps39.xml><?xml version="1.0" encoding="utf-8"?>
<ds:datastoreItem xmlns:ds="http://schemas.openxmlformats.org/officeDocument/2006/customXml" ds:itemID="{BF535537-4D52-4FDC-8F23-129D8D9D3EFE}">
  <ds:schemaRefs/>
</ds:datastoreItem>
</file>

<file path=customXml/itemProps40.xml><?xml version="1.0" encoding="utf-8"?>
<ds:datastoreItem xmlns:ds="http://schemas.openxmlformats.org/officeDocument/2006/customXml" ds:itemID="{34AA1EB9-BCE2-40F3-AA24-5BAF703ABCB6}">
  <ds:schemaRefs/>
</ds:datastoreItem>
</file>

<file path=customXml/itemProps41.xml><?xml version="1.0" encoding="utf-8"?>
<ds:datastoreItem xmlns:ds="http://schemas.openxmlformats.org/officeDocument/2006/customXml" ds:itemID="{A2A3AA07-0718-4FA7-9418-18B1A9EA713C}">
  <ds:schemaRefs/>
</ds:datastoreItem>
</file>

<file path=customXml/itemProps42.xml><?xml version="1.0" encoding="utf-8"?>
<ds:datastoreItem xmlns:ds="http://schemas.openxmlformats.org/officeDocument/2006/customXml" ds:itemID="{1F83FAD3-FFFA-4256-9558-233052C6BD43}">
  <ds:schemaRefs/>
</ds:datastoreItem>
</file>

<file path=customXml/itemProps43.xml><?xml version="1.0" encoding="utf-8"?>
<ds:datastoreItem xmlns:ds="http://schemas.openxmlformats.org/officeDocument/2006/customXml" ds:itemID="{35D3A28D-DA30-4C4A-9F98-D1D857C44E8B}">
  <ds:schemaRefs/>
</ds:datastoreItem>
</file>

<file path=customXml/itemProps44.xml><?xml version="1.0" encoding="utf-8"?>
<ds:datastoreItem xmlns:ds="http://schemas.openxmlformats.org/officeDocument/2006/customXml" ds:itemID="{FB8D01D0-7B61-45A9-B1D4-77A80B5D5C20}">
  <ds:schemaRefs/>
</ds:datastoreItem>
</file>

<file path=customXml/itemProps45.xml><?xml version="1.0" encoding="utf-8"?>
<ds:datastoreItem xmlns:ds="http://schemas.openxmlformats.org/officeDocument/2006/customXml" ds:itemID="{BD21DD8C-5C70-4C87-8A23-B29C4C4717B5}">
  <ds:schemaRefs/>
</ds:datastoreItem>
</file>

<file path=customXml/itemProps46.xml><?xml version="1.0" encoding="utf-8"?>
<ds:datastoreItem xmlns:ds="http://schemas.openxmlformats.org/officeDocument/2006/customXml" ds:itemID="{55313573-2144-400A-A45F-1086D5D3FDE9}">
  <ds:schemaRefs/>
</ds:datastoreItem>
</file>

<file path=customXml/itemProps47.xml><?xml version="1.0" encoding="utf-8"?>
<ds:datastoreItem xmlns:ds="http://schemas.openxmlformats.org/officeDocument/2006/customXml" ds:itemID="{E95BB50E-C7DD-4CC3-9ECA-D3E939E9E9DC}">
  <ds:schemaRefs/>
</ds:datastoreItem>
</file>

<file path=customXml/itemProps48.xml><?xml version="1.0" encoding="utf-8"?>
<ds:datastoreItem xmlns:ds="http://schemas.openxmlformats.org/officeDocument/2006/customXml" ds:itemID="{77559EA6-5A2E-45FC-A7D8-34B1D12B3935}">
  <ds:schemaRefs/>
</ds:datastoreItem>
</file>

<file path=customXml/itemProps49.xml><?xml version="1.0" encoding="utf-8"?>
<ds:datastoreItem xmlns:ds="http://schemas.openxmlformats.org/officeDocument/2006/customXml" ds:itemID="{3CD15D04-8EC7-4BF7-BA59-E2A7468B4670}">
  <ds:schemaRefs/>
</ds:datastoreItem>
</file>

<file path=customXml/itemProps50.xml><?xml version="1.0" encoding="utf-8"?>
<ds:datastoreItem xmlns:ds="http://schemas.openxmlformats.org/officeDocument/2006/customXml" ds:itemID="{8396B227-5C9E-4712-8983-DF36F46C7FA1}">
  <ds:schemaRefs/>
</ds:datastoreItem>
</file>

<file path=customXml/itemProps51.xml><?xml version="1.0" encoding="utf-8"?>
<ds:datastoreItem xmlns:ds="http://schemas.openxmlformats.org/officeDocument/2006/customXml" ds:itemID="{2BDFDF16-9841-4B16-9577-F648D8DB4E71}">
  <ds:schemaRefs/>
</ds:datastoreItem>
</file>

<file path=customXml/itemProps52.xml><?xml version="1.0" encoding="utf-8"?>
<ds:datastoreItem xmlns:ds="http://schemas.openxmlformats.org/officeDocument/2006/customXml" ds:itemID="{71FAF00E-1F89-4C74-819B-2143B268B0AF}">
  <ds:schemaRefs/>
</ds:datastoreItem>
</file>

<file path=customXml/itemProps53.xml><?xml version="1.0" encoding="utf-8"?>
<ds:datastoreItem xmlns:ds="http://schemas.openxmlformats.org/officeDocument/2006/customXml" ds:itemID="{CAFE6650-84C8-46D6-8336-982A621F361C}">
  <ds:schemaRefs/>
</ds:datastoreItem>
</file>

<file path=customXml/itemProps54.xml><?xml version="1.0" encoding="utf-8"?>
<ds:datastoreItem xmlns:ds="http://schemas.openxmlformats.org/officeDocument/2006/customXml" ds:itemID="{B742EC50-ADB5-4347-A684-F30A4FB0E812}">
  <ds:schemaRefs/>
</ds:datastoreItem>
</file>

<file path=customXml/itemProps55.xml><?xml version="1.0" encoding="utf-8"?>
<ds:datastoreItem xmlns:ds="http://schemas.openxmlformats.org/officeDocument/2006/customXml" ds:itemID="{A0D7F516-5459-4527-BE42-A0391597997C}">
  <ds:schemaRefs/>
</ds:datastoreItem>
</file>

<file path=customXml/itemProps56.xml><?xml version="1.0" encoding="utf-8"?>
<ds:datastoreItem xmlns:ds="http://schemas.openxmlformats.org/officeDocument/2006/customXml" ds:itemID="{0377E92F-FAA9-4667-924A-C6639FA95DA8}">
  <ds:schemaRefs/>
</ds:datastoreItem>
</file>

<file path=customXml/itemProps57.xml><?xml version="1.0" encoding="utf-8"?>
<ds:datastoreItem xmlns:ds="http://schemas.openxmlformats.org/officeDocument/2006/customXml" ds:itemID="{4767EC01-7206-4B2F-BA43-FA2739BB31D8}">
  <ds:schemaRefs/>
</ds:datastoreItem>
</file>

<file path=customXml/itemProps58.xml><?xml version="1.0" encoding="utf-8"?>
<ds:datastoreItem xmlns:ds="http://schemas.openxmlformats.org/officeDocument/2006/customXml" ds:itemID="{634615F8-9C88-4AFD-BC2C-31FE2C863788}">
  <ds:schemaRefs/>
</ds:datastoreItem>
</file>

<file path=customXml/itemProps59.xml><?xml version="1.0" encoding="utf-8"?>
<ds:datastoreItem xmlns:ds="http://schemas.openxmlformats.org/officeDocument/2006/customXml" ds:itemID="{7BF90B67-C146-4A88-962C-40CA51ABB517}">
  <ds:schemaRefs/>
</ds:datastoreItem>
</file>

<file path=customXml/itemProps60.xml><?xml version="1.0" encoding="utf-8"?>
<ds:datastoreItem xmlns:ds="http://schemas.openxmlformats.org/officeDocument/2006/customXml" ds:itemID="{BDA226DB-6737-41CD-8FC2-B7C18AFC394C}">
  <ds:schemaRefs/>
</ds:datastoreItem>
</file>

<file path=customXml/itemProps61.xml><?xml version="1.0" encoding="utf-8"?>
<ds:datastoreItem xmlns:ds="http://schemas.openxmlformats.org/officeDocument/2006/customXml" ds:itemID="{0ACD7CAB-F425-4685-865E-B2951251CCF0}">
  <ds:schemaRefs/>
</ds:datastoreItem>
</file>

<file path=customXml/itemProps62.xml><?xml version="1.0" encoding="utf-8"?>
<ds:datastoreItem xmlns:ds="http://schemas.openxmlformats.org/officeDocument/2006/customXml" ds:itemID="{4649D00A-FB26-4AC8-96B1-BA8D308ACECE}">
  <ds:schemaRefs/>
</ds:datastoreItem>
</file>

<file path=customXml/itemProps63.xml><?xml version="1.0" encoding="utf-8"?>
<ds:datastoreItem xmlns:ds="http://schemas.openxmlformats.org/officeDocument/2006/customXml" ds:itemID="{D399C9FB-8632-4BBF-9DAA-D1B0CBDD32F0}">
  <ds:schemaRefs/>
</ds:datastoreItem>
</file>

<file path=customXml/itemProps64.xml><?xml version="1.0" encoding="utf-8"?>
<ds:datastoreItem xmlns:ds="http://schemas.openxmlformats.org/officeDocument/2006/customXml" ds:itemID="{4B71272B-9B8A-4D2F-8FDD-D113F117AD50}">
  <ds:schemaRefs/>
</ds:datastoreItem>
</file>

<file path=customXml/itemProps65.xml><?xml version="1.0" encoding="utf-8"?>
<ds:datastoreItem xmlns:ds="http://schemas.openxmlformats.org/officeDocument/2006/customXml" ds:itemID="{82B57864-CFF3-4BAF-ABFB-3500AB810D00}">
  <ds:schemaRefs/>
</ds:datastoreItem>
</file>

<file path=customXml/itemProps66.xml><?xml version="1.0" encoding="utf-8"?>
<ds:datastoreItem xmlns:ds="http://schemas.openxmlformats.org/officeDocument/2006/customXml" ds:itemID="{0012CCC2-C787-4F01-BA03-3708DE7DDD41}">
  <ds:schemaRefs/>
</ds:datastoreItem>
</file>

<file path=customXml/itemProps67.xml><?xml version="1.0" encoding="utf-8"?>
<ds:datastoreItem xmlns:ds="http://schemas.openxmlformats.org/officeDocument/2006/customXml" ds:itemID="{7B682692-CCE1-49CE-8AF5-37B4261E05FE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1355</TotalTime>
  <Words>1411</Words>
  <Application>Microsoft Office PowerPoint</Application>
  <PresentationFormat>Экран (4:3)</PresentationFormat>
  <Paragraphs>232</Paragraphs>
  <Slides>29</Slides>
  <Notes>4</Notes>
  <HiddenSlides>0</HiddenSlides>
  <MMClips>2</MMClips>
  <ScaleCrop>false</ScaleCrop>
  <HeadingPairs>
    <vt:vector size="4" baseType="variant">
      <vt:variant>
        <vt:lpstr>Тема</vt:lpstr>
      </vt:variant>
      <vt:variant>
        <vt:i4>4</vt:i4>
      </vt:variant>
      <vt:variant>
        <vt:lpstr>Заголовки слайдов</vt:lpstr>
      </vt:variant>
      <vt:variant>
        <vt:i4>29</vt:i4>
      </vt:variant>
    </vt:vector>
  </HeadingPairs>
  <TitlesOfParts>
    <vt:vector size="33" baseType="lpstr">
      <vt:lpstr>Тема Office</vt:lpstr>
      <vt:lpstr>2_Тема Office</vt:lpstr>
      <vt:lpstr>3_Тема Office</vt:lpstr>
      <vt:lpstr>Эркер</vt:lpstr>
      <vt:lpstr>Презентация PowerPoint</vt:lpstr>
      <vt:lpstr>Презентация PowerPoint</vt:lpstr>
      <vt:lpstr>Презентация PowerPoint</vt:lpstr>
      <vt:lpstr>Хмарні сервіси</vt:lpstr>
      <vt:lpstr>Презентация PowerPoint</vt:lpstr>
      <vt:lpstr>Презентация PowerPoint</vt:lpstr>
      <vt:lpstr>Необхідні умови для роботи в “хмарах”</vt:lpstr>
      <vt:lpstr>Переваги використання хмарних технологій</vt:lpstr>
      <vt:lpstr>Dropbox</vt:lpstr>
      <vt:lpstr>iCloud</vt:lpstr>
      <vt:lpstr>OneDrive</vt:lpstr>
      <vt:lpstr>Office 365 - онлайновий («хмарний») сервіс, оплачуваний користувачами по моделі абонентської плати, і об'єднує в собі функціональність клієнтських додатків Microsoft Office.   Office 365 - це результат злиття всім відомого пакету MS Office з хмарними технологіями.</vt:lpstr>
      <vt:lpstr>GoogleDrive</vt:lpstr>
      <vt:lpstr>Доступ до Google Drive</vt:lpstr>
      <vt:lpstr>Презентация PowerPoint</vt:lpstr>
      <vt:lpstr> Сервіси Google Drive</vt:lpstr>
      <vt:lpstr>Особливості роботи з документами в on - line</vt:lpstr>
      <vt:lpstr>Презентация PowerPoint</vt:lpstr>
      <vt:lpstr>Презентация PowerPoint</vt:lpstr>
      <vt:lpstr>Презентация PowerPoint</vt:lpstr>
      <vt:lpstr>Значення навчальних проектів</vt:lpstr>
      <vt:lpstr>Критерії  оцінювання  роботи учнів над проектом </vt:lpstr>
      <vt:lpstr>Презентация PowerPoint</vt:lpstr>
      <vt:lpstr>Презентация PowerPoint</vt:lpstr>
      <vt:lpstr>Сервіси для роботи з хмарами тегів</vt:lpstr>
      <vt:lpstr>Презентация PowerPoint</vt:lpstr>
      <vt:lpstr>Тренінг «Я вибираю хмарні технології»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Lena</dc:creator>
  <cp:lastModifiedBy>Lena</cp:lastModifiedBy>
  <cp:revision>94</cp:revision>
  <cp:lastPrinted>2019-04-14T12:06:03Z</cp:lastPrinted>
  <dcterms:created xsi:type="dcterms:W3CDTF">2018-04-01T18:47:13Z</dcterms:created>
  <dcterms:modified xsi:type="dcterms:W3CDTF">2019-04-15T18:52:42Z</dcterms:modified>
</cp:coreProperties>
</file>