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2"/>
  </p:notesMasterIdLst>
  <p:sldIdLst>
    <p:sldId id="256" r:id="rId2"/>
    <p:sldId id="313" r:id="rId3"/>
    <p:sldId id="314" r:id="rId4"/>
    <p:sldId id="315" r:id="rId5"/>
    <p:sldId id="316" r:id="rId6"/>
    <p:sldId id="317" r:id="rId7"/>
    <p:sldId id="318" r:id="rId8"/>
    <p:sldId id="319" r:id="rId9"/>
    <p:sldId id="321" r:id="rId10"/>
    <p:sldId id="322" r:id="rId11"/>
    <p:sldId id="320" r:id="rId12"/>
    <p:sldId id="323" r:id="rId13"/>
    <p:sldId id="324" r:id="rId14"/>
    <p:sldId id="325" r:id="rId15"/>
    <p:sldId id="326" r:id="rId16"/>
    <p:sldId id="329" r:id="rId17"/>
    <p:sldId id="327" r:id="rId18"/>
    <p:sldId id="328" r:id="rId19"/>
    <p:sldId id="331" r:id="rId20"/>
    <p:sldId id="33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1B0E"/>
    <a:srgbClr val="897B61"/>
    <a:srgbClr val="119F1F"/>
    <a:srgbClr val="EFEDE3"/>
    <a:srgbClr val="F2F9EA"/>
    <a:srgbClr val="F2F2F2"/>
    <a:srgbClr val="ECECEC"/>
    <a:srgbClr val="99CCFF"/>
    <a:srgbClr val="ECF0FE"/>
    <a:srgbClr val="E8ED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830" autoAdjust="0"/>
  </p:normalViewPr>
  <p:slideViewPr>
    <p:cSldViewPr>
      <p:cViewPr>
        <p:scale>
          <a:sx n="91" d="100"/>
          <a:sy n="91" d="100"/>
        </p:scale>
        <p:origin x="-446" y="-1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5E48BA-2C1E-4121-9C5A-C4C468CD08BA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EEC027E8-CAA5-42DA-976A-7B7C866E2C4F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Що мені цікаво?</a:t>
          </a:r>
          <a:endParaRPr lang="sk-SK" b="1" dirty="0">
            <a:solidFill>
              <a:schemeClr val="bg1"/>
            </a:solidFill>
          </a:endParaRPr>
        </a:p>
      </dgm:t>
    </dgm:pt>
    <dgm:pt modelId="{1CF375A5-613A-4D4D-AF0B-49858A33A6EE}" type="parTrans" cxnId="{85B52908-0B43-4C1A-B204-4FBAE904C466}">
      <dgm:prSet/>
      <dgm:spPr/>
      <dgm:t>
        <a:bodyPr/>
        <a:lstStyle/>
        <a:p>
          <a:endParaRPr lang="sk-SK"/>
        </a:p>
      </dgm:t>
    </dgm:pt>
    <dgm:pt modelId="{0623577A-5A78-4D0B-8AE4-8D49B355DCA7}" type="sibTrans" cxnId="{85B52908-0B43-4C1A-B204-4FBAE904C466}">
      <dgm:prSet/>
      <dgm:spPr/>
      <dgm:t>
        <a:bodyPr/>
        <a:lstStyle/>
        <a:p>
          <a:endParaRPr lang="sk-SK"/>
        </a:p>
      </dgm:t>
    </dgm:pt>
    <dgm:pt modelId="{69CA70FD-5456-467D-9748-EA8719795E25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Чим я люблю займатися?</a:t>
          </a:r>
          <a:endParaRPr lang="sk-SK" b="1" dirty="0">
            <a:solidFill>
              <a:schemeClr val="bg1"/>
            </a:solidFill>
          </a:endParaRPr>
        </a:p>
      </dgm:t>
    </dgm:pt>
    <dgm:pt modelId="{03EC0E8C-BD32-41C7-9773-D83A7237E04D}" type="parTrans" cxnId="{27DB2DEB-E4F2-48A9-871D-50037D6ADE80}">
      <dgm:prSet/>
      <dgm:spPr/>
      <dgm:t>
        <a:bodyPr/>
        <a:lstStyle/>
        <a:p>
          <a:endParaRPr lang="sk-SK"/>
        </a:p>
      </dgm:t>
    </dgm:pt>
    <dgm:pt modelId="{21009226-492A-4EBF-80DB-07F55FC536D7}" type="sibTrans" cxnId="{27DB2DEB-E4F2-48A9-871D-50037D6ADE80}">
      <dgm:prSet/>
      <dgm:spPr/>
      <dgm:t>
        <a:bodyPr/>
        <a:lstStyle/>
        <a:p>
          <a:endParaRPr lang="sk-SK"/>
        </a:p>
      </dgm:t>
    </dgm:pt>
    <dgm:pt modelId="{ED90D6D7-109F-4C45-A9C0-BEC7E2CE6991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На яких предметах я отримую найкращі оцінки?</a:t>
          </a:r>
          <a:endParaRPr lang="sk-SK" b="1" dirty="0">
            <a:solidFill>
              <a:schemeClr val="bg1"/>
            </a:solidFill>
          </a:endParaRPr>
        </a:p>
      </dgm:t>
    </dgm:pt>
    <dgm:pt modelId="{0FBBCFA3-887F-4CC6-8FB8-0788E3331DA4}" type="parTrans" cxnId="{56262CF7-C826-43CF-9631-037D223017A9}">
      <dgm:prSet/>
      <dgm:spPr/>
      <dgm:t>
        <a:bodyPr/>
        <a:lstStyle/>
        <a:p>
          <a:endParaRPr lang="sk-SK"/>
        </a:p>
      </dgm:t>
    </dgm:pt>
    <dgm:pt modelId="{45BCC5E6-BDBB-4E7B-AAF5-E846B43AA28F}" type="sibTrans" cxnId="{56262CF7-C826-43CF-9631-037D223017A9}">
      <dgm:prSet/>
      <dgm:spPr/>
      <dgm:t>
        <a:bodyPr/>
        <a:lstStyle/>
        <a:p>
          <a:endParaRPr lang="sk-SK"/>
        </a:p>
      </dgm:t>
    </dgm:pt>
    <dgm:pt modelId="{D29BBBC3-30B2-4A6B-B52C-D5EBFBE2F870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У яких </a:t>
          </a:r>
          <a:r>
            <a:rPr lang="uk-UA" b="1" dirty="0" err="1" smtClean="0">
              <a:solidFill>
                <a:schemeClr val="bg1"/>
              </a:solidFill>
            </a:rPr>
            <a:t>проєктах</a:t>
          </a:r>
          <a:r>
            <a:rPr lang="uk-UA" b="1" dirty="0" smtClean="0">
              <a:solidFill>
                <a:schemeClr val="bg1"/>
              </a:solidFill>
            </a:rPr>
            <a:t> </a:t>
          </a:r>
          <a:r>
            <a:rPr lang="uk-UA" b="1" dirty="0">
              <a:solidFill>
                <a:schemeClr val="bg1"/>
              </a:solidFill>
            </a:rPr>
            <a:t>я беру/брав участь?</a:t>
          </a:r>
          <a:endParaRPr lang="sk-SK" b="1" dirty="0">
            <a:solidFill>
              <a:schemeClr val="bg1"/>
            </a:solidFill>
          </a:endParaRPr>
        </a:p>
      </dgm:t>
    </dgm:pt>
    <dgm:pt modelId="{E3342162-8D82-47E9-928E-A9F81808B7E3}" type="parTrans" cxnId="{66BF5C14-0EF1-4258-B48A-E037307DE904}">
      <dgm:prSet/>
      <dgm:spPr/>
      <dgm:t>
        <a:bodyPr/>
        <a:lstStyle/>
        <a:p>
          <a:endParaRPr lang="sk-SK"/>
        </a:p>
      </dgm:t>
    </dgm:pt>
    <dgm:pt modelId="{90E620FB-C852-4327-91D4-359B09BFB004}" type="sibTrans" cxnId="{66BF5C14-0EF1-4258-B48A-E037307DE904}">
      <dgm:prSet/>
      <dgm:spPr/>
      <dgm:t>
        <a:bodyPr/>
        <a:lstStyle/>
        <a:p>
          <a:endParaRPr lang="sk-SK"/>
        </a:p>
      </dgm:t>
    </dgm:pt>
    <dgm:pt modelId="{9B198FBC-6223-47C3-9B34-19AE48D2B199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Чи є у мене позашкільні активності?</a:t>
          </a:r>
          <a:endParaRPr lang="sk-SK" b="1" dirty="0">
            <a:solidFill>
              <a:schemeClr val="bg1"/>
            </a:solidFill>
          </a:endParaRPr>
        </a:p>
      </dgm:t>
    </dgm:pt>
    <dgm:pt modelId="{D75E2970-7748-4B4B-B379-C445E3901B52}" type="parTrans" cxnId="{D235162C-8C84-4C45-AD8E-3F07B25C9C26}">
      <dgm:prSet/>
      <dgm:spPr/>
      <dgm:t>
        <a:bodyPr/>
        <a:lstStyle/>
        <a:p>
          <a:endParaRPr lang="sk-SK"/>
        </a:p>
      </dgm:t>
    </dgm:pt>
    <dgm:pt modelId="{23FB2E81-CBAB-43DA-92CA-CE77E4CCB35D}" type="sibTrans" cxnId="{D235162C-8C84-4C45-AD8E-3F07B25C9C26}">
      <dgm:prSet/>
      <dgm:spPr/>
      <dgm:t>
        <a:bodyPr/>
        <a:lstStyle/>
        <a:p>
          <a:endParaRPr lang="sk-SK"/>
        </a:p>
      </dgm:t>
    </dgm:pt>
    <dgm:pt modelId="{E08CA9FA-1042-4605-BEC9-93519455D96E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Чи є у мене нагороди?</a:t>
          </a:r>
          <a:endParaRPr lang="sk-SK" b="1" dirty="0">
            <a:solidFill>
              <a:schemeClr val="bg1"/>
            </a:solidFill>
          </a:endParaRPr>
        </a:p>
      </dgm:t>
    </dgm:pt>
    <dgm:pt modelId="{D74BC0B7-D7BC-4BD9-AA4F-3A9211501983}" type="parTrans" cxnId="{807BBC91-C754-44A6-86BD-E1E3CE9A82FE}">
      <dgm:prSet/>
      <dgm:spPr/>
      <dgm:t>
        <a:bodyPr/>
        <a:lstStyle/>
        <a:p>
          <a:endParaRPr lang="sk-SK"/>
        </a:p>
      </dgm:t>
    </dgm:pt>
    <dgm:pt modelId="{2B1AE215-56D9-496B-9DE7-4603C5F8D05A}" type="sibTrans" cxnId="{807BBC91-C754-44A6-86BD-E1E3CE9A82FE}">
      <dgm:prSet/>
      <dgm:spPr/>
      <dgm:t>
        <a:bodyPr/>
        <a:lstStyle/>
        <a:p>
          <a:endParaRPr lang="sk-SK"/>
        </a:p>
      </dgm:t>
    </dgm:pt>
    <dgm:pt modelId="{DCB82234-2B3A-4008-8F55-91D8FA5F4C4E}" type="pres">
      <dgm:prSet presAssocID="{3D5E48BA-2C1E-4121-9C5A-C4C468CD08B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244907-A778-4F8E-84E8-4914FD60856F}" type="pres">
      <dgm:prSet presAssocID="{EEC027E8-CAA5-42DA-976A-7B7C866E2C4F}" presName="parentLin" presStyleCnt="0"/>
      <dgm:spPr/>
    </dgm:pt>
    <dgm:pt modelId="{A446257C-E690-479E-9449-C7EC6CCF53EC}" type="pres">
      <dgm:prSet presAssocID="{EEC027E8-CAA5-42DA-976A-7B7C866E2C4F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820F0561-F6EB-4F3C-AE00-2870616A10AE}" type="pres">
      <dgm:prSet presAssocID="{EEC027E8-CAA5-42DA-976A-7B7C866E2C4F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E096A-27A5-4D1A-8144-4AE82588EB66}" type="pres">
      <dgm:prSet presAssocID="{EEC027E8-CAA5-42DA-976A-7B7C866E2C4F}" presName="negativeSpace" presStyleCnt="0"/>
      <dgm:spPr/>
    </dgm:pt>
    <dgm:pt modelId="{FCA349E4-200F-4653-8AA2-D30CE3310366}" type="pres">
      <dgm:prSet presAssocID="{EEC027E8-CAA5-42DA-976A-7B7C866E2C4F}" presName="childText" presStyleLbl="conFgAcc1" presStyleIdx="0" presStyleCnt="6">
        <dgm:presLayoutVars>
          <dgm:bulletEnabled val="1"/>
        </dgm:presLayoutVars>
      </dgm:prSet>
      <dgm:spPr/>
    </dgm:pt>
    <dgm:pt modelId="{18D4FFF4-5D69-49E8-B0AB-E0EB77FF91A5}" type="pres">
      <dgm:prSet presAssocID="{0623577A-5A78-4D0B-8AE4-8D49B355DCA7}" presName="spaceBetweenRectangles" presStyleCnt="0"/>
      <dgm:spPr/>
    </dgm:pt>
    <dgm:pt modelId="{3AC51547-A8DA-4C1E-AB3C-0AFDB6D83053}" type="pres">
      <dgm:prSet presAssocID="{69CA70FD-5456-467D-9748-EA8719795E25}" presName="parentLin" presStyleCnt="0"/>
      <dgm:spPr/>
    </dgm:pt>
    <dgm:pt modelId="{D2BFC213-B41D-473A-B067-633B59B61276}" type="pres">
      <dgm:prSet presAssocID="{69CA70FD-5456-467D-9748-EA8719795E25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4382B758-1DDB-4DBC-AB29-1B8333C1E246}" type="pres">
      <dgm:prSet presAssocID="{69CA70FD-5456-467D-9748-EA8719795E25}" presName="parentText" presStyleLbl="node1" presStyleIdx="1" presStyleCnt="6" custScaleX="1038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CD000A-2002-463C-A18E-37173D45DE92}" type="pres">
      <dgm:prSet presAssocID="{69CA70FD-5456-467D-9748-EA8719795E25}" presName="negativeSpace" presStyleCnt="0"/>
      <dgm:spPr/>
    </dgm:pt>
    <dgm:pt modelId="{223DDCA0-A26C-4F7A-843E-7CAFC917D3BB}" type="pres">
      <dgm:prSet presAssocID="{69CA70FD-5456-467D-9748-EA8719795E25}" presName="childText" presStyleLbl="conFgAcc1" presStyleIdx="1" presStyleCnt="6">
        <dgm:presLayoutVars>
          <dgm:bulletEnabled val="1"/>
        </dgm:presLayoutVars>
      </dgm:prSet>
      <dgm:spPr/>
    </dgm:pt>
    <dgm:pt modelId="{5FF74463-DA34-4E45-B45D-C6FB48007C4E}" type="pres">
      <dgm:prSet presAssocID="{21009226-492A-4EBF-80DB-07F55FC536D7}" presName="spaceBetweenRectangles" presStyleCnt="0"/>
      <dgm:spPr/>
    </dgm:pt>
    <dgm:pt modelId="{14EF568B-9545-44E0-A617-C6FEA54B6F96}" type="pres">
      <dgm:prSet presAssocID="{ED90D6D7-109F-4C45-A9C0-BEC7E2CE6991}" presName="parentLin" presStyleCnt="0"/>
      <dgm:spPr/>
    </dgm:pt>
    <dgm:pt modelId="{4650D522-3B99-4EEF-B0D3-06B0879D45EA}" type="pres">
      <dgm:prSet presAssocID="{ED90D6D7-109F-4C45-A9C0-BEC7E2CE6991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D77B3180-F56D-4EC4-B658-98BEF0596C7A}" type="pres">
      <dgm:prSet presAssocID="{ED90D6D7-109F-4C45-A9C0-BEC7E2CE6991}" presName="parentText" presStyleLbl="node1" presStyleIdx="2" presStyleCnt="6" custScaleX="1325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A50B6-9FB1-49FC-9231-526C68C1F07B}" type="pres">
      <dgm:prSet presAssocID="{ED90D6D7-109F-4C45-A9C0-BEC7E2CE6991}" presName="negativeSpace" presStyleCnt="0"/>
      <dgm:spPr/>
    </dgm:pt>
    <dgm:pt modelId="{2852057D-7036-4CA1-B07C-DCB2ECB7A63E}" type="pres">
      <dgm:prSet presAssocID="{ED90D6D7-109F-4C45-A9C0-BEC7E2CE6991}" presName="childText" presStyleLbl="conFgAcc1" presStyleIdx="2" presStyleCnt="6">
        <dgm:presLayoutVars>
          <dgm:bulletEnabled val="1"/>
        </dgm:presLayoutVars>
      </dgm:prSet>
      <dgm:spPr/>
    </dgm:pt>
    <dgm:pt modelId="{111EB559-A84E-41DB-930A-8B6C5A18CD1C}" type="pres">
      <dgm:prSet presAssocID="{45BCC5E6-BDBB-4E7B-AAF5-E846B43AA28F}" presName="spaceBetweenRectangles" presStyleCnt="0"/>
      <dgm:spPr/>
    </dgm:pt>
    <dgm:pt modelId="{6E149D0C-8E30-4668-AD62-03DEDD2F64C3}" type="pres">
      <dgm:prSet presAssocID="{D29BBBC3-30B2-4A6B-B52C-D5EBFBE2F870}" presName="parentLin" presStyleCnt="0"/>
      <dgm:spPr/>
    </dgm:pt>
    <dgm:pt modelId="{255BD06D-C7B7-480F-9041-287A081FB941}" type="pres">
      <dgm:prSet presAssocID="{D29BBBC3-30B2-4A6B-B52C-D5EBFBE2F870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13FB16B7-F7F5-4C03-A69A-07EF55CEBF02}" type="pres">
      <dgm:prSet presAssocID="{D29BBBC3-30B2-4A6B-B52C-D5EBFBE2F870}" presName="parentText" presStyleLbl="node1" presStyleIdx="3" presStyleCnt="6" custScaleX="1240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62C5D-7980-4364-A0B8-B6A4BC76EC02}" type="pres">
      <dgm:prSet presAssocID="{D29BBBC3-30B2-4A6B-B52C-D5EBFBE2F870}" presName="negativeSpace" presStyleCnt="0"/>
      <dgm:spPr/>
    </dgm:pt>
    <dgm:pt modelId="{A2727A4C-299C-4443-86B6-7AD9F3417620}" type="pres">
      <dgm:prSet presAssocID="{D29BBBC3-30B2-4A6B-B52C-D5EBFBE2F870}" presName="childText" presStyleLbl="conFgAcc1" presStyleIdx="3" presStyleCnt="6">
        <dgm:presLayoutVars>
          <dgm:bulletEnabled val="1"/>
        </dgm:presLayoutVars>
      </dgm:prSet>
      <dgm:spPr/>
    </dgm:pt>
    <dgm:pt modelId="{C1C2F5E9-167F-4DC1-9F2A-6187ABCF29D9}" type="pres">
      <dgm:prSet presAssocID="{90E620FB-C852-4327-91D4-359B09BFB004}" presName="spaceBetweenRectangles" presStyleCnt="0"/>
      <dgm:spPr/>
    </dgm:pt>
    <dgm:pt modelId="{53BA8EF1-794F-4297-8212-878816C821C0}" type="pres">
      <dgm:prSet presAssocID="{9B198FBC-6223-47C3-9B34-19AE48D2B199}" presName="parentLin" presStyleCnt="0"/>
      <dgm:spPr/>
    </dgm:pt>
    <dgm:pt modelId="{9F41DFB5-E430-4FFC-B8C2-8C772D5336E9}" type="pres">
      <dgm:prSet presAssocID="{9B198FBC-6223-47C3-9B34-19AE48D2B199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C1D28520-1A1B-448B-85D2-837424BC007D}" type="pres">
      <dgm:prSet presAssocID="{9B198FBC-6223-47C3-9B34-19AE48D2B199}" presName="parentText" presStyleLbl="node1" presStyleIdx="4" presStyleCnt="6" custScaleX="1197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3F2CA9-11C7-4EB0-B57D-4FFE942EE4F5}" type="pres">
      <dgm:prSet presAssocID="{9B198FBC-6223-47C3-9B34-19AE48D2B199}" presName="negativeSpace" presStyleCnt="0"/>
      <dgm:spPr/>
    </dgm:pt>
    <dgm:pt modelId="{71FC78FE-E676-476E-8F2F-E56C89EF2C56}" type="pres">
      <dgm:prSet presAssocID="{9B198FBC-6223-47C3-9B34-19AE48D2B199}" presName="childText" presStyleLbl="conFgAcc1" presStyleIdx="4" presStyleCnt="6">
        <dgm:presLayoutVars>
          <dgm:bulletEnabled val="1"/>
        </dgm:presLayoutVars>
      </dgm:prSet>
      <dgm:spPr/>
    </dgm:pt>
    <dgm:pt modelId="{4F0CBADE-999E-4F7D-865F-1AA6F5DA7630}" type="pres">
      <dgm:prSet presAssocID="{23FB2E81-CBAB-43DA-92CA-CE77E4CCB35D}" presName="spaceBetweenRectangles" presStyleCnt="0"/>
      <dgm:spPr/>
    </dgm:pt>
    <dgm:pt modelId="{F3EDF84D-D5FE-4FA1-9DBD-C3F151ED2981}" type="pres">
      <dgm:prSet presAssocID="{E08CA9FA-1042-4605-BEC9-93519455D96E}" presName="parentLin" presStyleCnt="0"/>
      <dgm:spPr/>
    </dgm:pt>
    <dgm:pt modelId="{0699CF78-81D1-4C6D-AF5C-FD70CBBB5499}" type="pres">
      <dgm:prSet presAssocID="{E08CA9FA-1042-4605-BEC9-93519455D96E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E2831F99-05EF-4022-9D30-152A6FEB8395}" type="pres">
      <dgm:prSet presAssocID="{E08CA9FA-1042-4605-BEC9-93519455D96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E9B86-6939-47CF-8CA8-2AA4C29DE17D}" type="pres">
      <dgm:prSet presAssocID="{E08CA9FA-1042-4605-BEC9-93519455D96E}" presName="negativeSpace" presStyleCnt="0"/>
      <dgm:spPr/>
    </dgm:pt>
    <dgm:pt modelId="{61E31B25-EC8A-4790-A87E-F423AF7951C9}" type="pres">
      <dgm:prSet presAssocID="{E08CA9FA-1042-4605-BEC9-93519455D96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FDAEEB32-1122-4FED-9769-67FFE4A42A34}" type="presOf" srcId="{9B198FBC-6223-47C3-9B34-19AE48D2B199}" destId="{C1D28520-1A1B-448B-85D2-837424BC007D}" srcOrd="1" destOrd="0" presId="urn:microsoft.com/office/officeart/2005/8/layout/list1"/>
    <dgm:cxn modelId="{68759119-D921-4711-B446-46D1BA59814D}" type="presOf" srcId="{ED90D6D7-109F-4C45-A9C0-BEC7E2CE6991}" destId="{4650D522-3B99-4EEF-B0D3-06B0879D45EA}" srcOrd="0" destOrd="0" presId="urn:microsoft.com/office/officeart/2005/8/layout/list1"/>
    <dgm:cxn modelId="{11454713-58AB-4429-8058-8E98E10E8B89}" type="presOf" srcId="{69CA70FD-5456-467D-9748-EA8719795E25}" destId="{D2BFC213-B41D-473A-B067-633B59B61276}" srcOrd="0" destOrd="0" presId="urn:microsoft.com/office/officeart/2005/8/layout/list1"/>
    <dgm:cxn modelId="{5F23D9BC-F5E4-4811-B62F-185408D351A4}" type="presOf" srcId="{D29BBBC3-30B2-4A6B-B52C-D5EBFBE2F870}" destId="{255BD06D-C7B7-480F-9041-287A081FB941}" srcOrd="0" destOrd="0" presId="urn:microsoft.com/office/officeart/2005/8/layout/list1"/>
    <dgm:cxn modelId="{85B52908-0B43-4C1A-B204-4FBAE904C466}" srcId="{3D5E48BA-2C1E-4121-9C5A-C4C468CD08BA}" destId="{EEC027E8-CAA5-42DA-976A-7B7C866E2C4F}" srcOrd="0" destOrd="0" parTransId="{1CF375A5-613A-4D4D-AF0B-49858A33A6EE}" sibTransId="{0623577A-5A78-4D0B-8AE4-8D49B355DCA7}"/>
    <dgm:cxn modelId="{509A42AC-97C5-4FF6-9048-5A3BEE0C46BF}" type="presOf" srcId="{3D5E48BA-2C1E-4121-9C5A-C4C468CD08BA}" destId="{DCB82234-2B3A-4008-8F55-91D8FA5F4C4E}" srcOrd="0" destOrd="0" presId="urn:microsoft.com/office/officeart/2005/8/layout/list1"/>
    <dgm:cxn modelId="{4724668E-E6FA-4879-B23E-2F4F2D529097}" type="presOf" srcId="{E08CA9FA-1042-4605-BEC9-93519455D96E}" destId="{0699CF78-81D1-4C6D-AF5C-FD70CBBB5499}" srcOrd="0" destOrd="0" presId="urn:microsoft.com/office/officeart/2005/8/layout/list1"/>
    <dgm:cxn modelId="{9D599B69-02EF-4101-987D-C9DAF3BB1FE1}" type="presOf" srcId="{EEC027E8-CAA5-42DA-976A-7B7C866E2C4F}" destId="{820F0561-F6EB-4F3C-AE00-2870616A10AE}" srcOrd="1" destOrd="0" presId="urn:microsoft.com/office/officeart/2005/8/layout/list1"/>
    <dgm:cxn modelId="{66BF5C14-0EF1-4258-B48A-E037307DE904}" srcId="{3D5E48BA-2C1E-4121-9C5A-C4C468CD08BA}" destId="{D29BBBC3-30B2-4A6B-B52C-D5EBFBE2F870}" srcOrd="3" destOrd="0" parTransId="{E3342162-8D82-47E9-928E-A9F81808B7E3}" sibTransId="{90E620FB-C852-4327-91D4-359B09BFB004}"/>
    <dgm:cxn modelId="{34C5C5EF-5D73-443C-B44D-68227221AF1E}" type="presOf" srcId="{69CA70FD-5456-467D-9748-EA8719795E25}" destId="{4382B758-1DDB-4DBC-AB29-1B8333C1E246}" srcOrd="1" destOrd="0" presId="urn:microsoft.com/office/officeart/2005/8/layout/list1"/>
    <dgm:cxn modelId="{632AB3B1-91EA-4113-9E6A-72D4B84ACC29}" type="presOf" srcId="{EEC027E8-CAA5-42DA-976A-7B7C866E2C4F}" destId="{A446257C-E690-479E-9449-C7EC6CCF53EC}" srcOrd="0" destOrd="0" presId="urn:microsoft.com/office/officeart/2005/8/layout/list1"/>
    <dgm:cxn modelId="{43347C70-9497-4C71-9DB8-5C5A7FBEA4D3}" type="presOf" srcId="{D29BBBC3-30B2-4A6B-B52C-D5EBFBE2F870}" destId="{13FB16B7-F7F5-4C03-A69A-07EF55CEBF02}" srcOrd="1" destOrd="0" presId="urn:microsoft.com/office/officeart/2005/8/layout/list1"/>
    <dgm:cxn modelId="{1FEE078F-AFE7-4AD4-B4A2-2D470CE48A0F}" type="presOf" srcId="{E08CA9FA-1042-4605-BEC9-93519455D96E}" destId="{E2831F99-05EF-4022-9D30-152A6FEB8395}" srcOrd="1" destOrd="0" presId="urn:microsoft.com/office/officeart/2005/8/layout/list1"/>
    <dgm:cxn modelId="{D885FEC3-9232-45FC-99DC-117B4613B06B}" type="presOf" srcId="{9B198FBC-6223-47C3-9B34-19AE48D2B199}" destId="{9F41DFB5-E430-4FFC-B8C2-8C772D5336E9}" srcOrd="0" destOrd="0" presId="urn:microsoft.com/office/officeart/2005/8/layout/list1"/>
    <dgm:cxn modelId="{807BBC91-C754-44A6-86BD-E1E3CE9A82FE}" srcId="{3D5E48BA-2C1E-4121-9C5A-C4C468CD08BA}" destId="{E08CA9FA-1042-4605-BEC9-93519455D96E}" srcOrd="5" destOrd="0" parTransId="{D74BC0B7-D7BC-4BD9-AA4F-3A9211501983}" sibTransId="{2B1AE215-56D9-496B-9DE7-4603C5F8D05A}"/>
    <dgm:cxn modelId="{27DB2DEB-E4F2-48A9-871D-50037D6ADE80}" srcId="{3D5E48BA-2C1E-4121-9C5A-C4C468CD08BA}" destId="{69CA70FD-5456-467D-9748-EA8719795E25}" srcOrd="1" destOrd="0" parTransId="{03EC0E8C-BD32-41C7-9773-D83A7237E04D}" sibTransId="{21009226-492A-4EBF-80DB-07F55FC536D7}"/>
    <dgm:cxn modelId="{D235162C-8C84-4C45-AD8E-3F07B25C9C26}" srcId="{3D5E48BA-2C1E-4121-9C5A-C4C468CD08BA}" destId="{9B198FBC-6223-47C3-9B34-19AE48D2B199}" srcOrd="4" destOrd="0" parTransId="{D75E2970-7748-4B4B-B379-C445E3901B52}" sibTransId="{23FB2E81-CBAB-43DA-92CA-CE77E4CCB35D}"/>
    <dgm:cxn modelId="{A6EF56D6-F95C-4C29-8E91-60EDD6E75808}" type="presOf" srcId="{ED90D6D7-109F-4C45-A9C0-BEC7E2CE6991}" destId="{D77B3180-F56D-4EC4-B658-98BEF0596C7A}" srcOrd="1" destOrd="0" presId="urn:microsoft.com/office/officeart/2005/8/layout/list1"/>
    <dgm:cxn modelId="{56262CF7-C826-43CF-9631-037D223017A9}" srcId="{3D5E48BA-2C1E-4121-9C5A-C4C468CD08BA}" destId="{ED90D6D7-109F-4C45-A9C0-BEC7E2CE6991}" srcOrd="2" destOrd="0" parTransId="{0FBBCFA3-887F-4CC6-8FB8-0788E3331DA4}" sibTransId="{45BCC5E6-BDBB-4E7B-AAF5-E846B43AA28F}"/>
    <dgm:cxn modelId="{18F47973-B87D-4C0E-BBB4-B5F064DF91F5}" type="presParOf" srcId="{DCB82234-2B3A-4008-8F55-91D8FA5F4C4E}" destId="{A7244907-A778-4F8E-84E8-4914FD60856F}" srcOrd="0" destOrd="0" presId="urn:microsoft.com/office/officeart/2005/8/layout/list1"/>
    <dgm:cxn modelId="{B4B86E18-3F72-4006-A0BD-30D791A092EC}" type="presParOf" srcId="{A7244907-A778-4F8E-84E8-4914FD60856F}" destId="{A446257C-E690-479E-9449-C7EC6CCF53EC}" srcOrd="0" destOrd="0" presId="urn:microsoft.com/office/officeart/2005/8/layout/list1"/>
    <dgm:cxn modelId="{BBA82FA0-E754-4E29-8420-DA2D4D61B28A}" type="presParOf" srcId="{A7244907-A778-4F8E-84E8-4914FD60856F}" destId="{820F0561-F6EB-4F3C-AE00-2870616A10AE}" srcOrd="1" destOrd="0" presId="urn:microsoft.com/office/officeart/2005/8/layout/list1"/>
    <dgm:cxn modelId="{62A875D2-6B6C-4EA8-9224-951707437A98}" type="presParOf" srcId="{DCB82234-2B3A-4008-8F55-91D8FA5F4C4E}" destId="{C0FE096A-27A5-4D1A-8144-4AE82588EB66}" srcOrd="1" destOrd="0" presId="urn:microsoft.com/office/officeart/2005/8/layout/list1"/>
    <dgm:cxn modelId="{B5634070-7A18-4A30-8124-8A5485B686FB}" type="presParOf" srcId="{DCB82234-2B3A-4008-8F55-91D8FA5F4C4E}" destId="{FCA349E4-200F-4653-8AA2-D30CE3310366}" srcOrd="2" destOrd="0" presId="urn:microsoft.com/office/officeart/2005/8/layout/list1"/>
    <dgm:cxn modelId="{0856781F-9801-4288-BB43-8BC632EA9D26}" type="presParOf" srcId="{DCB82234-2B3A-4008-8F55-91D8FA5F4C4E}" destId="{18D4FFF4-5D69-49E8-B0AB-E0EB77FF91A5}" srcOrd="3" destOrd="0" presId="urn:microsoft.com/office/officeart/2005/8/layout/list1"/>
    <dgm:cxn modelId="{DC6F4AE0-FE7E-486B-8388-DAC4F2890CC7}" type="presParOf" srcId="{DCB82234-2B3A-4008-8F55-91D8FA5F4C4E}" destId="{3AC51547-A8DA-4C1E-AB3C-0AFDB6D83053}" srcOrd="4" destOrd="0" presId="urn:microsoft.com/office/officeart/2005/8/layout/list1"/>
    <dgm:cxn modelId="{AD97B6FF-7425-49C2-8FDD-1B15670B3F85}" type="presParOf" srcId="{3AC51547-A8DA-4C1E-AB3C-0AFDB6D83053}" destId="{D2BFC213-B41D-473A-B067-633B59B61276}" srcOrd="0" destOrd="0" presId="urn:microsoft.com/office/officeart/2005/8/layout/list1"/>
    <dgm:cxn modelId="{F0455AB5-4D34-430A-AD37-4F7CD795A14B}" type="presParOf" srcId="{3AC51547-A8DA-4C1E-AB3C-0AFDB6D83053}" destId="{4382B758-1DDB-4DBC-AB29-1B8333C1E246}" srcOrd="1" destOrd="0" presId="urn:microsoft.com/office/officeart/2005/8/layout/list1"/>
    <dgm:cxn modelId="{291E2F4B-95D2-4BDA-8727-2440FCC419D2}" type="presParOf" srcId="{DCB82234-2B3A-4008-8F55-91D8FA5F4C4E}" destId="{B1CD000A-2002-463C-A18E-37173D45DE92}" srcOrd="5" destOrd="0" presId="urn:microsoft.com/office/officeart/2005/8/layout/list1"/>
    <dgm:cxn modelId="{54310DEF-46B2-4751-B054-A035F166D03F}" type="presParOf" srcId="{DCB82234-2B3A-4008-8F55-91D8FA5F4C4E}" destId="{223DDCA0-A26C-4F7A-843E-7CAFC917D3BB}" srcOrd="6" destOrd="0" presId="urn:microsoft.com/office/officeart/2005/8/layout/list1"/>
    <dgm:cxn modelId="{AE5B49A6-FD7A-47EE-A7BB-87A30B8A31E5}" type="presParOf" srcId="{DCB82234-2B3A-4008-8F55-91D8FA5F4C4E}" destId="{5FF74463-DA34-4E45-B45D-C6FB48007C4E}" srcOrd="7" destOrd="0" presId="urn:microsoft.com/office/officeart/2005/8/layout/list1"/>
    <dgm:cxn modelId="{AB0D141C-EB60-4961-AD87-985BCD3880DD}" type="presParOf" srcId="{DCB82234-2B3A-4008-8F55-91D8FA5F4C4E}" destId="{14EF568B-9545-44E0-A617-C6FEA54B6F96}" srcOrd="8" destOrd="0" presId="urn:microsoft.com/office/officeart/2005/8/layout/list1"/>
    <dgm:cxn modelId="{ED5F8CD1-950B-4516-AD86-1A943E90701C}" type="presParOf" srcId="{14EF568B-9545-44E0-A617-C6FEA54B6F96}" destId="{4650D522-3B99-4EEF-B0D3-06B0879D45EA}" srcOrd="0" destOrd="0" presId="urn:microsoft.com/office/officeart/2005/8/layout/list1"/>
    <dgm:cxn modelId="{4DFE41A2-B7DA-461E-8C0B-3CF53E823B64}" type="presParOf" srcId="{14EF568B-9545-44E0-A617-C6FEA54B6F96}" destId="{D77B3180-F56D-4EC4-B658-98BEF0596C7A}" srcOrd="1" destOrd="0" presId="urn:microsoft.com/office/officeart/2005/8/layout/list1"/>
    <dgm:cxn modelId="{64064E55-AB59-4ACB-A374-324C2843ED0C}" type="presParOf" srcId="{DCB82234-2B3A-4008-8F55-91D8FA5F4C4E}" destId="{519A50B6-9FB1-49FC-9231-526C68C1F07B}" srcOrd="9" destOrd="0" presId="urn:microsoft.com/office/officeart/2005/8/layout/list1"/>
    <dgm:cxn modelId="{E8E3FC76-E6F3-4773-A506-93F54A71BE83}" type="presParOf" srcId="{DCB82234-2B3A-4008-8F55-91D8FA5F4C4E}" destId="{2852057D-7036-4CA1-B07C-DCB2ECB7A63E}" srcOrd="10" destOrd="0" presId="urn:microsoft.com/office/officeart/2005/8/layout/list1"/>
    <dgm:cxn modelId="{6B56EDAE-CCF0-4AEA-8E98-101F7FC2A152}" type="presParOf" srcId="{DCB82234-2B3A-4008-8F55-91D8FA5F4C4E}" destId="{111EB559-A84E-41DB-930A-8B6C5A18CD1C}" srcOrd="11" destOrd="0" presId="urn:microsoft.com/office/officeart/2005/8/layout/list1"/>
    <dgm:cxn modelId="{0B33218E-D0FE-491C-B15A-CAAAE3A2559C}" type="presParOf" srcId="{DCB82234-2B3A-4008-8F55-91D8FA5F4C4E}" destId="{6E149D0C-8E30-4668-AD62-03DEDD2F64C3}" srcOrd="12" destOrd="0" presId="urn:microsoft.com/office/officeart/2005/8/layout/list1"/>
    <dgm:cxn modelId="{E5B0277E-EAF7-4770-AA3F-488B34431E60}" type="presParOf" srcId="{6E149D0C-8E30-4668-AD62-03DEDD2F64C3}" destId="{255BD06D-C7B7-480F-9041-287A081FB941}" srcOrd="0" destOrd="0" presId="urn:microsoft.com/office/officeart/2005/8/layout/list1"/>
    <dgm:cxn modelId="{8791CB14-F539-4E2E-BA00-163D50EFCE3F}" type="presParOf" srcId="{6E149D0C-8E30-4668-AD62-03DEDD2F64C3}" destId="{13FB16B7-F7F5-4C03-A69A-07EF55CEBF02}" srcOrd="1" destOrd="0" presId="urn:microsoft.com/office/officeart/2005/8/layout/list1"/>
    <dgm:cxn modelId="{E262360E-EE73-4D2A-B209-D98E1C60041E}" type="presParOf" srcId="{DCB82234-2B3A-4008-8F55-91D8FA5F4C4E}" destId="{E8662C5D-7980-4364-A0B8-B6A4BC76EC02}" srcOrd="13" destOrd="0" presId="urn:microsoft.com/office/officeart/2005/8/layout/list1"/>
    <dgm:cxn modelId="{BDC91C66-6B6D-4B2F-ADBC-E1223E3691E7}" type="presParOf" srcId="{DCB82234-2B3A-4008-8F55-91D8FA5F4C4E}" destId="{A2727A4C-299C-4443-86B6-7AD9F3417620}" srcOrd="14" destOrd="0" presId="urn:microsoft.com/office/officeart/2005/8/layout/list1"/>
    <dgm:cxn modelId="{CCF12EF6-06D0-409B-831C-D7FA160CCDDA}" type="presParOf" srcId="{DCB82234-2B3A-4008-8F55-91D8FA5F4C4E}" destId="{C1C2F5E9-167F-4DC1-9F2A-6187ABCF29D9}" srcOrd="15" destOrd="0" presId="urn:microsoft.com/office/officeart/2005/8/layout/list1"/>
    <dgm:cxn modelId="{F5F0530C-B2FE-4935-B7DD-92074C7B6A5F}" type="presParOf" srcId="{DCB82234-2B3A-4008-8F55-91D8FA5F4C4E}" destId="{53BA8EF1-794F-4297-8212-878816C821C0}" srcOrd="16" destOrd="0" presId="urn:microsoft.com/office/officeart/2005/8/layout/list1"/>
    <dgm:cxn modelId="{E241B44A-5A0D-4C21-A87C-798BCF3E1C50}" type="presParOf" srcId="{53BA8EF1-794F-4297-8212-878816C821C0}" destId="{9F41DFB5-E430-4FFC-B8C2-8C772D5336E9}" srcOrd="0" destOrd="0" presId="urn:microsoft.com/office/officeart/2005/8/layout/list1"/>
    <dgm:cxn modelId="{70BB57AD-ABE4-411B-9CCD-BBAE55F93D6F}" type="presParOf" srcId="{53BA8EF1-794F-4297-8212-878816C821C0}" destId="{C1D28520-1A1B-448B-85D2-837424BC007D}" srcOrd="1" destOrd="0" presId="urn:microsoft.com/office/officeart/2005/8/layout/list1"/>
    <dgm:cxn modelId="{D08912E2-C7A9-4DF2-8FA6-7A042367D691}" type="presParOf" srcId="{DCB82234-2B3A-4008-8F55-91D8FA5F4C4E}" destId="{5E3F2CA9-11C7-4EB0-B57D-4FFE942EE4F5}" srcOrd="17" destOrd="0" presId="urn:microsoft.com/office/officeart/2005/8/layout/list1"/>
    <dgm:cxn modelId="{CB287B89-F0C7-4104-887A-9A628884B5E8}" type="presParOf" srcId="{DCB82234-2B3A-4008-8F55-91D8FA5F4C4E}" destId="{71FC78FE-E676-476E-8F2F-E56C89EF2C56}" srcOrd="18" destOrd="0" presId="urn:microsoft.com/office/officeart/2005/8/layout/list1"/>
    <dgm:cxn modelId="{EAB7EFF9-7DBB-4CDF-9A88-34B02EA9FC78}" type="presParOf" srcId="{DCB82234-2B3A-4008-8F55-91D8FA5F4C4E}" destId="{4F0CBADE-999E-4F7D-865F-1AA6F5DA7630}" srcOrd="19" destOrd="0" presId="urn:microsoft.com/office/officeart/2005/8/layout/list1"/>
    <dgm:cxn modelId="{650500FF-41E0-4D7E-9F12-06A0703D04EE}" type="presParOf" srcId="{DCB82234-2B3A-4008-8F55-91D8FA5F4C4E}" destId="{F3EDF84D-D5FE-4FA1-9DBD-C3F151ED2981}" srcOrd="20" destOrd="0" presId="urn:microsoft.com/office/officeart/2005/8/layout/list1"/>
    <dgm:cxn modelId="{D4B4D798-B8B2-4736-AFC2-7B75526ACBEB}" type="presParOf" srcId="{F3EDF84D-D5FE-4FA1-9DBD-C3F151ED2981}" destId="{0699CF78-81D1-4C6D-AF5C-FD70CBBB5499}" srcOrd="0" destOrd="0" presId="urn:microsoft.com/office/officeart/2005/8/layout/list1"/>
    <dgm:cxn modelId="{7FA4B44B-88A6-4FED-B077-859239AF086B}" type="presParOf" srcId="{F3EDF84D-D5FE-4FA1-9DBD-C3F151ED2981}" destId="{E2831F99-05EF-4022-9D30-152A6FEB8395}" srcOrd="1" destOrd="0" presId="urn:microsoft.com/office/officeart/2005/8/layout/list1"/>
    <dgm:cxn modelId="{9DC19E08-63FD-472F-B7C7-3B9E872F15C0}" type="presParOf" srcId="{DCB82234-2B3A-4008-8F55-91D8FA5F4C4E}" destId="{C11E9B86-6939-47CF-8CA8-2AA4C29DE17D}" srcOrd="21" destOrd="0" presId="urn:microsoft.com/office/officeart/2005/8/layout/list1"/>
    <dgm:cxn modelId="{8BE13501-3A28-4FF1-BE09-2E064C7F8E32}" type="presParOf" srcId="{DCB82234-2B3A-4008-8F55-91D8FA5F4C4E}" destId="{61E31B25-EC8A-4790-A87E-F423AF7951C9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5E48BA-2C1E-4121-9C5A-C4C468CD08BA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EEC027E8-CAA5-42DA-976A-7B7C866E2C4F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За що мене хвалять?</a:t>
          </a:r>
          <a:endParaRPr lang="sk-SK" b="1" dirty="0">
            <a:solidFill>
              <a:schemeClr val="bg1"/>
            </a:solidFill>
          </a:endParaRPr>
        </a:p>
      </dgm:t>
    </dgm:pt>
    <dgm:pt modelId="{1CF375A5-613A-4D4D-AF0B-49858A33A6EE}" type="parTrans" cxnId="{85B52908-0B43-4C1A-B204-4FBAE904C466}">
      <dgm:prSet/>
      <dgm:spPr/>
      <dgm:t>
        <a:bodyPr/>
        <a:lstStyle/>
        <a:p>
          <a:endParaRPr lang="sk-SK"/>
        </a:p>
      </dgm:t>
    </dgm:pt>
    <dgm:pt modelId="{0623577A-5A78-4D0B-8AE4-8D49B355DCA7}" type="sibTrans" cxnId="{85B52908-0B43-4C1A-B204-4FBAE904C466}">
      <dgm:prSet/>
      <dgm:spPr/>
      <dgm:t>
        <a:bodyPr/>
        <a:lstStyle/>
        <a:p>
          <a:endParaRPr lang="sk-SK"/>
        </a:p>
      </dgm:t>
    </dgm:pt>
    <dgm:pt modelId="{69CA70FD-5456-467D-9748-EA8719795E25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У яких питаннях до мене можуть звернутися за порадою?</a:t>
          </a:r>
          <a:endParaRPr lang="sk-SK" b="1" dirty="0">
            <a:solidFill>
              <a:schemeClr val="bg1"/>
            </a:solidFill>
          </a:endParaRPr>
        </a:p>
      </dgm:t>
    </dgm:pt>
    <dgm:pt modelId="{03EC0E8C-BD32-41C7-9773-D83A7237E04D}" type="parTrans" cxnId="{27DB2DEB-E4F2-48A9-871D-50037D6ADE80}">
      <dgm:prSet/>
      <dgm:spPr/>
      <dgm:t>
        <a:bodyPr/>
        <a:lstStyle/>
        <a:p>
          <a:endParaRPr lang="sk-SK"/>
        </a:p>
      </dgm:t>
    </dgm:pt>
    <dgm:pt modelId="{21009226-492A-4EBF-80DB-07F55FC536D7}" type="sibTrans" cxnId="{27DB2DEB-E4F2-48A9-871D-50037D6ADE80}">
      <dgm:prSet/>
      <dgm:spPr/>
      <dgm:t>
        <a:bodyPr/>
        <a:lstStyle/>
        <a:p>
          <a:endParaRPr lang="sk-SK"/>
        </a:p>
      </dgm:t>
    </dgm:pt>
    <dgm:pt modelId="{ED90D6D7-109F-4C45-A9C0-BEC7E2CE6991}">
      <dgm:prSet phldrT="[Text]"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Чим я хочу займатися у майбутньому?</a:t>
          </a:r>
          <a:endParaRPr lang="sk-SK" b="1" dirty="0">
            <a:solidFill>
              <a:schemeClr val="bg1"/>
            </a:solidFill>
          </a:endParaRPr>
        </a:p>
      </dgm:t>
    </dgm:pt>
    <dgm:pt modelId="{0FBBCFA3-887F-4CC6-8FB8-0788E3331DA4}" type="parTrans" cxnId="{56262CF7-C826-43CF-9631-037D223017A9}">
      <dgm:prSet/>
      <dgm:spPr/>
      <dgm:t>
        <a:bodyPr/>
        <a:lstStyle/>
        <a:p>
          <a:endParaRPr lang="sk-SK"/>
        </a:p>
      </dgm:t>
    </dgm:pt>
    <dgm:pt modelId="{45BCC5E6-BDBB-4E7B-AAF5-E846B43AA28F}" type="sibTrans" cxnId="{56262CF7-C826-43CF-9631-037D223017A9}">
      <dgm:prSet/>
      <dgm:spPr/>
      <dgm:t>
        <a:bodyPr/>
        <a:lstStyle/>
        <a:p>
          <a:endParaRPr lang="sk-SK"/>
        </a:p>
      </dgm:t>
    </dgm:pt>
    <dgm:pt modelId="{F2782784-320B-4520-9F77-E371207F0746}">
      <dgm:prSet/>
      <dgm:spPr/>
      <dgm:t>
        <a:bodyPr/>
        <a:lstStyle/>
        <a:p>
          <a:r>
            <a:rPr lang="uk-UA" b="1" dirty="0">
              <a:solidFill>
                <a:schemeClr val="bg1"/>
              </a:solidFill>
            </a:rPr>
            <a:t>Що у мене добре виходить?</a:t>
          </a:r>
          <a:endParaRPr lang="sk-SK" b="1" dirty="0">
            <a:solidFill>
              <a:schemeClr val="bg1"/>
            </a:solidFill>
          </a:endParaRPr>
        </a:p>
      </dgm:t>
    </dgm:pt>
    <dgm:pt modelId="{37091303-F831-44D8-AE4D-730F6AFE9FC8}" type="parTrans" cxnId="{B2EBD54E-A6BB-4215-9E5F-0FA1A14111E6}">
      <dgm:prSet/>
      <dgm:spPr/>
      <dgm:t>
        <a:bodyPr/>
        <a:lstStyle/>
        <a:p>
          <a:endParaRPr lang="sk-SK"/>
        </a:p>
      </dgm:t>
    </dgm:pt>
    <dgm:pt modelId="{907AFDFB-7542-48B5-AE8F-A787E9A9568D}" type="sibTrans" cxnId="{B2EBD54E-A6BB-4215-9E5F-0FA1A14111E6}">
      <dgm:prSet/>
      <dgm:spPr/>
      <dgm:t>
        <a:bodyPr/>
        <a:lstStyle/>
        <a:p>
          <a:endParaRPr lang="sk-SK"/>
        </a:p>
      </dgm:t>
    </dgm:pt>
    <dgm:pt modelId="{DCB82234-2B3A-4008-8F55-91D8FA5F4C4E}" type="pres">
      <dgm:prSet presAssocID="{3D5E48BA-2C1E-4121-9C5A-C4C468CD08B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244907-A778-4F8E-84E8-4914FD60856F}" type="pres">
      <dgm:prSet presAssocID="{EEC027E8-CAA5-42DA-976A-7B7C866E2C4F}" presName="parentLin" presStyleCnt="0"/>
      <dgm:spPr/>
    </dgm:pt>
    <dgm:pt modelId="{A446257C-E690-479E-9449-C7EC6CCF53EC}" type="pres">
      <dgm:prSet presAssocID="{EEC027E8-CAA5-42DA-976A-7B7C866E2C4F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20F0561-F6EB-4F3C-AE00-2870616A10AE}" type="pres">
      <dgm:prSet presAssocID="{EEC027E8-CAA5-42DA-976A-7B7C866E2C4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E096A-27A5-4D1A-8144-4AE82588EB66}" type="pres">
      <dgm:prSet presAssocID="{EEC027E8-CAA5-42DA-976A-7B7C866E2C4F}" presName="negativeSpace" presStyleCnt="0"/>
      <dgm:spPr/>
    </dgm:pt>
    <dgm:pt modelId="{FCA349E4-200F-4653-8AA2-D30CE3310366}" type="pres">
      <dgm:prSet presAssocID="{EEC027E8-CAA5-42DA-976A-7B7C866E2C4F}" presName="childText" presStyleLbl="conFgAcc1" presStyleIdx="0" presStyleCnt="4">
        <dgm:presLayoutVars>
          <dgm:bulletEnabled val="1"/>
        </dgm:presLayoutVars>
      </dgm:prSet>
      <dgm:spPr/>
    </dgm:pt>
    <dgm:pt modelId="{18D4FFF4-5D69-49E8-B0AB-E0EB77FF91A5}" type="pres">
      <dgm:prSet presAssocID="{0623577A-5A78-4D0B-8AE4-8D49B355DCA7}" presName="spaceBetweenRectangles" presStyleCnt="0"/>
      <dgm:spPr/>
    </dgm:pt>
    <dgm:pt modelId="{3AC51547-A8DA-4C1E-AB3C-0AFDB6D83053}" type="pres">
      <dgm:prSet presAssocID="{69CA70FD-5456-467D-9748-EA8719795E25}" presName="parentLin" presStyleCnt="0"/>
      <dgm:spPr/>
    </dgm:pt>
    <dgm:pt modelId="{D2BFC213-B41D-473A-B067-633B59B61276}" type="pres">
      <dgm:prSet presAssocID="{69CA70FD-5456-467D-9748-EA8719795E2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382B758-1DDB-4DBC-AB29-1B8333C1E246}" type="pres">
      <dgm:prSet presAssocID="{69CA70FD-5456-467D-9748-EA8719795E25}" presName="parentText" presStyleLbl="node1" presStyleIdx="1" presStyleCnt="4" custScaleX="1281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CD000A-2002-463C-A18E-37173D45DE92}" type="pres">
      <dgm:prSet presAssocID="{69CA70FD-5456-467D-9748-EA8719795E25}" presName="negativeSpace" presStyleCnt="0"/>
      <dgm:spPr/>
    </dgm:pt>
    <dgm:pt modelId="{223DDCA0-A26C-4F7A-843E-7CAFC917D3BB}" type="pres">
      <dgm:prSet presAssocID="{69CA70FD-5456-467D-9748-EA8719795E25}" presName="childText" presStyleLbl="conFgAcc1" presStyleIdx="1" presStyleCnt="4">
        <dgm:presLayoutVars>
          <dgm:bulletEnabled val="1"/>
        </dgm:presLayoutVars>
      </dgm:prSet>
      <dgm:spPr/>
    </dgm:pt>
    <dgm:pt modelId="{5FF74463-DA34-4E45-B45D-C6FB48007C4E}" type="pres">
      <dgm:prSet presAssocID="{21009226-492A-4EBF-80DB-07F55FC536D7}" presName="spaceBetweenRectangles" presStyleCnt="0"/>
      <dgm:spPr/>
    </dgm:pt>
    <dgm:pt modelId="{14EF568B-9545-44E0-A617-C6FEA54B6F96}" type="pres">
      <dgm:prSet presAssocID="{ED90D6D7-109F-4C45-A9C0-BEC7E2CE6991}" presName="parentLin" presStyleCnt="0"/>
      <dgm:spPr/>
    </dgm:pt>
    <dgm:pt modelId="{4650D522-3B99-4EEF-B0D3-06B0879D45EA}" type="pres">
      <dgm:prSet presAssocID="{ED90D6D7-109F-4C45-A9C0-BEC7E2CE699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77B3180-F56D-4EC4-B658-98BEF0596C7A}" type="pres">
      <dgm:prSet presAssocID="{ED90D6D7-109F-4C45-A9C0-BEC7E2CE6991}" presName="parentText" presStyleLbl="node1" presStyleIdx="2" presStyleCnt="4" custScaleX="1325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A50B6-9FB1-49FC-9231-526C68C1F07B}" type="pres">
      <dgm:prSet presAssocID="{ED90D6D7-109F-4C45-A9C0-BEC7E2CE6991}" presName="negativeSpace" presStyleCnt="0"/>
      <dgm:spPr/>
    </dgm:pt>
    <dgm:pt modelId="{2852057D-7036-4CA1-B07C-DCB2ECB7A63E}" type="pres">
      <dgm:prSet presAssocID="{ED90D6D7-109F-4C45-A9C0-BEC7E2CE6991}" presName="childText" presStyleLbl="conFgAcc1" presStyleIdx="2" presStyleCnt="4">
        <dgm:presLayoutVars>
          <dgm:bulletEnabled val="1"/>
        </dgm:presLayoutVars>
      </dgm:prSet>
      <dgm:spPr/>
    </dgm:pt>
    <dgm:pt modelId="{DED4149A-C99A-4033-9152-183A624DF40A}" type="pres">
      <dgm:prSet presAssocID="{45BCC5E6-BDBB-4E7B-AAF5-E846B43AA28F}" presName="spaceBetweenRectangles" presStyleCnt="0"/>
      <dgm:spPr/>
    </dgm:pt>
    <dgm:pt modelId="{313E94E5-94EF-4718-B4E1-1E7DC1608C35}" type="pres">
      <dgm:prSet presAssocID="{F2782784-320B-4520-9F77-E371207F0746}" presName="parentLin" presStyleCnt="0"/>
      <dgm:spPr/>
    </dgm:pt>
    <dgm:pt modelId="{BF85C2DB-7A57-46E3-B3BE-1EE4A3A6C2F9}" type="pres">
      <dgm:prSet presAssocID="{F2782784-320B-4520-9F77-E371207F0746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46CE3BD1-959B-444B-A2A3-C5FE169ACFB4}" type="pres">
      <dgm:prSet presAssocID="{F2782784-320B-4520-9F77-E371207F074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226B74-8DC4-4B1D-9025-32C95DD65101}" type="pres">
      <dgm:prSet presAssocID="{F2782784-320B-4520-9F77-E371207F0746}" presName="negativeSpace" presStyleCnt="0"/>
      <dgm:spPr/>
    </dgm:pt>
    <dgm:pt modelId="{B864B082-3D32-4C91-A812-E2F092C4DD27}" type="pres">
      <dgm:prSet presAssocID="{F2782784-320B-4520-9F77-E371207F0746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4C5C5EF-5D73-443C-B44D-68227221AF1E}" type="presOf" srcId="{69CA70FD-5456-467D-9748-EA8719795E25}" destId="{4382B758-1DDB-4DBC-AB29-1B8333C1E246}" srcOrd="1" destOrd="0" presId="urn:microsoft.com/office/officeart/2005/8/layout/list1"/>
    <dgm:cxn modelId="{56262CF7-C826-43CF-9631-037D223017A9}" srcId="{3D5E48BA-2C1E-4121-9C5A-C4C468CD08BA}" destId="{ED90D6D7-109F-4C45-A9C0-BEC7E2CE6991}" srcOrd="2" destOrd="0" parTransId="{0FBBCFA3-887F-4CC6-8FB8-0788E3331DA4}" sibTransId="{45BCC5E6-BDBB-4E7B-AAF5-E846B43AA28F}"/>
    <dgm:cxn modelId="{632AB3B1-91EA-4113-9E6A-72D4B84ACC29}" type="presOf" srcId="{EEC027E8-CAA5-42DA-976A-7B7C866E2C4F}" destId="{A446257C-E690-479E-9449-C7EC6CCF53EC}" srcOrd="0" destOrd="0" presId="urn:microsoft.com/office/officeart/2005/8/layout/list1"/>
    <dgm:cxn modelId="{9D599B69-02EF-4101-987D-C9DAF3BB1FE1}" type="presOf" srcId="{EEC027E8-CAA5-42DA-976A-7B7C866E2C4F}" destId="{820F0561-F6EB-4F3C-AE00-2870616A10AE}" srcOrd="1" destOrd="0" presId="urn:microsoft.com/office/officeart/2005/8/layout/list1"/>
    <dgm:cxn modelId="{A6EF56D6-F95C-4C29-8E91-60EDD6E75808}" type="presOf" srcId="{ED90D6D7-109F-4C45-A9C0-BEC7E2CE6991}" destId="{D77B3180-F56D-4EC4-B658-98BEF0596C7A}" srcOrd="1" destOrd="0" presId="urn:microsoft.com/office/officeart/2005/8/layout/list1"/>
    <dgm:cxn modelId="{68759119-D921-4711-B446-46D1BA59814D}" type="presOf" srcId="{ED90D6D7-109F-4C45-A9C0-BEC7E2CE6991}" destId="{4650D522-3B99-4EEF-B0D3-06B0879D45EA}" srcOrd="0" destOrd="0" presId="urn:microsoft.com/office/officeart/2005/8/layout/list1"/>
    <dgm:cxn modelId="{85B52908-0B43-4C1A-B204-4FBAE904C466}" srcId="{3D5E48BA-2C1E-4121-9C5A-C4C468CD08BA}" destId="{EEC027E8-CAA5-42DA-976A-7B7C866E2C4F}" srcOrd="0" destOrd="0" parTransId="{1CF375A5-613A-4D4D-AF0B-49858A33A6EE}" sibTransId="{0623577A-5A78-4D0B-8AE4-8D49B355DCA7}"/>
    <dgm:cxn modelId="{509A42AC-97C5-4FF6-9048-5A3BEE0C46BF}" type="presOf" srcId="{3D5E48BA-2C1E-4121-9C5A-C4C468CD08BA}" destId="{DCB82234-2B3A-4008-8F55-91D8FA5F4C4E}" srcOrd="0" destOrd="0" presId="urn:microsoft.com/office/officeart/2005/8/layout/list1"/>
    <dgm:cxn modelId="{11454713-58AB-4429-8058-8E98E10E8B89}" type="presOf" srcId="{69CA70FD-5456-467D-9748-EA8719795E25}" destId="{D2BFC213-B41D-473A-B067-633B59B61276}" srcOrd="0" destOrd="0" presId="urn:microsoft.com/office/officeart/2005/8/layout/list1"/>
    <dgm:cxn modelId="{27DB2DEB-E4F2-48A9-871D-50037D6ADE80}" srcId="{3D5E48BA-2C1E-4121-9C5A-C4C468CD08BA}" destId="{69CA70FD-5456-467D-9748-EA8719795E25}" srcOrd="1" destOrd="0" parTransId="{03EC0E8C-BD32-41C7-9773-D83A7237E04D}" sibTransId="{21009226-492A-4EBF-80DB-07F55FC536D7}"/>
    <dgm:cxn modelId="{B2EBD54E-A6BB-4215-9E5F-0FA1A14111E6}" srcId="{3D5E48BA-2C1E-4121-9C5A-C4C468CD08BA}" destId="{F2782784-320B-4520-9F77-E371207F0746}" srcOrd="3" destOrd="0" parTransId="{37091303-F831-44D8-AE4D-730F6AFE9FC8}" sibTransId="{907AFDFB-7542-48B5-AE8F-A787E9A9568D}"/>
    <dgm:cxn modelId="{E7D447E7-13FE-4855-86AB-8E2A42BBD1B1}" type="presOf" srcId="{F2782784-320B-4520-9F77-E371207F0746}" destId="{BF85C2DB-7A57-46E3-B3BE-1EE4A3A6C2F9}" srcOrd="0" destOrd="0" presId="urn:microsoft.com/office/officeart/2005/8/layout/list1"/>
    <dgm:cxn modelId="{34900842-0920-4F58-B59A-B3C11B65AC1E}" type="presOf" srcId="{F2782784-320B-4520-9F77-E371207F0746}" destId="{46CE3BD1-959B-444B-A2A3-C5FE169ACFB4}" srcOrd="1" destOrd="0" presId="urn:microsoft.com/office/officeart/2005/8/layout/list1"/>
    <dgm:cxn modelId="{18F47973-B87D-4C0E-BBB4-B5F064DF91F5}" type="presParOf" srcId="{DCB82234-2B3A-4008-8F55-91D8FA5F4C4E}" destId="{A7244907-A778-4F8E-84E8-4914FD60856F}" srcOrd="0" destOrd="0" presId="urn:microsoft.com/office/officeart/2005/8/layout/list1"/>
    <dgm:cxn modelId="{B4B86E18-3F72-4006-A0BD-30D791A092EC}" type="presParOf" srcId="{A7244907-A778-4F8E-84E8-4914FD60856F}" destId="{A446257C-E690-479E-9449-C7EC6CCF53EC}" srcOrd="0" destOrd="0" presId="urn:microsoft.com/office/officeart/2005/8/layout/list1"/>
    <dgm:cxn modelId="{BBA82FA0-E754-4E29-8420-DA2D4D61B28A}" type="presParOf" srcId="{A7244907-A778-4F8E-84E8-4914FD60856F}" destId="{820F0561-F6EB-4F3C-AE00-2870616A10AE}" srcOrd="1" destOrd="0" presId="urn:microsoft.com/office/officeart/2005/8/layout/list1"/>
    <dgm:cxn modelId="{62A875D2-6B6C-4EA8-9224-951707437A98}" type="presParOf" srcId="{DCB82234-2B3A-4008-8F55-91D8FA5F4C4E}" destId="{C0FE096A-27A5-4D1A-8144-4AE82588EB66}" srcOrd="1" destOrd="0" presId="urn:microsoft.com/office/officeart/2005/8/layout/list1"/>
    <dgm:cxn modelId="{B5634070-7A18-4A30-8124-8A5485B686FB}" type="presParOf" srcId="{DCB82234-2B3A-4008-8F55-91D8FA5F4C4E}" destId="{FCA349E4-200F-4653-8AA2-D30CE3310366}" srcOrd="2" destOrd="0" presId="urn:microsoft.com/office/officeart/2005/8/layout/list1"/>
    <dgm:cxn modelId="{0856781F-9801-4288-BB43-8BC632EA9D26}" type="presParOf" srcId="{DCB82234-2B3A-4008-8F55-91D8FA5F4C4E}" destId="{18D4FFF4-5D69-49E8-B0AB-E0EB77FF91A5}" srcOrd="3" destOrd="0" presId="urn:microsoft.com/office/officeart/2005/8/layout/list1"/>
    <dgm:cxn modelId="{DC6F4AE0-FE7E-486B-8388-DAC4F2890CC7}" type="presParOf" srcId="{DCB82234-2B3A-4008-8F55-91D8FA5F4C4E}" destId="{3AC51547-A8DA-4C1E-AB3C-0AFDB6D83053}" srcOrd="4" destOrd="0" presId="urn:microsoft.com/office/officeart/2005/8/layout/list1"/>
    <dgm:cxn modelId="{AD97B6FF-7425-49C2-8FDD-1B15670B3F85}" type="presParOf" srcId="{3AC51547-A8DA-4C1E-AB3C-0AFDB6D83053}" destId="{D2BFC213-B41D-473A-B067-633B59B61276}" srcOrd="0" destOrd="0" presId="urn:microsoft.com/office/officeart/2005/8/layout/list1"/>
    <dgm:cxn modelId="{F0455AB5-4D34-430A-AD37-4F7CD795A14B}" type="presParOf" srcId="{3AC51547-A8DA-4C1E-AB3C-0AFDB6D83053}" destId="{4382B758-1DDB-4DBC-AB29-1B8333C1E246}" srcOrd="1" destOrd="0" presId="urn:microsoft.com/office/officeart/2005/8/layout/list1"/>
    <dgm:cxn modelId="{291E2F4B-95D2-4BDA-8727-2440FCC419D2}" type="presParOf" srcId="{DCB82234-2B3A-4008-8F55-91D8FA5F4C4E}" destId="{B1CD000A-2002-463C-A18E-37173D45DE92}" srcOrd="5" destOrd="0" presId="urn:microsoft.com/office/officeart/2005/8/layout/list1"/>
    <dgm:cxn modelId="{54310DEF-46B2-4751-B054-A035F166D03F}" type="presParOf" srcId="{DCB82234-2B3A-4008-8F55-91D8FA5F4C4E}" destId="{223DDCA0-A26C-4F7A-843E-7CAFC917D3BB}" srcOrd="6" destOrd="0" presId="urn:microsoft.com/office/officeart/2005/8/layout/list1"/>
    <dgm:cxn modelId="{AE5B49A6-FD7A-47EE-A7BB-87A30B8A31E5}" type="presParOf" srcId="{DCB82234-2B3A-4008-8F55-91D8FA5F4C4E}" destId="{5FF74463-DA34-4E45-B45D-C6FB48007C4E}" srcOrd="7" destOrd="0" presId="urn:microsoft.com/office/officeart/2005/8/layout/list1"/>
    <dgm:cxn modelId="{AB0D141C-EB60-4961-AD87-985BCD3880DD}" type="presParOf" srcId="{DCB82234-2B3A-4008-8F55-91D8FA5F4C4E}" destId="{14EF568B-9545-44E0-A617-C6FEA54B6F96}" srcOrd="8" destOrd="0" presId="urn:microsoft.com/office/officeart/2005/8/layout/list1"/>
    <dgm:cxn modelId="{ED5F8CD1-950B-4516-AD86-1A943E90701C}" type="presParOf" srcId="{14EF568B-9545-44E0-A617-C6FEA54B6F96}" destId="{4650D522-3B99-4EEF-B0D3-06B0879D45EA}" srcOrd="0" destOrd="0" presId="urn:microsoft.com/office/officeart/2005/8/layout/list1"/>
    <dgm:cxn modelId="{4DFE41A2-B7DA-461E-8C0B-3CF53E823B64}" type="presParOf" srcId="{14EF568B-9545-44E0-A617-C6FEA54B6F96}" destId="{D77B3180-F56D-4EC4-B658-98BEF0596C7A}" srcOrd="1" destOrd="0" presId="urn:microsoft.com/office/officeart/2005/8/layout/list1"/>
    <dgm:cxn modelId="{64064E55-AB59-4ACB-A374-324C2843ED0C}" type="presParOf" srcId="{DCB82234-2B3A-4008-8F55-91D8FA5F4C4E}" destId="{519A50B6-9FB1-49FC-9231-526C68C1F07B}" srcOrd="9" destOrd="0" presId="urn:microsoft.com/office/officeart/2005/8/layout/list1"/>
    <dgm:cxn modelId="{E8E3FC76-E6F3-4773-A506-93F54A71BE83}" type="presParOf" srcId="{DCB82234-2B3A-4008-8F55-91D8FA5F4C4E}" destId="{2852057D-7036-4CA1-B07C-DCB2ECB7A63E}" srcOrd="10" destOrd="0" presId="urn:microsoft.com/office/officeart/2005/8/layout/list1"/>
    <dgm:cxn modelId="{62229A29-97CC-4A7E-8F06-0DDCF20F8520}" type="presParOf" srcId="{DCB82234-2B3A-4008-8F55-91D8FA5F4C4E}" destId="{DED4149A-C99A-4033-9152-183A624DF40A}" srcOrd="11" destOrd="0" presId="urn:microsoft.com/office/officeart/2005/8/layout/list1"/>
    <dgm:cxn modelId="{6DF0B336-BB90-41E5-A489-30E80C083748}" type="presParOf" srcId="{DCB82234-2B3A-4008-8F55-91D8FA5F4C4E}" destId="{313E94E5-94EF-4718-B4E1-1E7DC1608C35}" srcOrd="12" destOrd="0" presId="urn:microsoft.com/office/officeart/2005/8/layout/list1"/>
    <dgm:cxn modelId="{30F7ED4B-3980-4F19-A273-720603264A90}" type="presParOf" srcId="{313E94E5-94EF-4718-B4E1-1E7DC1608C35}" destId="{BF85C2DB-7A57-46E3-B3BE-1EE4A3A6C2F9}" srcOrd="0" destOrd="0" presId="urn:microsoft.com/office/officeart/2005/8/layout/list1"/>
    <dgm:cxn modelId="{704C0A2F-A96C-4E70-8E0B-4804C22B89D4}" type="presParOf" srcId="{313E94E5-94EF-4718-B4E1-1E7DC1608C35}" destId="{46CE3BD1-959B-444B-A2A3-C5FE169ACFB4}" srcOrd="1" destOrd="0" presId="urn:microsoft.com/office/officeart/2005/8/layout/list1"/>
    <dgm:cxn modelId="{E703D4F2-BF28-487A-BB6A-530EA1B339BD}" type="presParOf" srcId="{DCB82234-2B3A-4008-8F55-91D8FA5F4C4E}" destId="{75226B74-8DC4-4B1D-9025-32C95DD65101}" srcOrd="13" destOrd="0" presId="urn:microsoft.com/office/officeart/2005/8/layout/list1"/>
    <dgm:cxn modelId="{D5FD32FC-98B0-4DB6-A015-B18AA2560C3E}" type="presParOf" srcId="{DCB82234-2B3A-4008-8F55-91D8FA5F4C4E}" destId="{B864B082-3D32-4C91-A812-E2F092C4DD2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CA7D5B-74CC-4504-A396-70CA26A1A83D}" type="doc">
      <dgm:prSet loTypeId="urn:microsoft.com/office/officeart/2005/8/layout/vProcess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6B2DFD4C-3292-42EC-995B-D5878C7FACC1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2000" b="0" dirty="0">
              <a:ea typeface="Times New Roman"/>
              <a:cs typeface="Times New Roman"/>
            </a:rPr>
            <a:t>Пам’ятаймо про офіційно-діловий стиль мотиваційного листа!</a:t>
          </a:r>
          <a:endParaRPr lang="sk-SK" sz="2000" b="0" dirty="0"/>
        </a:p>
      </dgm:t>
    </dgm:pt>
    <dgm:pt modelId="{6A5C752C-3C5A-48CA-87F2-25CACBDD54F4}" type="parTrans" cxnId="{78267DA4-3AFC-4AF9-80E9-F9A5A3B402B4}">
      <dgm:prSet/>
      <dgm:spPr/>
      <dgm:t>
        <a:bodyPr/>
        <a:lstStyle/>
        <a:p>
          <a:endParaRPr lang="sk-SK"/>
        </a:p>
      </dgm:t>
    </dgm:pt>
    <dgm:pt modelId="{9D8BA206-FAF8-4B24-A57B-14A4D703C3CA}" type="sibTrans" cxnId="{78267DA4-3AFC-4AF9-80E9-F9A5A3B402B4}">
      <dgm:prSet/>
      <dgm:spPr/>
      <dgm:t>
        <a:bodyPr/>
        <a:lstStyle/>
        <a:p>
          <a:endParaRPr lang="sk-SK" dirty="0"/>
        </a:p>
      </dgm:t>
    </dgm:pt>
    <dgm:pt modelId="{85175ECA-5EF5-4B35-A65A-4F65584D9A33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2000" dirty="0">
              <a:ea typeface="Times New Roman"/>
              <a:cs typeface="Times New Roman"/>
            </a:rPr>
            <a:t>Мотиваційний лист – це не творче есе, а офіційний документ.</a:t>
          </a:r>
          <a:endParaRPr lang="sk-SK" sz="2000" dirty="0"/>
        </a:p>
      </dgm:t>
    </dgm:pt>
    <dgm:pt modelId="{420D43E5-0117-410D-8434-0406454A1EC3}" type="parTrans" cxnId="{BA00DC5D-F6A0-4DC5-B8F5-105876D6FD9C}">
      <dgm:prSet/>
      <dgm:spPr/>
      <dgm:t>
        <a:bodyPr/>
        <a:lstStyle/>
        <a:p>
          <a:endParaRPr lang="sk-SK"/>
        </a:p>
      </dgm:t>
    </dgm:pt>
    <dgm:pt modelId="{5758CE0A-6FD8-4168-9365-DDAA9D92BC54}" type="sibTrans" cxnId="{BA00DC5D-F6A0-4DC5-B8F5-105876D6FD9C}">
      <dgm:prSet/>
      <dgm:spPr/>
      <dgm:t>
        <a:bodyPr/>
        <a:lstStyle/>
        <a:p>
          <a:endParaRPr lang="sk-SK"/>
        </a:p>
      </dgm:t>
    </dgm:pt>
    <dgm:pt modelId="{7E0D99F6-A4E5-420B-AF60-F2F73114A0D0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2000" b="1" dirty="0">
              <a:ea typeface="Times New Roman"/>
              <a:cs typeface="Times New Roman"/>
            </a:rPr>
            <a:t>Замість ознак художності, емоційності та образності потенційно варто вживати такі фрази:</a:t>
          </a:r>
          <a:endParaRPr lang="sk-SK" sz="2000" dirty="0"/>
        </a:p>
      </dgm:t>
    </dgm:pt>
    <dgm:pt modelId="{FD58112E-701D-4E82-97EE-75591653CED6}" type="parTrans" cxnId="{7C3456E2-6484-4A01-826B-83FFD319AB06}">
      <dgm:prSet/>
      <dgm:spPr/>
      <dgm:t>
        <a:bodyPr/>
        <a:lstStyle/>
        <a:p>
          <a:endParaRPr lang="sk-SK"/>
        </a:p>
      </dgm:t>
    </dgm:pt>
    <dgm:pt modelId="{49CBDE0B-A4C1-4CA2-AB2C-B7942A2D6C80}" type="sibTrans" cxnId="{7C3456E2-6484-4A01-826B-83FFD319AB06}">
      <dgm:prSet/>
      <dgm:spPr/>
      <dgm:t>
        <a:bodyPr/>
        <a:lstStyle/>
        <a:p>
          <a:endParaRPr lang="sk-SK"/>
        </a:p>
      </dgm:t>
    </dgm:pt>
    <dgm:pt modelId="{60B7C477-DC64-4DA8-81EA-B08DCFBC3B55}" type="pres">
      <dgm:prSet presAssocID="{2ECA7D5B-74CC-4504-A396-70CA26A1A83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F1BAB1-4175-4DA1-90E9-9076405285CD}" type="pres">
      <dgm:prSet presAssocID="{2ECA7D5B-74CC-4504-A396-70CA26A1A83D}" presName="dummyMaxCanvas" presStyleCnt="0">
        <dgm:presLayoutVars/>
      </dgm:prSet>
      <dgm:spPr/>
    </dgm:pt>
    <dgm:pt modelId="{1474F7DC-79C2-415D-8C2A-054A5B3CDC9D}" type="pres">
      <dgm:prSet presAssocID="{2ECA7D5B-74CC-4504-A396-70CA26A1A83D}" presName="ThreeNodes_1" presStyleLbl="node1" presStyleIdx="0" presStyleCnt="3" custScaleX="100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A37EE-BEE4-4A47-98DF-8BFED086B069}" type="pres">
      <dgm:prSet presAssocID="{2ECA7D5B-74CC-4504-A396-70CA26A1A83D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856F71-BF12-49B4-B9D8-C33321A027AC}" type="pres">
      <dgm:prSet presAssocID="{2ECA7D5B-74CC-4504-A396-70CA26A1A83D}" presName="ThreeNodes_3" presStyleLbl="node1" presStyleIdx="2" presStyleCnt="3" custScaleX="104540" custScaleY="101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4F67B2-B428-45AB-8C2E-C3887E9DEB91}" type="pres">
      <dgm:prSet presAssocID="{2ECA7D5B-74CC-4504-A396-70CA26A1A83D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D38F04-8B47-49CD-A5BA-8A49DF74299B}" type="pres">
      <dgm:prSet presAssocID="{2ECA7D5B-74CC-4504-A396-70CA26A1A83D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EDB293-7874-486F-9EE3-2C8A675F7023}" type="pres">
      <dgm:prSet presAssocID="{2ECA7D5B-74CC-4504-A396-70CA26A1A83D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CC2A5E-022A-4D89-A97D-F6689BD12069}" type="pres">
      <dgm:prSet presAssocID="{2ECA7D5B-74CC-4504-A396-70CA26A1A83D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1B1E2A-39F2-40D9-9743-3D89A0F49064}" type="pres">
      <dgm:prSet presAssocID="{2ECA7D5B-74CC-4504-A396-70CA26A1A83D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3456E2-6484-4A01-826B-83FFD319AB06}" srcId="{2ECA7D5B-74CC-4504-A396-70CA26A1A83D}" destId="{7E0D99F6-A4E5-420B-AF60-F2F73114A0D0}" srcOrd="2" destOrd="0" parTransId="{FD58112E-701D-4E82-97EE-75591653CED6}" sibTransId="{49CBDE0B-A4C1-4CA2-AB2C-B7942A2D6C80}"/>
    <dgm:cxn modelId="{EFEC727B-6139-4CB7-84C7-C010A749B9F9}" type="presOf" srcId="{2ECA7D5B-74CC-4504-A396-70CA26A1A83D}" destId="{60B7C477-DC64-4DA8-81EA-B08DCFBC3B55}" srcOrd="0" destOrd="0" presId="urn:microsoft.com/office/officeart/2005/8/layout/vProcess5"/>
    <dgm:cxn modelId="{F032369A-E3CF-4DAE-BBB7-A394A0BE33E3}" type="presOf" srcId="{7E0D99F6-A4E5-420B-AF60-F2F73114A0D0}" destId="{4B1B1E2A-39F2-40D9-9743-3D89A0F49064}" srcOrd="1" destOrd="0" presId="urn:microsoft.com/office/officeart/2005/8/layout/vProcess5"/>
    <dgm:cxn modelId="{78267DA4-3AFC-4AF9-80E9-F9A5A3B402B4}" srcId="{2ECA7D5B-74CC-4504-A396-70CA26A1A83D}" destId="{6B2DFD4C-3292-42EC-995B-D5878C7FACC1}" srcOrd="0" destOrd="0" parTransId="{6A5C752C-3C5A-48CA-87F2-25CACBDD54F4}" sibTransId="{9D8BA206-FAF8-4B24-A57B-14A4D703C3CA}"/>
    <dgm:cxn modelId="{7445B09C-F834-4B7F-9216-A784FC76E2BE}" type="presOf" srcId="{6B2DFD4C-3292-42EC-995B-D5878C7FACC1}" destId="{CAEDB293-7874-486F-9EE3-2C8A675F7023}" srcOrd="1" destOrd="0" presId="urn:microsoft.com/office/officeart/2005/8/layout/vProcess5"/>
    <dgm:cxn modelId="{BA00DC5D-F6A0-4DC5-B8F5-105876D6FD9C}" srcId="{2ECA7D5B-74CC-4504-A396-70CA26A1A83D}" destId="{85175ECA-5EF5-4B35-A65A-4F65584D9A33}" srcOrd="1" destOrd="0" parTransId="{420D43E5-0117-410D-8434-0406454A1EC3}" sibTransId="{5758CE0A-6FD8-4168-9365-DDAA9D92BC54}"/>
    <dgm:cxn modelId="{B2009B1F-0E94-4B6D-BE8B-137128F8194E}" type="presOf" srcId="{85175ECA-5EF5-4B35-A65A-4F65584D9A33}" destId="{D43A37EE-BEE4-4A47-98DF-8BFED086B069}" srcOrd="0" destOrd="0" presId="urn:microsoft.com/office/officeart/2005/8/layout/vProcess5"/>
    <dgm:cxn modelId="{A1F0860D-1E5F-4935-94B4-B9BCD6E82615}" type="presOf" srcId="{9D8BA206-FAF8-4B24-A57B-14A4D703C3CA}" destId="{424F67B2-B428-45AB-8C2E-C3887E9DEB91}" srcOrd="0" destOrd="0" presId="urn:microsoft.com/office/officeart/2005/8/layout/vProcess5"/>
    <dgm:cxn modelId="{77962C2A-9955-4FB0-BE6E-E766DC9B1A6A}" type="presOf" srcId="{85175ECA-5EF5-4B35-A65A-4F65584D9A33}" destId="{33CC2A5E-022A-4D89-A97D-F6689BD12069}" srcOrd="1" destOrd="0" presId="urn:microsoft.com/office/officeart/2005/8/layout/vProcess5"/>
    <dgm:cxn modelId="{5242F4B5-E20B-414B-8BED-535F9530D2B4}" type="presOf" srcId="{6B2DFD4C-3292-42EC-995B-D5878C7FACC1}" destId="{1474F7DC-79C2-415D-8C2A-054A5B3CDC9D}" srcOrd="0" destOrd="0" presId="urn:microsoft.com/office/officeart/2005/8/layout/vProcess5"/>
    <dgm:cxn modelId="{BEF32FC9-A913-49A6-90CE-5F0A479147C5}" type="presOf" srcId="{7E0D99F6-A4E5-420B-AF60-F2F73114A0D0}" destId="{27856F71-BF12-49B4-B9D8-C33321A027AC}" srcOrd="0" destOrd="0" presId="urn:microsoft.com/office/officeart/2005/8/layout/vProcess5"/>
    <dgm:cxn modelId="{D119DF21-D9C7-4597-A159-24257BCA051B}" type="presOf" srcId="{5758CE0A-6FD8-4168-9365-DDAA9D92BC54}" destId="{17D38F04-8B47-49CD-A5BA-8A49DF74299B}" srcOrd="0" destOrd="0" presId="urn:microsoft.com/office/officeart/2005/8/layout/vProcess5"/>
    <dgm:cxn modelId="{185B5CA1-CBDA-478C-902D-7E11D9AFCB51}" type="presParOf" srcId="{60B7C477-DC64-4DA8-81EA-B08DCFBC3B55}" destId="{EDF1BAB1-4175-4DA1-90E9-9076405285CD}" srcOrd="0" destOrd="0" presId="urn:microsoft.com/office/officeart/2005/8/layout/vProcess5"/>
    <dgm:cxn modelId="{E59E7244-4F92-4C17-BE25-334F50DBA958}" type="presParOf" srcId="{60B7C477-DC64-4DA8-81EA-B08DCFBC3B55}" destId="{1474F7DC-79C2-415D-8C2A-054A5B3CDC9D}" srcOrd="1" destOrd="0" presId="urn:microsoft.com/office/officeart/2005/8/layout/vProcess5"/>
    <dgm:cxn modelId="{3CAD2A73-B8B1-47E5-8D94-1EE31B047955}" type="presParOf" srcId="{60B7C477-DC64-4DA8-81EA-B08DCFBC3B55}" destId="{D43A37EE-BEE4-4A47-98DF-8BFED086B069}" srcOrd="2" destOrd="0" presId="urn:microsoft.com/office/officeart/2005/8/layout/vProcess5"/>
    <dgm:cxn modelId="{9669481A-0DFA-4EBC-A631-EFC3C1C97D2C}" type="presParOf" srcId="{60B7C477-DC64-4DA8-81EA-B08DCFBC3B55}" destId="{27856F71-BF12-49B4-B9D8-C33321A027AC}" srcOrd="3" destOrd="0" presId="urn:microsoft.com/office/officeart/2005/8/layout/vProcess5"/>
    <dgm:cxn modelId="{6641845F-0312-4C87-90F2-92C214E2C9D6}" type="presParOf" srcId="{60B7C477-DC64-4DA8-81EA-B08DCFBC3B55}" destId="{424F67B2-B428-45AB-8C2E-C3887E9DEB91}" srcOrd="4" destOrd="0" presId="urn:microsoft.com/office/officeart/2005/8/layout/vProcess5"/>
    <dgm:cxn modelId="{67F02111-96AF-47BE-BB55-A71E197F2792}" type="presParOf" srcId="{60B7C477-DC64-4DA8-81EA-B08DCFBC3B55}" destId="{17D38F04-8B47-49CD-A5BA-8A49DF74299B}" srcOrd="5" destOrd="0" presId="urn:microsoft.com/office/officeart/2005/8/layout/vProcess5"/>
    <dgm:cxn modelId="{935AE900-686E-4CBB-961B-60B49CF26471}" type="presParOf" srcId="{60B7C477-DC64-4DA8-81EA-B08DCFBC3B55}" destId="{CAEDB293-7874-486F-9EE3-2C8A675F7023}" srcOrd="6" destOrd="0" presId="urn:microsoft.com/office/officeart/2005/8/layout/vProcess5"/>
    <dgm:cxn modelId="{FEC79844-5DBA-413F-9C58-129658EFE445}" type="presParOf" srcId="{60B7C477-DC64-4DA8-81EA-B08DCFBC3B55}" destId="{33CC2A5E-022A-4D89-A97D-F6689BD12069}" srcOrd="7" destOrd="0" presId="urn:microsoft.com/office/officeart/2005/8/layout/vProcess5"/>
    <dgm:cxn modelId="{6CE45698-9DC9-442C-AB86-DD0F00AE991A}" type="presParOf" srcId="{60B7C477-DC64-4DA8-81EA-B08DCFBC3B55}" destId="{4B1B1E2A-39F2-40D9-9743-3D89A0F49064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8D25D5-8C00-43A1-93B1-CE12A7224980}" type="doc">
      <dgm:prSet loTypeId="urn:microsoft.com/office/officeart/2005/8/layout/vProcess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E743F496-C571-4942-AF53-E5556D66E348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2400" b="1" dirty="0">
              <a:solidFill>
                <a:schemeClr val="bg1"/>
              </a:solidFill>
              <a:ea typeface="Times New Roman"/>
              <a:cs typeface="Times New Roman"/>
            </a:rPr>
            <a:t>Пиш</a:t>
          </a:r>
          <a:r>
            <a:rPr lang="uk-UA" sz="2400" b="1" dirty="0">
              <a:solidFill>
                <a:schemeClr val="bg1"/>
              </a:solidFill>
              <a:ea typeface="Times New Roman"/>
              <a:cs typeface="Times New Roman"/>
            </a:rPr>
            <a:t>емо</a:t>
          </a:r>
          <a:r>
            <a:rPr lang="ru-RU" sz="2400" b="1" dirty="0">
              <a:solidFill>
                <a:schemeClr val="bg1"/>
              </a:solidFill>
              <a:ea typeface="Times New Roman"/>
              <a:cs typeface="Times New Roman"/>
            </a:rPr>
            <a:t> виключно про себе, уникаючи абстрактних роздумів.</a:t>
          </a:r>
          <a:endParaRPr lang="sk-SK" sz="2400" dirty="0">
            <a:solidFill>
              <a:schemeClr val="bg1"/>
            </a:solidFill>
          </a:endParaRPr>
        </a:p>
      </dgm:t>
    </dgm:pt>
    <dgm:pt modelId="{1D67FD62-993D-4A07-A739-6BE6DA6959EA}" type="parTrans" cxnId="{0F747922-CCDF-49BC-AD38-CF465D9CEC9A}">
      <dgm:prSet/>
      <dgm:spPr/>
      <dgm:t>
        <a:bodyPr/>
        <a:lstStyle/>
        <a:p>
          <a:endParaRPr lang="sk-SK"/>
        </a:p>
      </dgm:t>
    </dgm:pt>
    <dgm:pt modelId="{5477C399-6A0C-4134-931F-5D0A0720849E}" type="sibTrans" cxnId="{0F747922-CCDF-49BC-AD38-CF465D9CEC9A}">
      <dgm:prSet/>
      <dgm:spPr/>
      <dgm:t>
        <a:bodyPr/>
        <a:lstStyle/>
        <a:p>
          <a:endParaRPr lang="sk-SK"/>
        </a:p>
      </dgm:t>
    </dgm:pt>
    <dgm:pt modelId="{630B2626-97E2-4354-9E45-B56021469A23}">
      <dgm:prSet phldrT="[Text]" custT="1"/>
      <dgm:spPr>
        <a:noFill/>
        <a:ln>
          <a:solidFill>
            <a:srgbClr val="119F1F"/>
          </a:solidFill>
        </a:ln>
      </dgm:spPr>
      <dgm:t>
        <a:bodyPr/>
        <a:lstStyle/>
        <a:p>
          <a:r>
            <a:rPr lang="ru-RU" sz="1600" b="1" i="1" dirty="0">
              <a:solidFill>
                <a:srgbClr val="000000"/>
              </a:solidFill>
              <a:ea typeface="Times New Roman"/>
              <a:cs typeface="Times New Roman"/>
            </a:rPr>
            <a:t>"</a:t>
          </a:r>
          <a:r>
            <a:rPr lang="ru-RU" sz="1600" i="1" dirty="0">
              <a:solidFill>
                <a:srgbClr val="000000"/>
              </a:solidFill>
              <a:ea typeface="Times New Roman"/>
              <a:cs typeface="Times New Roman"/>
            </a:rPr>
            <a:t>Абітурієнти роблять помилку, пишучи в персональних есе про долю Батьківщини, якісь віддалені абстрактні ідеї чи думки. </a:t>
          </a:r>
          <a:endParaRPr lang="sk-SK" sz="1600" dirty="0"/>
        </a:p>
      </dgm:t>
    </dgm:pt>
    <dgm:pt modelId="{185FFC81-C679-4F09-B23B-458602E6A27B}" type="parTrans" cxnId="{C32C6E2F-D956-4C8B-824F-227CC62DE10E}">
      <dgm:prSet/>
      <dgm:spPr/>
      <dgm:t>
        <a:bodyPr/>
        <a:lstStyle/>
        <a:p>
          <a:endParaRPr lang="sk-SK"/>
        </a:p>
      </dgm:t>
    </dgm:pt>
    <dgm:pt modelId="{962931E1-0162-4CC3-9820-F01874057CD3}" type="sibTrans" cxnId="{C32C6E2F-D956-4C8B-824F-227CC62DE10E}">
      <dgm:prSet/>
      <dgm:spPr/>
      <dgm:t>
        <a:bodyPr/>
        <a:lstStyle/>
        <a:p>
          <a:endParaRPr lang="sk-SK"/>
        </a:p>
      </dgm:t>
    </dgm:pt>
    <dgm:pt modelId="{E4A1666F-EBA1-48E6-8AC3-BC8C54F4DF98}">
      <dgm:prSet phldrT="[Text]" custT="1"/>
      <dgm:spPr>
        <a:noFill/>
        <a:ln>
          <a:solidFill>
            <a:srgbClr val="119F1F"/>
          </a:solidFill>
        </a:ln>
      </dgm:spPr>
      <dgm:t>
        <a:bodyPr/>
        <a:lstStyle/>
        <a:p>
          <a:r>
            <a:rPr lang="ru-RU" sz="1600" i="1" dirty="0">
              <a:solidFill>
                <a:srgbClr val="000000"/>
              </a:solidFill>
              <a:ea typeface="Times New Roman"/>
              <a:cs typeface="Times New Roman"/>
            </a:rPr>
            <a:t>Навіть якщо й обговорюється якась віддалена абстрактна тема, потрібно пропустити її крізь себе</a:t>
          </a:r>
          <a:r>
            <a:rPr lang="ru-RU" sz="1600" dirty="0">
              <a:solidFill>
                <a:srgbClr val="000000"/>
              </a:solidFill>
              <a:ea typeface="Times New Roman"/>
              <a:cs typeface="Times New Roman"/>
            </a:rPr>
            <a:t>. </a:t>
          </a:r>
          <a:endParaRPr lang="sk-SK" sz="1600" dirty="0"/>
        </a:p>
      </dgm:t>
    </dgm:pt>
    <dgm:pt modelId="{C63C207C-C978-404D-AB2E-19B568B74508}" type="parTrans" cxnId="{39508AC9-5C2C-4691-8D92-020B433FA6C7}">
      <dgm:prSet/>
      <dgm:spPr/>
      <dgm:t>
        <a:bodyPr/>
        <a:lstStyle/>
        <a:p>
          <a:endParaRPr lang="sk-SK"/>
        </a:p>
      </dgm:t>
    </dgm:pt>
    <dgm:pt modelId="{27323CA6-21E1-40F8-B0D6-536C184E7349}" type="sibTrans" cxnId="{39508AC9-5C2C-4691-8D92-020B433FA6C7}">
      <dgm:prSet/>
      <dgm:spPr/>
      <dgm:t>
        <a:bodyPr/>
        <a:lstStyle/>
        <a:p>
          <a:endParaRPr lang="sk-SK"/>
        </a:p>
      </dgm:t>
    </dgm:pt>
    <dgm:pt modelId="{1C3FA014-2842-4343-9046-E34D22369F7C}">
      <dgm:prSet custT="1"/>
      <dgm:spPr>
        <a:solidFill>
          <a:srgbClr val="119F1F"/>
        </a:solidFill>
      </dgm:spPr>
      <dgm:t>
        <a:bodyPr/>
        <a:lstStyle/>
        <a:p>
          <a:r>
            <a:rPr lang="ru-RU" sz="2400" b="1" dirty="0">
              <a:solidFill>
                <a:schemeClr val="bg1"/>
              </a:solidFill>
              <a:ea typeface="Times New Roman"/>
              <a:cs typeface="Times New Roman"/>
            </a:rPr>
            <a:t>Конкретизуємо свої досягнення.</a:t>
          </a:r>
          <a:endParaRPr lang="sk-SK" sz="2400" dirty="0">
            <a:solidFill>
              <a:schemeClr val="bg1"/>
            </a:solidFill>
          </a:endParaRPr>
        </a:p>
      </dgm:t>
    </dgm:pt>
    <dgm:pt modelId="{D16ADCCB-5328-4024-A8AE-FD9317AC16F4}" type="parTrans" cxnId="{A412450B-52B6-4495-82CF-8D412F7A6F43}">
      <dgm:prSet/>
      <dgm:spPr/>
      <dgm:t>
        <a:bodyPr/>
        <a:lstStyle/>
        <a:p>
          <a:endParaRPr lang="sk-SK"/>
        </a:p>
      </dgm:t>
    </dgm:pt>
    <dgm:pt modelId="{555643FC-BF0D-43D9-BE0D-7A301CBDB7BC}" type="sibTrans" cxnId="{A412450B-52B6-4495-82CF-8D412F7A6F43}">
      <dgm:prSet/>
      <dgm:spPr/>
      <dgm:t>
        <a:bodyPr/>
        <a:lstStyle/>
        <a:p>
          <a:endParaRPr lang="sk-SK"/>
        </a:p>
      </dgm:t>
    </dgm:pt>
    <dgm:pt modelId="{C2A90A82-6475-4695-953D-2D925F979197}">
      <dgm:prSet custT="1"/>
      <dgm:spPr>
        <a:noFill/>
        <a:ln>
          <a:solidFill>
            <a:srgbClr val="119F1F"/>
          </a:solidFill>
        </a:ln>
      </dgm:spPr>
      <dgm:t>
        <a:bodyPr/>
        <a:lstStyle/>
        <a:p>
          <a:r>
            <a:rPr lang="ru-RU" sz="1600" dirty="0">
              <a:solidFill>
                <a:srgbClr val="000000"/>
              </a:solidFill>
              <a:ea typeface="Times New Roman"/>
              <a:cs typeface="Times New Roman"/>
            </a:rPr>
            <a:t>Уникайте загальних фраз, як-от "Я доклав дуже багато зусиль" або "Я досягнув величезного успіху".</a:t>
          </a:r>
          <a:endParaRPr lang="sk-SK" sz="1600" dirty="0"/>
        </a:p>
      </dgm:t>
    </dgm:pt>
    <dgm:pt modelId="{626D68D1-BFBD-4515-8213-5F6A1B211092}" type="parTrans" cxnId="{BA7BA12C-E75F-4E00-9493-3A7B0AA38A37}">
      <dgm:prSet/>
      <dgm:spPr/>
      <dgm:t>
        <a:bodyPr/>
        <a:lstStyle/>
        <a:p>
          <a:endParaRPr lang="sk-SK"/>
        </a:p>
      </dgm:t>
    </dgm:pt>
    <dgm:pt modelId="{63053996-319B-4063-9F8F-07EC021EF7A9}" type="sibTrans" cxnId="{BA7BA12C-E75F-4E00-9493-3A7B0AA38A37}">
      <dgm:prSet/>
      <dgm:spPr/>
      <dgm:t>
        <a:bodyPr/>
        <a:lstStyle/>
        <a:p>
          <a:endParaRPr lang="sk-SK"/>
        </a:p>
      </dgm:t>
    </dgm:pt>
    <dgm:pt modelId="{2E2C61C4-D2CA-42E8-95E5-B5168F05A9FE}">
      <dgm:prSet/>
      <dgm:spPr/>
      <dgm:t>
        <a:bodyPr/>
        <a:lstStyle/>
        <a:p>
          <a:endParaRPr lang="sk-SK"/>
        </a:p>
      </dgm:t>
    </dgm:pt>
    <dgm:pt modelId="{3902FB13-DDC9-4108-A3DA-0188F62AC402}" type="parTrans" cxnId="{EE9DEF1F-A745-4039-8FF2-1D6B7C04AEDB}">
      <dgm:prSet/>
      <dgm:spPr/>
      <dgm:t>
        <a:bodyPr/>
        <a:lstStyle/>
        <a:p>
          <a:endParaRPr lang="sk-SK"/>
        </a:p>
      </dgm:t>
    </dgm:pt>
    <dgm:pt modelId="{D12EED07-FB3B-4B21-8560-BD3CD05EB40D}" type="sibTrans" cxnId="{EE9DEF1F-A745-4039-8FF2-1D6B7C04AEDB}">
      <dgm:prSet/>
      <dgm:spPr/>
      <dgm:t>
        <a:bodyPr/>
        <a:lstStyle/>
        <a:p>
          <a:endParaRPr lang="sk-SK"/>
        </a:p>
      </dgm:t>
    </dgm:pt>
    <dgm:pt modelId="{00E282EA-BBE1-4805-AE5C-2805C67CF1BF}" type="pres">
      <dgm:prSet presAssocID="{CB8D25D5-8C00-43A1-93B1-CE12A722498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ED8CF4-E7BC-480C-BEC6-1284D06FF472}" type="pres">
      <dgm:prSet presAssocID="{CB8D25D5-8C00-43A1-93B1-CE12A7224980}" presName="dummyMaxCanvas" presStyleCnt="0">
        <dgm:presLayoutVars/>
      </dgm:prSet>
      <dgm:spPr/>
    </dgm:pt>
    <dgm:pt modelId="{2F34E083-414A-49A4-8ADD-02AA3EF1148D}" type="pres">
      <dgm:prSet presAssocID="{CB8D25D5-8C00-43A1-93B1-CE12A7224980}" presName="FiveNodes_1" presStyleLbl="node1" presStyleIdx="0" presStyleCnt="5" custLinFactNeighborY="1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D26321-BE62-4A2E-A7E6-6578E1A792AC}" type="pres">
      <dgm:prSet presAssocID="{CB8D25D5-8C00-43A1-93B1-CE12A7224980}" presName="FiveNodes_2" presStyleLbl="node1" presStyleIdx="1" presStyleCnt="5" custScaleY="66993" custLinFactNeighborX="-253" custLinFactNeighborY="24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0CDBD2-32A5-419E-AC0B-B4B0A314BDC6}" type="pres">
      <dgm:prSet presAssocID="{CB8D25D5-8C00-43A1-93B1-CE12A7224980}" presName="FiveNodes_3" presStyleLbl="node1" presStyleIdx="2" presStyleCnt="5" custScaleY="60696" custLinFactNeighborX="422" custLinFactNeighborY="-33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0AAF7A-2854-4E35-9C28-7A6DD88B1EF8}" type="pres">
      <dgm:prSet presAssocID="{CB8D25D5-8C00-43A1-93B1-CE12A7224980}" presName="FiveNodes_4" presStyleLbl="node1" presStyleIdx="3" presStyleCnt="5" custLinFactNeighborX="-758" custLinFactNeighborY="-496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2F2012-B157-42A8-BACC-AFE09B86843D}" type="pres">
      <dgm:prSet presAssocID="{CB8D25D5-8C00-43A1-93B1-CE12A7224980}" presName="FiveNodes_5" presStyleLbl="node1" presStyleIdx="4" presStyleCnt="5" custScaleY="56669" custLinFactNeighborX="21" custLinFactNeighborY="-734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01B5D8-A597-4609-9B75-8F503AB7D905}" type="pres">
      <dgm:prSet presAssocID="{CB8D25D5-8C00-43A1-93B1-CE12A7224980}" presName="FiveConn_1-2" presStyleLbl="fgAccFollowNode1" presStyleIdx="0" presStyleCnt="4" custLinFactNeighborX="-2449" custLinFactNeighborY="12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732B4-52CE-46FC-BC19-B9C633EA5E00}" type="pres">
      <dgm:prSet presAssocID="{CB8D25D5-8C00-43A1-93B1-CE12A7224980}" presName="FiveConn_2-3" presStyleLbl="fgAccFollowNode1" presStyleIdx="1" presStyleCnt="4" custLinFactNeighborX="-5232" custLinFactNeighborY="-37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CAC96-F8F8-42D3-A039-4D6C5C06EACB}" type="pres">
      <dgm:prSet presAssocID="{CB8D25D5-8C00-43A1-93B1-CE12A7224980}" presName="FiveConn_3-4" presStyleLbl="fgAccFollowNode1" presStyleIdx="2" presStyleCnt="4" custLinFactNeighborX="3343" custLinFactNeighborY="-85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E66C12-4206-44EA-A9BF-9DDC8BD184DF}" type="pres">
      <dgm:prSet presAssocID="{CB8D25D5-8C00-43A1-93B1-CE12A7224980}" presName="FiveConn_4-5" presStyleLbl="fgAccFollowNode1" presStyleIdx="3" presStyleCnt="4" custLinFactNeighborX="561" custLinFactNeighborY="-91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196221-85EE-4897-940C-E1CBAF6A825B}" type="pres">
      <dgm:prSet presAssocID="{CB8D25D5-8C00-43A1-93B1-CE12A7224980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7AA2C-00B1-42FF-979B-4CC2301D1018}" type="pres">
      <dgm:prSet presAssocID="{CB8D25D5-8C00-43A1-93B1-CE12A7224980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94A017-F1BB-45D5-A716-6162F4047259}" type="pres">
      <dgm:prSet presAssocID="{CB8D25D5-8C00-43A1-93B1-CE12A7224980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5CD99D-FCEA-48C7-B227-DEE43F6742CF}" type="pres">
      <dgm:prSet presAssocID="{CB8D25D5-8C00-43A1-93B1-CE12A7224980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3F8093-0F92-4D24-A03B-60FB9684C913}" type="pres">
      <dgm:prSet presAssocID="{CB8D25D5-8C00-43A1-93B1-CE12A7224980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F747922-CCDF-49BC-AD38-CF465D9CEC9A}" srcId="{CB8D25D5-8C00-43A1-93B1-CE12A7224980}" destId="{E743F496-C571-4942-AF53-E5556D66E348}" srcOrd="0" destOrd="0" parTransId="{1D67FD62-993D-4A07-A739-6BE6DA6959EA}" sibTransId="{5477C399-6A0C-4134-931F-5D0A0720849E}"/>
    <dgm:cxn modelId="{AB4E833D-22FB-473B-8BF9-9E9973A372DE}" type="presOf" srcId="{E4A1666F-EBA1-48E6-8AC3-BC8C54F4DF98}" destId="{370CDBD2-32A5-419E-AC0B-B4B0A314BDC6}" srcOrd="0" destOrd="0" presId="urn:microsoft.com/office/officeart/2005/8/layout/vProcess5"/>
    <dgm:cxn modelId="{BA7BA12C-E75F-4E00-9493-3A7B0AA38A37}" srcId="{CB8D25D5-8C00-43A1-93B1-CE12A7224980}" destId="{C2A90A82-6475-4695-953D-2D925F979197}" srcOrd="4" destOrd="0" parTransId="{626D68D1-BFBD-4515-8213-5F6A1B211092}" sibTransId="{63053996-319B-4063-9F8F-07EC021EF7A9}"/>
    <dgm:cxn modelId="{F4768AE7-4FF0-4C9B-BEB0-5A604F78F262}" type="presOf" srcId="{27323CA6-21E1-40F8-B0D6-536C184E7349}" destId="{6B4CAC96-F8F8-42D3-A039-4D6C5C06EACB}" srcOrd="0" destOrd="0" presId="urn:microsoft.com/office/officeart/2005/8/layout/vProcess5"/>
    <dgm:cxn modelId="{23F237D7-FB26-4995-95FA-6EEF91B854CC}" type="presOf" srcId="{1C3FA014-2842-4343-9046-E34D22369F7C}" destId="{EF0AAF7A-2854-4E35-9C28-7A6DD88B1EF8}" srcOrd="0" destOrd="0" presId="urn:microsoft.com/office/officeart/2005/8/layout/vProcess5"/>
    <dgm:cxn modelId="{A412450B-52B6-4495-82CF-8D412F7A6F43}" srcId="{CB8D25D5-8C00-43A1-93B1-CE12A7224980}" destId="{1C3FA014-2842-4343-9046-E34D22369F7C}" srcOrd="3" destOrd="0" parTransId="{D16ADCCB-5328-4024-A8AE-FD9317AC16F4}" sibTransId="{555643FC-BF0D-43D9-BE0D-7A301CBDB7BC}"/>
    <dgm:cxn modelId="{C32C6E2F-D956-4C8B-824F-227CC62DE10E}" srcId="{CB8D25D5-8C00-43A1-93B1-CE12A7224980}" destId="{630B2626-97E2-4354-9E45-B56021469A23}" srcOrd="1" destOrd="0" parTransId="{185FFC81-C679-4F09-B23B-458602E6A27B}" sibTransId="{962931E1-0162-4CC3-9820-F01874057CD3}"/>
    <dgm:cxn modelId="{EE9DEF1F-A745-4039-8FF2-1D6B7C04AEDB}" srcId="{CB8D25D5-8C00-43A1-93B1-CE12A7224980}" destId="{2E2C61C4-D2CA-42E8-95E5-B5168F05A9FE}" srcOrd="5" destOrd="0" parTransId="{3902FB13-DDC9-4108-A3DA-0188F62AC402}" sibTransId="{D12EED07-FB3B-4B21-8560-BD3CD05EB40D}"/>
    <dgm:cxn modelId="{171604CC-4392-4B78-B596-F05EDC903752}" type="presOf" srcId="{1C3FA014-2842-4343-9046-E34D22369F7C}" destId="{165CD99D-FCEA-48C7-B227-DEE43F6742CF}" srcOrd="1" destOrd="0" presId="urn:microsoft.com/office/officeart/2005/8/layout/vProcess5"/>
    <dgm:cxn modelId="{F21CCD3B-D40F-427C-B619-C7A69F80F865}" type="presOf" srcId="{630B2626-97E2-4354-9E45-B56021469A23}" destId="{BAF7AA2C-00B1-42FF-979B-4CC2301D1018}" srcOrd="1" destOrd="0" presId="urn:microsoft.com/office/officeart/2005/8/layout/vProcess5"/>
    <dgm:cxn modelId="{25FF3736-87F2-4143-8EA7-20AA71A1C8CC}" type="presOf" srcId="{CB8D25D5-8C00-43A1-93B1-CE12A7224980}" destId="{00E282EA-BBE1-4805-AE5C-2805C67CF1BF}" srcOrd="0" destOrd="0" presId="urn:microsoft.com/office/officeart/2005/8/layout/vProcess5"/>
    <dgm:cxn modelId="{36CE97A2-C731-49CB-8628-2A7F77A9E391}" type="presOf" srcId="{E743F496-C571-4942-AF53-E5556D66E348}" destId="{28196221-85EE-4897-940C-E1CBAF6A825B}" srcOrd="1" destOrd="0" presId="urn:microsoft.com/office/officeart/2005/8/layout/vProcess5"/>
    <dgm:cxn modelId="{38C7089F-1A15-4086-8662-0215562893A7}" type="presOf" srcId="{630B2626-97E2-4354-9E45-B56021469A23}" destId="{4FD26321-BE62-4A2E-A7E6-6578E1A792AC}" srcOrd="0" destOrd="0" presId="urn:microsoft.com/office/officeart/2005/8/layout/vProcess5"/>
    <dgm:cxn modelId="{39508AC9-5C2C-4691-8D92-020B433FA6C7}" srcId="{CB8D25D5-8C00-43A1-93B1-CE12A7224980}" destId="{E4A1666F-EBA1-48E6-8AC3-BC8C54F4DF98}" srcOrd="2" destOrd="0" parTransId="{C63C207C-C978-404D-AB2E-19B568B74508}" sibTransId="{27323CA6-21E1-40F8-B0D6-536C184E7349}"/>
    <dgm:cxn modelId="{FC907270-EBDE-4FB4-8D4E-524125DF94A4}" type="presOf" srcId="{962931E1-0162-4CC3-9820-F01874057CD3}" destId="{85E732B4-52CE-46FC-BC19-B9C633EA5E00}" srcOrd="0" destOrd="0" presId="urn:microsoft.com/office/officeart/2005/8/layout/vProcess5"/>
    <dgm:cxn modelId="{7F83541E-0E9B-4D5E-A2EA-B0C16C2595EB}" type="presOf" srcId="{5477C399-6A0C-4134-931F-5D0A0720849E}" destId="{D501B5D8-A597-4609-9B75-8F503AB7D905}" srcOrd="0" destOrd="0" presId="urn:microsoft.com/office/officeart/2005/8/layout/vProcess5"/>
    <dgm:cxn modelId="{82C1BAB8-D06A-4192-8188-A25D2E1F7446}" type="presOf" srcId="{C2A90A82-6475-4695-953D-2D925F979197}" destId="{FD3F8093-0F92-4D24-A03B-60FB9684C913}" srcOrd="1" destOrd="0" presId="urn:microsoft.com/office/officeart/2005/8/layout/vProcess5"/>
    <dgm:cxn modelId="{757B9FE0-717D-4160-96FF-BEE3348AE181}" type="presOf" srcId="{E4A1666F-EBA1-48E6-8AC3-BC8C54F4DF98}" destId="{9794A017-F1BB-45D5-A716-6162F4047259}" srcOrd="1" destOrd="0" presId="urn:microsoft.com/office/officeart/2005/8/layout/vProcess5"/>
    <dgm:cxn modelId="{B844AD77-7D68-4B05-811C-9004DD7FCE55}" type="presOf" srcId="{C2A90A82-6475-4695-953D-2D925F979197}" destId="{FD2F2012-B157-42A8-BACC-AFE09B86843D}" srcOrd="0" destOrd="0" presId="urn:microsoft.com/office/officeart/2005/8/layout/vProcess5"/>
    <dgm:cxn modelId="{E20EA74F-F6F7-4B66-95AD-8C18DE19AC75}" type="presOf" srcId="{E743F496-C571-4942-AF53-E5556D66E348}" destId="{2F34E083-414A-49A4-8ADD-02AA3EF1148D}" srcOrd="0" destOrd="0" presId="urn:microsoft.com/office/officeart/2005/8/layout/vProcess5"/>
    <dgm:cxn modelId="{FB7D1DAF-5378-44DE-AAB3-F7C784C731E0}" type="presOf" srcId="{555643FC-BF0D-43D9-BE0D-7A301CBDB7BC}" destId="{84E66C12-4206-44EA-A9BF-9DDC8BD184DF}" srcOrd="0" destOrd="0" presId="urn:microsoft.com/office/officeart/2005/8/layout/vProcess5"/>
    <dgm:cxn modelId="{2201B6D4-5667-4E56-BB4E-3FA39E2CD907}" type="presParOf" srcId="{00E282EA-BBE1-4805-AE5C-2805C67CF1BF}" destId="{8FED8CF4-E7BC-480C-BEC6-1284D06FF472}" srcOrd="0" destOrd="0" presId="urn:microsoft.com/office/officeart/2005/8/layout/vProcess5"/>
    <dgm:cxn modelId="{282FC717-739D-49D8-A9E7-7745E1A187B7}" type="presParOf" srcId="{00E282EA-BBE1-4805-AE5C-2805C67CF1BF}" destId="{2F34E083-414A-49A4-8ADD-02AA3EF1148D}" srcOrd="1" destOrd="0" presId="urn:microsoft.com/office/officeart/2005/8/layout/vProcess5"/>
    <dgm:cxn modelId="{C2C97A72-6280-4AA3-9DE3-4736A7D6746D}" type="presParOf" srcId="{00E282EA-BBE1-4805-AE5C-2805C67CF1BF}" destId="{4FD26321-BE62-4A2E-A7E6-6578E1A792AC}" srcOrd="2" destOrd="0" presId="urn:microsoft.com/office/officeart/2005/8/layout/vProcess5"/>
    <dgm:cxn modelId="{318A8FAF-D62B-4180-80F2-71284B0B16AF}" type="presParOf" srcId="{00E282EA-BBE1-4805-AE5C-2805C67CF1BF}" destId="{370CDBD2-32A5-419E-AC0B-B4B0A314BDC6}" srcOrd="3" destOrd="0" presId="urn:microsoft.com/office/officeart/2005/8/layout/vProcess5"/>
    <dgm:cxn modelId="{30176AA5-C8AE-4750-BDF9-96F25205237C}" type="presParOf" srcId="{00E282EA-BBE1-4805-AE5C-2805C67CF1BF}" destId="{EF0AAF7A-2854-4E35-9C28-7A6DD88B1EF8}" srcOrd="4" destOrd="0" presId="urn:microsoft.com/office/officeart/2005/8/layout/vProcess5"/>
    <dgm:cxn modelId="{7AFD97F9-E5CD-42C8-AF6F-E5B244424AA6}" type="presParOf" srcId="{00E282EA-BBE1-4805-AE5C-2805C67CF1BF}" destId="{FD2F2012-B157-42A8-BACC-AFE09B86843D}" srcOrd="5" destOrd="0" presId="urn:microsoft.com/office/officeart/2005/8/layout/vProcess5"/>
    <dgm:cxn modelId="{2C297F4A-C8B4-4356-898C-BFF0A64C0ED2}" type="presParOf" srcId="{00E282EA-BBE1-4805-AE5C-2805C67CF1BF}" destId="{D501B5D8-A597-4609-9B75-8F503AB7D905}" srcOrd="6" destOrd="0" presId="urn:microsoft.com/office/officeart/2005/8/layout/vProcess5"/>
    <dgm:cxn modelId="{B9CB49A0-381F-4B15-BEF1-7947BD9BCB49}" type="presParOf" srcId="{00E282EA-BBE1-4805-AE5C-2805C67CF1BF}" destId="{85E732B4-52CE-46FC-BC19-B9C633EA5E00}" srcOrd="7" destOrd="0" presId="urn:microsoft.com/office/officeart/2005/8/layout/vProcess5"/>
    <dgm:cxn modelId="{1429598C-CCA8-4F53-870A-F484C5DD92D7}" type="presParOf" srcId="{00E282EA-BBE1-4805-AE5C-2805C67CF1BF}" destId="{6B4CAC96-F8F8-42D3-A039-4D6C5C06EACB}" srcOrd="8" destOrd="0" presId="urn:microsoft.com/office/officeart/2005/8/layout/vProcess5"/>
    <dgm:cxn modelId="{1126187B-6E44-470E-BCCF-57D2B8F9A33E}" type="presParOf" srcId="{00E282EA-BBE1-4805-AE5C-2805C67CF1BF}" destId="{84E66C12-4206-44EA-A9BF-9DDC8BD184DF}" srcOrd="9" destOrd="0" presId="urn:microsoft.com/office/officeart/2005/8/layout/vProcess5"/>
    <dgm:cxn modelId="{6852E478-B089-4006-8753-AEB32A03708A}" type="presParOf" srcId="{00E282EA-BBE1-4805-AE5C-2805C67CF1BF}" destId="{28196221-85EE-4897-940C-E1CBAF6A825B}" srcOrd="10" destOrd="0" presId="urn:microsoft.com/office/officeart/2005/8/layout/vProcess5"/>
    <dgm:cxn modelId="{A2429C05-7E64-4D1C-8A2D-5DB724E8A17B}" type="presParOf" srcId="{00E282EA-BBE1-4805-AE5C-2805C67CF1BF}" destId="{BAF7AA2C-00B1-42FF-979B-4CC2301D1018}" srcOrd="11" destOrd="0" presId="urn:microsoft.com/office/officeart/2005/8/layout/vProcess5"/>
    <dgm:cxn modelId="{A4B07326-D889-4E2B-8B3B-A9189A10F681}" type="presParOf" srcId="{00E282EA-BBE1-4805-AE5C-2805C67CF1BF}" destId="{9794A017-F1BB-45D5-A716-6162F4047259}" srcOrd="12" destOrd="0" presId="urn:microsoft.com/office/officeart/2005/8/layout/vProcess5"/>
    <dgm:cxn modelId="{701E7686-7B96-41CA-BEC6-69AFF3BBAC16}" type="presParOf" srcId="{00E282EA-BBE1-4805-AE5C-2805C67CF1BF}" destId="{165CD99D-FCEA-48C7-B227-DEE43F6742CF}" srcOrd="13" destOrd="0" presId="urn:microsoft.com/office/officeart/2005/8/layout/vProcess5"/>
    <dgm:cxn modelId="{ED69B03E-A6DB-49CC-9B85-ECD7CE7E7794}" type="presParOf" srcId="{00E282EA-BBE1-4805-AE5C-2805C67CF1BF}" destId="{FD3F8093-0F92-4D24-A03B-60FB9684C91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3BC656-FA8F-43C2-9A40-1E8E5250E3E8}" type="doc">
      <dgm:prSet loTypeId="urn:microsoft.com/office/officeart/2005/8/layout/hChevron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8934893F-F197-4FE3-BB79-0D271FB30692}">
      <dgm:prSet phldrT="[Text]"/>
      <dgm:spPr>
        <a:solidFill>
          <a:srgbClr val="EFEDE3"/>
        </a:solidFill>
        <a:ln>
          <a:noFill/>
        </a:ln>
      </dgm:spPr>
      <dgm:t>
        <a:bodyPr/>
        <a:lstStyle/>
        <a:p>
          <a:pPr algn="ctr">
            <a:buSzPts val="1000"/>
            <a:buFont typeface="Symbol"/>
            <a:buChar char=""/>
          </a:pPr>
          <a:endParaRPr lang="sk-SK" dirty="0"/>
        </a:p>
      </dgm:t>
    </dgm:pt>
    <dgm:pt modelId="{586966A0-E76E-4FC1-AC31-409871E123E2}" type="parTrans" cxnId="{B130BECE-774E-4C1E-BEE2-EFB61C404348}">
      <dgm:prSet/>
      <dgm:spPr/>
      <dgm:t>
        <a:bodyPr/>
        <a:lstStyle/>
        <a:p>
          <a:pPr algn="ctr"/>
          <a:endParaRPr lang="sk-SK"/>
        </a:p>
      </dgm:t>
    </dgm:pt>
    <dgm:pt modelId="{4208F051-BD02-482B-891F-8F6E1C2667F2}" type="sibTrans" cxnId="{B130BECE-774E-4C1E-BEE2-EFB61C404348}">
      <dgm:prSet/>
      <dgm:spPr/>
      <dgm:t>
        <a:bodyPr/>
        <a:lstStyle/>
        <a:p>
          <a:pPr algn="ctr"/>
          <a:endParaRPr lang="sk-SK"/>
        </a:p>
      </dgm:t>
    </dgm:pt>
    <dgm:pt modelId="{C48765CD-7AC6-4AE1-B75C-C6EF13C86BBA}">
      <dgm:prSet phldrT="[Text]" custT="1"/>
      <dgm:spPr>
        <a:solidFill>
          <a:srgbClr val="897B61"/>
        </a:solidFill>
      </dgm:spPr>
      <dgm:t>
        <a:bodyPr/>
        <a:lstStyle/>
        <a:p>
          <a:pPr algn="ctr">
            <a:buSzPts val="1000"/>
            <a:buFont typeface="Symbol"/>
            <a:buNone/>
          </a:pPr>
          <a:r>
            <a:rPr lang="ru-RU" sz="2400" b="1" dirty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вступ</a:t>
          </a:r>
          <a:r>
            <a:rPr lang="ru-RU" sz="2400" b="1" dirty="0">
              <a:solidFill>
                <a:srgbClr val="EFEDE3"/>
              </a:solidFill>
              <a:ea typeface="Times New Roman"/>
              <a:cs typeface="Times New Roman"/>
            </a:rPr>
            <a:t> </a:t>
          </a:r>
          <a:endParaRPr lang="sk-SK" sz="2400" b="1" dirty="0">
            <a:solidFill>
              <a:srgbClr val="EFEDE3"/>
            </a:solidFill>
          </a:endParaRPr>
        </a:p>
      </dgm:t>
    </dgm:pt>
    <dgm:pt modelId="{5A1BBD89-4834-4F0F-BE63-3F0D13DB4838}" type="parTrans" cxnId="{757E3EB7-38F7-44F8-9ECD-7B572A265DD0}">
      <dgm:prSet/>
      <dgm:spPr/>
      <dgm:t>
        <a:bodyPr/>
        <a:lstStyle/>
        <a:p>
          <a:pPr algn="ctr"/>
          <a:endParaRPr lang="sk-SK"/>
        </a:p>
      </dgm:t>
    </dgm:pt>
    <dgm:pt modelId="{93EE58CF-692F-4770-BDAF-29A67CA795FA}" type="sibTrans" cxnId="{757E3EB7-38F7-44F8-9ECD-7B572A265DD0}">
      <dgm:prSet/>
      <dgm:spPr/>
      <dgm:t>
        <a:bodyPr/>
        <a:lstStyle/>
        <a:p>
          <a:pPr algn="ctr"/>
          <a:endParaRPr lang="sk-SK"/>
        </a:p>
      </dgm:t>
    </dgm:pt>
    <dgm:pt modelId="{E6B5AE08-C3A6-47DC-9DE4-9C77A4C9074E}">
      <dgm:prSet phldrT="[Text]" custT="1"/>
      <dgm:spPr>
        <a:solidFill>
          <a:srgbClr val="897B61"/>
        </a:solidFill>
      </dgm:spPr>
      <dgm:t>
        <a:bodyPr/>
        <a:lstStyle/>
        <a:p>
          <a:pPr algn="ctr">
            <a:buSzPts val="1000"/>
            <a:buFont typeface="Symbol"/>
            <a:buNone/>
          </a:pPr>
          <a:r>
            <a:rPr lang="ru-RU" sz="2000" b="1" dirty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основна частина</a:t>
          </a:r>
          <a:endParaRPr lang="sk-SK" sz="2000" b="1" dirty="0">
            <a:solidFill>
              <a:schemeClr val="accent6">
                <a:lumMod val="50000"/>
              </a:schemeClr>
            </a:solidFill>
          </a:endParaRPr>
        </a:p>
      </dgm:t>
    </dgm:pt>
    <dgm:pt modelId="{2F9B788B-5F80-47FF-B148-401FE27B6BEE}" type="parTrans" cxnId="{741D1B8D-0F70-4CB1-B9CB-58EE202B1E58}">
      <dgm:prSet/>
      <dgm:spPr/>
      <dgm:t>
        <a:bodyPr/>
        <a:lstStyle/>
        <a:p>
          <a:pPr algn="ctr"/>
          <a:endParaRPr lang="sk-SK"/>
        </a:p>
      </dgm:t>
    </dgm:pt>
    <dgm:pt modelId="{F17D21F2-8A7A-4C89-9A04-6B99F42027DF}" type="sibTrans" cxnId="{741D1B8D-0F70-4CB1-B9CB-58EE202B1E58}">
      <dgm:prSet/>
      <dgm:spPr/>
      <dgm:t>
        <a:bodyPr/>
        <a:lstStyle/>
        <a:p>
          <a:pPr algn="ctr"/>
          <a:endParaRPr lang="sk-SK"/>
        </a:p>
      </dgm:t>
    </dgm:pt>
    <dgm:pt modelId="{293A4648-3AC8-4EAB-82D3-DCC5E022F9B8}">
      <dgm:prSet custT="1"/>
      <dgm:spPr>
        <a:solidFill>
          <a:srgbClr val="897B61"/>
        </a:solidFill>
      </dgm:spPr>
      <dgm:t>
        <a:bodyPr/>
        <a:lstStyle/>
        <a:p>
          <a:pPr algn="ctr"/>
          <a:r>
            <a:rPr lang="ru-RU" sz="1800" b="1" dirty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висновок</a:t>
          </a:r>
          <a:r>
            <a:rPr lang="ru-RU" sz="1800" b="1" dirty="0">
              <a:solidFill>
                <a:srgbClr val="EFEDE3"/>
              </a:solidFill>
              <a:ea typeface="Times New Roman"/>
              <a:cs typeface="Times New Roman"/>
            </a:rPr>
            <a:t> </a:t>
          </a:r>
          <a:endParaRPr lang="ru-RU" sz="1800" b="1" dirty="0">
            <a:solidFill>
              <a:srgbClr val="EFEDE3"/>
            </a:solidFill>
            <a:ea typeface="Calibri"/>
            <a:cs typeface="Times New Roman"/>
          </a:endParaRPr>
        </a:p>
      </dgm:t>
    </dgm:pt>
    <dgm:pt modelId="{7236060F-438E-410B-8A68-CCDD96B6941E}" type="parTrans" cxnId="{72168356-6592-4698-B93F-EC0C361C9747}">
      <dgm:prSet/>
      <dgm:spPr/>
      <dgm:t>
        <a:bodyPr/>
        <a:lstStyle/>
        <a:p>
          <a:pPr algn="ctr"/>
          <a:endParaRPr lang="sk-SK"/>
        </a:p>
      </dgm:t>
    </dgm:pt>
    <dgm:pt modelId="{523A1498-1C77-4BAF-8F31-DFAAAE29BD86}" type="sibTrans" cxnId="{72168356-6592-4698-B93F-EC0C361C9747}">
      <dgm:prSet/>
      <dgm:spPr/>
      <dgm:t>
        <a:bodyPr/>
        <a:lstStyle/>
        <a:p>
          <a:pPr algn="ctr"/>
          <a:endParaRPr lang="sk-SK"/>
        </a:p>
      </dgm:t>
    </dgm:pt>
    <dgm:pt modelId="{E1374E97-68AB-4269-BF5F-AF44169AA9AD}">
      <dgm:prSet/>
      <dgm:spPr>
        <a:solidFill>
          <a:srgbClr val="897B61"/>
        </a:solidFill>
      </dgm:spPr>
      <dgm:t>
        <a:bodyPr/>
        <a:lstStyle/>
        <a:p>
          <a:pPr algn="ctr"/>
          <a:r>
            <a:rPr lang="ru-RU" b="1" dirty="0" err="1">
              <a:solidFill>
                <a:schemeClr val="accent6">
                  <a:lumMod val="50000"/>
                </a:schemeClr>
              </a:solidFill>
            </a:rPr>
            <a:t>підпис</a:t>
          </a:r>
          <a:endParaRPr lang="sk-SK" b="1" dirty="0">
            <a:solidFill>
              <a:schemeClr val="accent6">
                <a:lumMod val="50000"/>
              </a:schemeClr>
            </a:solidFill>
          </a:endParaRPr>
        </a:p>
      </dgm:t>
    </dgm:pt>
    <dgm:pt modelId="{FD8DEAD7-F49F-45F7-B85E-2E34888D0E28}" type="parTrans" cxnId="{42EB1A2C-B5FF-4519-B505-FA670C9AE558}">
      <dgm:prSet/>
      <dgm:spPr/>
      <dgm:t>
        <a:bodyPr/>
        <a:lstStyle/>
        <a:p>
          <a:pPr algn="ctr"/>
          <a:endParaRPr lang="sk-SK"/>
        </a:p>
      </dgm:t>
    </dgm:pt>
    <dgm:pt modelId="{C9908E59-BBD4-4716-B090-369B23381B05}" type="sibTrans" cxnId="{42EB1A2C-B5FF-4519-B505-FA670C9AE558}">
      <dgm:prSet/>
      <dgm:spPr/>
      <dgm:t>
        <a:bodyPr/>
        <a:lstStyle/>
        <a:p>
          <a:pPr algn="ctr"/>
          <a:endParaRPr lang="sk-SK"/>
        </a:p>
      </dgm:t>
    </dgm:pt>
    <dgm:pt modelId="{D1365CE1-E0E6-4B73-BE41-B3AED9B77CF4}">
      <dgm:prSet/>
      <dgm:spPr>
        <a:solidFill>
          <a:srgbClr val="897B61"/>
        </a:solidFill>
      </dgm:spPr>
      <dgm:t>
        <a:bodyPr/>
        <a:lstStyle/>
        <a:p>
          <a:pPr algn="ctr"/>
          <a:r>
            <a:rPr lang="ru-RU" b="1" dirty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подяка</a:t>
          </a:r>
          <a:endParaRPr lang="sk-SK" b="1" dirty="0">
            <a:solidFill>
              <a:schemeClr val="accent6">
                <a:lumMod val="50000"/>
              </a:schemeClr>
            </a:solidFill>
          </a:endParaRPr>
        </a:p>
      </dgm:t>
    </dgm:pt>
    <dgm:pt modelId="{BF1ACD18-5951-414E-86C0-41AEE761EF44}" type="parTrans" cxnId="{34F4B56C-B8D7-4DE0-8DB5-8FB14B0587EF}">
      <dgm:prSet/>
      <dgm:spPr/>
      <dgm:t>
        <a:bodyPr/>
        <a:lstStyle/>
        <a:p>
          <a:pPr algn="ctr"/>
          <a:endParaRPr lang="sk-SK"/>
        </a:p>
      </dgm:t>
    </dgm:pt>
    <dgm:pt modelId="{6C792B23-A11A-4EB5-8F48-EFE21F6EFCA0}" type="sibTrans" cxnId="{34F4B56C-B8D7-4DE0-8DB5-8FB14B0587EF}">
      <dgm:prSet/>
      <dgm:spPr/>
      <dgm:t>
        <a:bodyPr/>
        <a:lstStyle/>
        <a:p>
          <a:pPr algn="ctr"/>
          <a:endParaRPr lang="sk-SK"/>
        </a:p>
      </dgm:t>
    </dgm:pt>
    <dgm:pt modelId="{29F8C680-2B03-47E9-8713-16FFEDBB0D16}">
      <dgm:prSet custT="1"/>
      <dgm:spPr>
        <a:solidFill>
          <a:srgbClr val="897B61"/>
        </a:solidFill>
      </dgm:spPr>
      <dgm:t>
        <a:bodyPr/>
        <a:lstStyle/>
        <a:p>
          <a:r>
            <a:rPr lang="ru-RU" sz="2000" b="1" dirty="0" smtClean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«шапка»  </a:t>
          </a:r>
          <a:r>
            <a:rPr lang="ru-RU" sz="1600" b="1" dirty="0">
              <a:solidFill>
                <a:schemeClr val="accent6">
                  <a:lumMod val="50000"/>
                </a:schemeClr>
              </a:solidFill>
              <a:ea typeface="Times New Roman"/>
              <a:cs typeface="Times New Roman"/>
            </a:rPr>
            <a:t>(</a:t>
          </a:r>
          <a:r>
            <a:rPr lang="uk-UA" sz="1600" b="1" dirty="0" smtClean="0">
              <a:solidFill>
                <a:schemeClr val="accent6">
                  <a:lumMod val="50000"/>
                </a:schemeClr>
              </a:solidFill>
            </a:rPr>
            <a:t>реквізити</a:t>
          </a:r>
          <a:r>
            <a:rPr lang="uk-UA" sz="1600" b="1" dirty="0">
              <a:solidFill>
                <a:schemeClr val="accent6">
                  <a:lumMod val="50000"/>
                </a:schemeClr>
              </a:solidFill>
            </a:rPr>
            <a:t>)</a:t>
          </a:r>
          <a:endParaRPr lang="sk-SK" sz="1600" b="1" dirty="0">
            <a:solidFill>
              <a:schemeClr val="accent6">
                <a:lumMod val="50000"/>
              </a:schemeClr>
            </a:solidFill>
          </a:endParaRPr>
        </a:p>
      </dgm:t>
    </dgm:pt>
    <dgm:pt modelId="{29BC8B2D-20DB-485B-883E-80EDA77205EA}" type="parTrans" cxnId="{BCF9C8A1-5052-47CD-95E8-F1AB60AA167D}">
      <dgm:prSet/>
      <dgm:spPr/>
      <dgm:t>
        <a:bodyPr/>
        <a:lstStyle/>
        <a:p>
          <a:endParaRPr lang="sk-SK"/>
        </a:p>
      </dgm:t>
    </dgm:pt>
    <dgm:pt modelId="{CC7D8F36-B9DF-420A-A030-E1357BB01FAB}" type="sibTrans" cxnId="{BCF9C8A1-5052-47CD-95E8-F1AB60AA167D}">
      <dgm:prSet/>
      <dgm:spPr/>
      <dgm:t>
        <a:bodyPr/>
        <a:lstStyle/>
        <a:p>
          <a:endParaRPr lang="sk-SK"/>
        </a:p>
      </dgm:t>
    </dgm:pt>
    <dgm:pt modelId="{9E48689C-2953-489E-BBB1-FF6D9D83318F}" type="pres">
      <dgm:prSet presAssocID="{DD3BC656-FA8F-43C2-9A40-1E8E5250E3E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C44AB7-35F5-40A7-9B75-6213967AA0ED}" type="pres">
      <dgm:prSet presAssocID="{8934893F-F197-4FE3-BB79-0D271FB30692}" presName="parTxOnly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BC3BDD-839B-4E5F-AF04-77410477EA78}" type="pres">
      <dgm:prSet presAssocID="{4208F051-BD02-482B-891F-8F6E1C2667F2}" presName="parSpace" presStyleCnt="0"/>
      <dgm:spPr/>
    </dgm:pt>
    <dgm:pt modelId="{2F1AD96E-2235-4E00-8E96-E3B7F17C21F8}" type="pres">
      <dgm:prSet presAssocID="{29F8C680-2B03-47E9-8713-16FFEDBB0D16}" presName="parTxOnly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3D1699-A57B-4B2D-8B36-9C7DF25765A4}" type="pres">
      <dgm:prSet presAssocID="{CC7D8F36-B9DF-420A-A030-E1357BB01FAB}" presName="parSpace" presStyleCnt="0"/>
      <dgm:spPr/>
    </dgm:pt>
    <dgm:pt modelId="{F6C20CA1-AE74-4131-983E-4FD6C62B02A4}" type="pres">
      <dgm:prSet presAssocID="{C48765CD-7AC6-4AE1-B75C-C6EF13C86BBA}" presName="parTxOnly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8E0C97-E077-4BC4-9FA7-2B19ABD0F3D1}" type="pres">
      <dgm:prSet presAssocID="{93EE58CF-692F-4770-BDAF-29A67CA795FA}" presName="parSpace" presStyleCnt="0"/>
      <dgm:spPr/>
    </dgm:pt>
    <dgm:pt modelId="{1B643845-DF27-40A2-81EA-D1E589208C5D}" type="pres">
      <dgm:prSet presAssocID="{E6B5AE08-C3A6-47DC-9DE4-9C77A4C9074E}" presName="parTxOnly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0913D5-6478-4431-BAC5-007D7BC83737}" type="pres">
      <dgm:prSet presAssocID="{F17D21F2-8A7A-4C89-9A04-6B99F42027DF}" presName="parSpace" presStyleCnt="0"/>
      <dgm:spPr/>
    </dgm:pt>
    <dgm:pt modelId="{3A744A52-BE3E-4B9D-BC5F-61378E77AEA8}" type="pres">
      <dgm:prSet presAssocID="{293A4648-3AC8-4EAB-82D3-DCC5E022F9B8}" presName="parTxOnly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13655-565F-4EC6-BE0E-2F8489F3D08D}" type="pres">
      <dgm:prSet presAssocID="{523A1498-1C77-4BAF-8F31-DFAAAE29BD86}" presName="parSpace" presStyleCnt="0"/>
      <dgm:spPr/>
    </dgm:pt>
    <dgm:pt modelId="{E33FACA5-084D-46A8-8569-08F33CFF0493}" type="pres">
      <dgm:prSet presAssocID="{E1374E97-68AB-4269-BF5F-AF44169AA9AD}" presName="parTxOnly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E2F910-46D7-4B59-A472-E6D509C3649D}" type="pres">
      <dgm:prSet presAssocID="{C9908E59-BBD4-4716-B090-369B23381B05}" presName="parSpace" presStyleCnt="0"/>
      <dgm:spPr/>
    </dgm:pt>
    <dgm:pt modelId="{EF9EE983-B7C4-4881-B621-8EBF48E0E14C}" type="pres">
      <dgm:prSet presAssocID="{D1365CE1-E0E6-4B73-BE41-B3AED9B77CF4}" presName="parTxOnly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15CC49-BA9B-4E30-A3F1-73AF9B36ED21}" type="presOf" srcId="{DD3BC656-FA8F-43C2-9A40-1E8E5250E3E8}" destId="{9E48689C-2953-489E-BBB1-FF6D9D83318F}" srcOrd="0" destOrd="0" presId="urn:microsoft.com/office/officeart/2005/8/layout/hChevron3"/>
    <dgm:cxn modelId="{34F4B56C-B8D7-4DE0-8DB5-8FB14B0587EF}" srcId="{DD3BC656-FA8F-43C2-9A40-1E8E5250E3E8}" destId="{D1365CE1-E0E6-4B73-BE41-B3AED9B77CF4}" srcOrd="6" destOrd="0" parTransId="{BF1ACD18-5951-414E-86C0-41AEE761EF44}" sibTransId="{6C792B23-A11A-4EB5-8F48-EFE21F6EFCA0}"/>
    <dgm:cxn modelId="{741D1B8D-0F70-4CB1-B9CB-58EE202B1E58}" srcId="{DD3BC656-FA8F-43C2-9A40-1E8E5250E3E8}" destId="{E6B5AE08-C3A6-47DC-9DE4-9C77A4C9074E}" srcOrd="3" destOrd="0" parTransId="{2F9B788B-5F80-47FF-B148-401FE27B6BEE}" sibTransId="{F17D21F2-8A7A-4C89-9A04-6B99F42027DF}"/>
    <dgm:cxn modelId="{6FD98F0B-994F-4EBE-A348-5075D931FD13}" type="presOf" srcId="{8934893F-F197-4FE3-BB79-0D271FB30692}" destId="{79C44AB7-35F5-40A7-9B75-6213967AA0ED}" srcOrd="0" destOrd="0" presId="urn:microsoft.com/office/officeart/2005/8/layout/hChevron3"/>
    <dgm:cxn modelId="{40724F31-6B1B-4868-93C1-D21131FABEBC}" type="presOf" srcId="{E6B5AE08-C3A6-47DC-9DE4-9C77A4C9074E}" destId="{1B643845-DF27-40A2-81EA-D1E589208C5D}" srcOrd="0" destOrd="0" presId="urn:microsoft.com/office/officeart/2005/8/layout/hChevron3"/>
    <dgm:cxn modelId="{7559765D-C8DD-4A8C-96A8-8612CBA5EC08}" type="presOf" srcId="{E1374E97-68AB-4269-BF5F-AF44169AA9AD}" destId="{E33FACA5-084D-46A8-8569-08F33CFF0493}" srcOrd="0" destOrd="0" presId="urn:microsoft.com/office/officeart/2005/8/layout/hChevron3"/>
    <dgm:cxn modelId="{75E154D8-3138-466E-8D90-C3664E5B83E0}" type="presOf" srcId="{29F8C680-2B03-47E9-8713-16FFEDBB0D16}" destId="{2F1AD96E-2235-4E00-8E96-E3B7F17C21F8}" srcOrd="0" destOrd="0" presId="urn:microsoft.com/office/officeart/2005/8/layout/hChevron3"/>
    <dgm:cxn modelId="{757E3EB7-38F7-44F8-9ECD-7B572A265DD0}" srcId="{DD3BC656-FA8F-43C2-9A40-1E8E5250E3E8}" destId="{C48765CD-7AC6-4AE1-B75C-C6EF13C86BBA}" srcOrd="2" destOrd="0" parTransId="{5A1BBD89-4834-4F0F-BE63-3F0D13DB4838}" sibTransId="{93EE58CF-692F-4770-BDAF-29A67CA795FA}"/>
    <dgm:cxn modelId="{D20F00D9-91B3-4F80-8D8F-EBA9DCF166E4}" type="presOf" srcId="{C48765CD-7AC6-4AE1-B75C-C6EF13C86BBA}" destId="{F6C20CA1-AE74-4131-983E-4FD6C62B02A4}" srcOrd="0" destOrd="0" presId="urn:microsoft.com/office/officeart/2005/8/layout/hChevron3"/>
    <dgm:cxn modelId="{42EB1A2C-B5FF-4519-B505-FA670C9AE558}" srcId="{DD3BC656-FA8F-43C2-9A40-1E8E5250E3E8}" destId="{E1374E97-68AB-4269-BF5F-AF44169AA9AD}" srcOrd="5" destOrd="0" parTransId="{FD8DEAD7-F49F-45F7-B85E-2E34888D0E28}" sibTransId="{C9908E59-BBD4-4716-B090-369B23381B05}"/>
    <dgm:cxn modelId="{B130BECE-774E-4C1E-BEE2-EFB61C404348}" srcId="{DD3BC656-FA8F-43C2-9A40-1E8E5250E3E8}" destId="{8934893F-F197-4FE3-BB79-0D271FB30692}" srcOrd="0" destOrd="0" parTransId="{586966A0-E76E-4FC1-AC31-409871E123E2}" sibTransId="{4208F051-BD02-482B-891F-8F6E1C2667F2}"/>
    <dgm:cxn modelId="{BCF9C8A1-5052-47CD-95E8-F1AB60AA167D}" srcId="{DD3BC656-FA8F-43C2-9A40-1E8E5250E3E8}" destId="{29F8C680-2B03-47E9-8713-16FFEDBB0D16}" srcOrd="1" destOrd="0" parTransId="{29BC8B2D-20DB-485B-883E-80EDA77205EA}" sibTransId="{CC7D8F36-B9DF-420A-A030-E1357BB01FAB}"/>
    <dgm:cxn modelId="{F9FD72A0-3300-4943-854E-59051A63AA28}" type="presOf" srcId="{D1365CE1-E0E6-4B73-BE41-B3AED9B77CF4}" destId="{EF9EE983-B7C4-4881-B621-8EBF48E0E14C}" srcOrd="0" destOrd="0" presId="urn:microsoft.com/office/officeart/2005/8/layout/hChevron3"/>
    <dgm:cxn modelId="{28123275-2A94-48D7-B4F2-645E550A4729}" type="presOf" srcId="{293A4648-3AC8-4EAB-82D3-DCC5E022F9B8}" destId="{3A744A52-BE3E-4B9D-BC5F-61378E77AEA8}" srcOrd="0" destOrd="0" presId="urn:microsoft.com/office/officeart/2005/8/layout/hChevron3"/>
    <dgm:cxn modelId="{72168356-6592-4698-B93F-EC0C361C9747}" srcId="{DD3BC656-FA8F-43C2-9A40-1E8E5250E3E8}" destId="{293A4648-3AC8-4EAB-82D3-DCC5E022F9B8}" srcOrd="4" destOrd="0" parTransId="{7236060F-438E-410B-8A68-CCDD96B6941E}" sibTransId="{523A1498-1C77-4BAF-8F31-DFAAAE29BD86}"/>
    <dgm:cxn modelId="{D3B53769-D8C4-4558-BD60-A6F4ABB4BD8F}" type="presParOf" srcId="{9E48689C-2953-489E-BBB1-FF6D9D83318F}" destId="{79C44AB7-35F5-40A7-9B75-6213967AA0ED}" srcOrd="0" destOrd="0" presId="urn:microsoft.com/office/officeart/2005/8/layout/hChevron3"/>
    <dgm:cxn modelId="{1C1A5AF7-0424-4576-8343-47C8D569890B}" type="presParOf" srcId="{9E48689C-2953-489E-BBB1-FF6D9D83318F}" destId="{BABC3BDD-839B-4E5F-AF04-77410477EA78}" srcOrd="1" destOrd="0" presId="urn:microsoft.com/office/officeart/2005/8/layout/hChevron3"/>
    <dgm:cxn modelId="{FDE0D3D4-E041-48B4-BEAC-F85DB1035AB4}" type="presParOf" srcId="{9E48689C-2953-489E-BBB1-FF6D9D83318F}" destId="{2F1AD96E-2235-4E00-8E96-E3B7F17C21F8}" srcOrd="2" destOrd="0" presId="urn:microsoft.com/office/officeart/2005/8/layout/hChevron3"/>
    <dgm:cxn modelId="{6D17B451-5E57-4FF2-BE3B-384889A3B4AF}" type="presParOf" srcId="{9E48689C-2953-489E-BBB1-FF6D9D83318F}" destId="{993D1699-A57B-4B2D-8B36-9C7DF25765A4}" srcOrd="3" destOrd="0" presId="urn:microsoft.com/office/officeart/2005/8/layout/hChevron3"/>
    <dgm:cxn modelId="{978E4DC3-7643-4E54-A4BB-18021E223928}" type="presParOf" srcId="{9E48689C-2953-489E-BBB1-FF6D9D83318F}" destId="{F6C20CA1-AE74-4131-983E-4FD6C62B02A4}" srcOrd="4" destOrd="0" presId="urn:microsoft.com/office/officeart/2005/8/layout/hChevron3"/>
    <dgm:cxn modelId="{A5392554-E246-4806-9412-8B75207ED90A}" type="presParOf" srcId="{9E48689C-2953-489E-BBB1-FF6D9D83318F}" destId="{918E0C97-E077-4BC4-9FA7-2B19ABD0F3D1}" srcOrd="5" destOrd="0" presId="urn:microsoft.com/office/officeart/2005/8/layout/hChevron3"/>
    <dgm:cxn modelId="{4CE9EAF2-4175-4B4A-AF14-9D7751985ADA}" type="presParOf" srcId="{9E48689C-2953-489E-BBB1-FF6D9D83318F}" destId="{1B643845-DF27-40A2-81EA-D1E589208C5D}" srcOrd="6" destOrd="0" presId="urn:microsoft.com/office/officeart/2005/8/layout/hChevron3"/>
    <dgm:cxn modelId="{EED1AFE5-79EB-42F6-B500-3332DF57B89E}" type="presParOf" srcId="{9E48689C-2953-489E-BBB1-FF6D9D83318F}" destId="{200913D5-6478-4431-BAC5-007D7BC83737}" srcOrd="7" destOrd="0" presId="urn:microsoft.com/office/officeart/2005/8/layout/hChevron3"/>
    <dgm:cxn modelId="{11F6E8D4-336B-4C5D-94E4-27FBE6591E96}" type="presParOf" srcId="{9E48689C-2953-489E-BBB1-FF6D9D83318F}" destId="{3A744A52-BE3E-4B9D-BC5F-61378E77AEA8}" srcOrd="8" destOrd="0" presId="urn:microsoft.com/office/officeart/2005/8/layout/hChevron3"/>
    <dgm:cxn modelId="{679E3541-ADC0-4CD8-98B6-494D675E663C}" type="presParOf" srcId="{9E48689C-2953-489E-BBB1-FF6D9D83318F}" destId="{69713655-565F-4EC6-BE0E-2F8489F3D08D}" srcOrd="9" destOrd="0" presId="urn:microsoft.com/office/officeart/2005/8/layout/hChevron3"/>
    <dgm:cxn modelId="{502C8905-13AD-4602-90A4-F130D3EA03DB}" type="presParOf" srcId="{9E48689C-2953-489E-BBB1-FF6D9D83318F}" destId="{E33FACA5-084D-46A8-8569-08F33CFF0493}" srcOrd="10" destOrd="0" presId="urn:microsoft.com/office/officeart/2005/8/layout/hChevron3"/>
    <dgm:cxn modelId="{317F616C-2A0A-4ED3-8578-C5F9C5EEBA4F}" type="presParOf" srcId="{9E48689C-2953-489E-BBB1-FF6D9D83318F}" destId="{76E2F910-46D7-4B59-A472-E6D509C3649D}" srcOrd="11" destOrd="0" presId="urn:microsoft.com/office/officeart/2005/8/layout/hChevron3"/>
    <dgm:cxn modelId="{A8007FFD-2CD7-409E-9669-C9C87308E53B}" type="presParOf" srcId="{9E48689C-2953-489E-BBB1-FF6D9D83318F}" destId="{EF9EE983-B7C4-4881-B621-8EBF48E0E14C}" srcOrd="1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02C19BE-D11D-4BC5-92BA-6DDE4B5BD5AD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05F38CCC-D104-4368-A140-6F5090620DB4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1800" b="1" dirty="0">
              <a:ea typeface="Times New Roman"/>
              <a:cs typeface="Times New Roman"/>
            </a:rPr>
            <a:t>Якщо  минулі досягнення, не пов'язані із майбутньою спеціальністю, їх вказувати не варто.</a:t>
          </a:r>
          <a:r>
            <a:rPr lang="ru-RU" sz="1800" i="1" dirty="0">
              <a:ea typeface="Times New Roman"/>
            </a:rPr>
            <a:t> </a:t>
          </a:r>
          <a:endParaRPr lang="sk-SK" sz="1800" dirty="0"/>
        </a:p>
      </dgm:t>
    </dgm:pt>
    <dgm:pt modelId="{AE6F8351-8852-4AE1-B1FD-C09260EBAD5E}" type="parTrans" cxnId="{0C743DFC-E0DE-4B94-83CD-263B93188E01}">
      <dgm:prSet/>
      <dgm:spPr/>
      <dgm:t>
        <a:bodyPr/>
        <a:lstStyle/>
        <a:p>
          <a:endParaRPr lang="sk-SK"/>
        </a:p>
      </dgm:t>
    </dgm:pt>
    <dgm:pt modelId="{BF5CF1A9-6A39-484D-9DD1-9A0A25A845D7}" type="sibTrans" cxnId="{0C743DFC-E0DE-4B94-83CD-263B93188E01}">
      <dgm:prSet/>
      <dgm:spPr/>
      <dgm:t>
        <a:bodyPr/>
        <a:lstStyle/>
        <a:p>
          <a:endParaRPr lang="sk-SK"/>
        </a:p>
      </dgm:t>
    </dgm:pt>
    <dgm:pt modelId="{9AE316C4-A90A-4363-918B-2CF909079245}">
      <dgm:prSet phldrT="[Text]" custT="1"/>
      <dgm:spPr/>
      <dgm:t>
        <a:bodyPr/>
        <a:lstStyle/>
        <a:p>
          <a:r>
            <a:rPr lang="ru-RU" sz="1600" i="1" dirty="0">
              <a:ea typeface="Times New Roman"/>
            </a:rPr>
            <a:t>Пишемо  лише про те, що дотичне до потенційної спеціалізації.</a:t>
          </a:r>
          <a:endParaRPr lang="sk-SK" sz="1600" dirty="0"/>
        </a:p>
      </dgm:t>
    </dgm:pt>
    <dgm:pt modelId="{EB8ECA33-0DCF-43F9-8D7C-52A0DA422F08}" type="parTrans" cxnId="{72F72AE4-9CB4-473A-A36E-B026F26516C7}">
      <dgm:prSet/>
      <dgm:spPr/>
      <dgm:t>
        <a:bodyPr/>
        <a:lstStyle/>
        <a:p>
          <a:endParaRPr lang="sk-SK"/>
        </a:p>
      </dgm:t>
    </dgm:pt>
    <dgm:pt modelId="{0A7CC3C6-C70C-43A1-90A0-65DD2FFA7E9B}" type="sibTrans" cxnId="{72F72AE4-9CB4-473A-A36E-B026F26516C7}">
      <dgm:prSet/>
      <dgm:spPr/>
      <dgm:t>
        <a:bodyPr/>
        <a:lstStyle/>
        <a:p>
          <a:endParaRPr lang="sk-SK"/>
        </a:p>
      </dgm:t>
    </dgm:pt>
    <dgm:pt modelId="{E964075F-A53E-4C0D-9682-BD577D316C2B}">
      <dgm:prSet phldrT="[Text]" custT="1"/>
      <dgm:spPr>
        <a:solidFill>
          <a:srgbClr val="119F1F"/>
        </a:solidFill>
      </dgm:spPr>
      <dgm:t>
        <a:bodyPr/>
        <a:lstStyle/>
        <a:p>
          <a:r>
            <a:rPr lang="ru-RU" sz="1800" b="1">
              <a:ea typeface="Times New Roman"/>
              <a:cs typeface="Times New Roman"/>
            </a:rPr>
            <a:t>Вишу потрібно знати, чому абітурієнта варто зарахувати на конкретну навчальну програму. </a:t>
          </a:r>
          <a:endParaRPr lang="sk-SK" sz="1800" dirty="0"/>
        </a:p>
      </dgm:t>
    </dgm:pt>
    <dgm:pt modelId="{9D888E5E-B18E-4ECF-9287-798D8F15AE1D}" type="parTrans" cxnId="{CAE10C44-8A37-4205-89BF-3A18C6D4871B}">
      <dgm:prSet/>
      <dgm:spPr/>
      <dgm:t>
        <a:bodyPr/>
        <a:lstStyle/>
        <a:p>
          <a:endParaRPr lang="sk-SK"/>
        </a:p>
      </dgm:t>
    </dgm:pt>
    <dgm:pt modelId="{709A79E1-F10A-4585-B23B-046EF736A31D}" type="sibTrans" cxnId="{CAE10C44-8A37-4205-89BF-3A18C6D4871B}">
      <dgm:prSet/>
      <dgm:spPr/>
      <dgm:t>
        <a:bodyPr/>
        <a:lstStyle/>
        <a:p>
          <a:endParaRPr lang="sk-SK"/>
        </a:p>
      </dgm:t>
    </dgm:pt>
    <dgm:pt modelId="{958F6F7D-0910-48EE-BE1E-23D4F684C05D}">
      <dgm:prSet phldrT="[Text]" custT="1"/>
      <dgm:spPr/>
      <dgm:t>
        <a:bodyPr/>
        <a:lstStyle/>
        <a:p>
          <a:r>
            <a:rPr lang="ru-RU" sz="1600" i="1" dirty="0">
              <a:ea typeface="Times New Roman"/>
              <a:cs typeface="Times New Roman"/>
            </a:rPr>
            <a:t>Замість "брав участь у багатьох конкурсах", пишемо, у яких саме конкурсах  брали участь і яких результатів досягли. Навіть якщо  не посіли призового місця, пишемо про нові знання, здобуті під час підготовки до цього конкурсу.</a:t>
          </a:r>
          <a:endParaRPr lang="sk-SK" sz="1600" i="1" dirty="0"/>
        </a:p>
      </dgm:t>
    </dgm:pt>
    <dgm:pt modelId="{576E5B9E-2D8D-439D-9374-384473D8034C}" type="parTrans" cxnId="{EC3B498F-7E85-4AB7-BB63-192A97D96014}">
      <dgm:prSet/>
      <dgm:spPr/>
      <dgm:t>
        <a:bodyPr/>
        <a:lstStyle/>
        <a:p>
          <a:endParaRPr lang="sk-SK"/>
        </a:p>
      </dgm:t>
    </dgm:pt>
    <dgm:pt modelId="{A49D649C-11CB-4A88-BC58-2AA5841D5CDE}" type="sibTrans" cxnId="{EC3B498F-7E85-4AB7-BB63-192A97D96014}">
      <dgm:prSet/>
      <dgm:spPr/>
      <dgm:t>
        <a:bodyPr/>
        <a:lstStyle/>
        <a:p>
          <a:endParaRPr lang="sk-SK"/>
        </a:p>
      </dgm:t>
    </dgm:pt>
    <dgm:pt modelId="{D1B125BB-EC6F-4553-A564-D1BDFF2CD1D9}">
      <dgm:prSet phldrT="[Text]" custT="1"/>
      <dgm:spPr/>
      <dgm:t>
        <a:bodyPr/>
        <a:lstStyle/>
        <a:p>
          <a:r>
            <a:rPr lang="ru-RU" sz="1600" i="1" dirty="0">
              <a:ea typeface="Times New Roman"/>
              <a:cs typeface="Times New Roman"/>
            </a:rPr>
            <a:t>Варто писати про плани на майбутнє і те, яку роль у реалізації цих планів відіграє потенційний вступ до обраного університету. </a:t>
          </a:r>
          <a:endParaRPr lang="sk-SK" sz="1600" i="1" dirty="0"/>
        </a:p>
      </dgm:t>
    </dgm:pt>
    <dgm:pt modelId="{2FBB2443-BC16-4735-A0EB-0090143755D5}" type="parTrans" cxnId="{F1178321-CAD3-464E-A621-C2CC93441187}">
      <dgm:prSet/>
      <dgm:spPr/>
      <dgm:t>
        <a:bodyPr/>
        <a:lstStyle/>
        <a:p>
          <a:endParaRPr lang="sk-SK"/>
        </a:p>
      </dgm:t>
    </dgm:pt>
    <dgm:pt modelId="{CF19F5D7-7671-4E8E-B75E-66BFA48B3ACD}" type="sibTrans" cxnId="{F1178321-CAD3-464E-A621-C2CC93441187}">
      <dgm:prSet/>
      <dgm:spPr/>
      <dgm:t>
        <a:bodyPr/>
        <a:lstStyle/>
        <a:p>
          <a:endParaRPr lang="sk-SK"/>
        </a:p>
      </dgm:t>
    </dgm:pt>
    <dgm:pt modelId="{444705AA-E986-43D6-95E9-A77753BFF395}">
      <dgm:prSet custT="1"/>
      <dgm:spPr>
        <a:solidFill>
          <a:srgbClr val="119F1F"/>
        </a:solidFill>
      </dgm:spPr>
      <dgm:t>
        <a:bodyPr/>
        <a:lstStyle/>
        <a:p>
          <a:r>
            <a:rPr lang="ru-RU" sz="1800" b="1" dirty="0">
              <a:ea typeface="Times New Roman"/>
              <a:cs typeface="Times New Roman"/>
            </a:rPr>
            <a:t>Що робити, якщо абітурієнт не має визначних досягнень в обраній спеціальності?</a:t>
          </a:r>
          <a:r>
            <a:rPr lang="ru-RU" sz="1800" dirty="0">
              <a:ea typeface="Times New Roman"/>
              <a:cs typeface="Times New Roman"/>
            </a:rPr>
            <a:t> У такому разі  </a:t>
          </a:r>
          <a:r>
            <a:rPr lang="ru-RU" sz="1800" b="1" dirty="0">
              <a:ea typeface="Times New Roman"/>
              <a:cs typeface="Times New Roman"/>
            </a:rPr>
            <a:t>пишемо</a:t>
          </a:r>
          <a:r>
            <a:rPr lang="ru-RU" sz="1800" dirty="0">
              <a:ea typeface="Times New Roman"/>
              <a:cs typeface="Times New Roman"/>
            </a:rPr>
            <a:t> про </a:t>
          </a:r>
          <a:r>
            <a:rPr lang="ru-RU" sz="1800" b="1" dirty="0">
              <a:ea typeface="Times New Roman"/>
              <a:cs typeface="Times New Roman"/>
            </a:rPr>
            <a:t>амбіції</a:t>
          </a:r>
          <a:r>
            <a:rPr lang="ru-RU" sz="1800" dirty="0">
              <a:ea typeface="Times New Roman"/>
              <a:cs typeface="Times New Roman"/>
            </a:rPr>
            <a:t> та</a:t>
          </a:r>
          <a:r>
            <a:rPr lang="ru-RU" sz="1800" b="1" dirty="0">
              <a:ea typeface="Times New Roman"/>
              <a:cs typeface="Times New Roman"/>
            </a:rPr>
            <a:t> ідеї</a:t>
          </a:r>
          <a:r>
            <a:rPr lang="ru-RU" sz="1800" dirty="0">
              <a:ea typeface="Times New Roman"/>
              <a:cs typeface="Times New Roman"/>
            </a:rPr>
            <a:t>. </a:t>
          </a:r>
          <a:endParaRPr lang="ru-RU" sz="1800" dirty="0">
            <a:latin typeface="Calibri"/>
            <a:ea typeface="Calibri"/>
            <a:cs typeface="Times New Roman"/>
          </a:endParaRPr>
        </a:p>
      </dgm:t>
    </dgm:pt>
    <dgm:pt modelId="{3EEE30E8-B7E3-4019-9127-91575E2C25A9}" type="parTrans" cxnId="{70262348-3106-453E-A616-CF972CDDB8BC}">
      <dgm:prSet/>
      <dgm:spPr/>
      <dgm:t>
        <a:bodyPr/>
        <a:lstStyle/>
        <a:p>
          <a:endParaRPr lang="sk-SK"/>
        </a:p>
      </dgm:t>
    </dgm:pt>
    <dgm:pt modelId="{B7BF350E-C019-49E9-864A-AC1105722D0C}" type="sibTrans" cxnId="{70262348-3106-453E-A616-CF972CDDB8BC}">
      <dgm:prSet/>
      <dgm:spPr/>
      <dgm:t>
        <a:bodyPr/>
        <a:lstStyle/>
        <a:p>
          <a:endParaRPr lang="sk-SK"/>
        </a:p>
      </dgm:t>
    </dgm:pt>
    <dgm:pt modelId="{7952186E-BCE7-41E8-B9ED-D569189C2467}">
      <dgm:prSet custT="1"/>
      <dgm:spPr/>
      <dgm:t>
        <a:bodyPr/>
        <a:lstStyle/>
        <a:p>
          <a:r>
            <a:rPr lang="ru-RU" sz="1600" i="1" dirty="0">
              <a:solidFill>
                <a:srgbClr val="FF0000"/>
              </a:solidFill>
              <a:ea typeface="Times New Roman"/>
              <a:cs typeface="Times New Roman"/>
            </a:rPr>
            <a:t>Неправильно:</a:t>
          </a:r>
          <a:r>
            <a:rPr lang="ru-RU" sz="1600" i="1" dirty="0">
              <a:ea typeface="Times New Roman"/>
              <a:cs typeface="Times New Roman"/>
            </a:rPr>
            <a:t> </a:t>
          </a:r>
          <a:r>
            <a:rPr lang="ru-RU" sz="1600" b="1" i="1" dirty="0">
              <a:ea typeface="Times New Roman"/>
              <a:cs typeface="Times New Roman"/>
            </a:rPr>
            <a:t>"Маю організаторські здібності" </a:t>
          </a:r>
          <a:endParaRPr lang="sk-SK" sz="1600" i="1" dirty="0"/>
        </a:p>
      </dgm:t>
    </dgm:pt>
    <dgm:pt modelId="{3DB3E4B7-014E-4C95-893E-DB129814ED23}" type="parTrans" cxnId="{F44B4103-0E90-4D52-A4DB-A621FEF6E4F3}">
      <dgm:prSet/>
      <dgm:spPr/>
      <dgm:t>
        <a:bodyPr/>
        <a:lstStyle/>
        <a:p>
          <a:endParaRPr lang="sk-SK"/>
        </a:p>
      </dgm:t>
    </dgm:pt>
    <dgm:pt modelId="{86A454B9-BAB6-4802-9FD4-94F340234238}" type="sibTrans" cxnId="{F44B4103-0E90-4D52-A4DB-A621FEF6E4F3}">
      <dgm:prSet/>
      <dgm:spPr/>
      <dgm:t>
        <a:bodyPr/>
        <a:lstStyle/>
        <a:p>
          <a:endParaRPr lang="sk-SK"/>
        </a:p>
      </dgm:t>
    </dgm:pt>
    <dgm:pt modelId="{6751F2FB-6EAF-4AFA-93E6-FF8AAE30F835}">
      <dgm:prSet custT="1"/>
      <dgm:spPr/>
      <dgm:t>
        <a:bodyPr/>
        <a:lstStyle/>
        <a:p>
          <a:r>
            <a:rPr lang="ru-RU" sz="1600" i="1" dirty="0">
              <a:solidFill>
                <a:srgbClr val="00B050"/>
              </a:solidFill>
              <a:ea typeface="Times New Roman"/>
              <a:cs typeface="Times New Roman"/>
            </a:rPr>
            <a:t>Правильно: </a:t>
          </a:r>
          <a:r>
            <a:rPr lang="ru-RU" sz="1600" b="1" i="1" dirty="0">
              <a:ea typeface="Times New Roman"/>
              <a:cs typeface="Times New Roman"/>
            </a:rPr>
            <a:t>"Організувала акцію</a:t>
          </a:r>
          <a:r>
            <a:rPr lang="uk-UA" sz="1600" b="1" i="1" dirty="0">
              <a:ea typeface="Times New Roman"/>
              <a:cs typeface="Times New Roman"/>
            </a:rPr>
            <a:t>…</a:t>
          </a:r>
          <a:r>
            <a:rPr lang="ru-RU" sz="1600" b="1" i="1" dirty="0">
              <a:ea typeface="Times New Roman"/>
              <a:cs typeface="Times New Roman"/>
            </a:rPr>
            <a:t>, в якій взяли участь</a:t>
          </a:r>
          <a:r>
            <a:rPr lang="uk-UA" sz="1600" b="1" i="1" dirty="0">
              <a:ea typeface="Times New Roman"/>
              <a:cs typeface="Times New Roman"/>
            </a:rPr>
            <a:t>…</a:t>
          </a:r>
          <a:r>
            <a:rPr lang="ru-RU" sz="1600" b="1" i="1" dirty="0">
              <a:ea typeface="Times New Roman"/>
              <a:cs typeface="Times New Roman"/>
            </a:rPr>
            <a:t>"</a:t>
          </a:r>
          <a:endParaRPr lang="ru-RU" sz="1600" i="1" dirty="0">
            <a:latin typeface="Calibri"/>
            <a:ea typeface="Calibri"/>
            <a:cs typeface="Times New Roman"/>
          </a:endParaRPr>
        </a:p>
      </dgm:t>
    </dgm:pt>
    <dgm:pt modelId="{56735B54-3C9E-4CCA-9452-4229F54284F4}" type="parTrans" cxnId="{64BB5AB7-777E-4D75-B3C6-A7D6C5993017}">
      <dgm:prSet/>
      <dgm:spPr/>
      <dgm:t>
        <a:bodyPr/>
        <a:lstStyle/>
        <a:p>
          <a:endParaRPr lang="sk-SK"/>
        </a:p>
      </dgm:t>
    </dgm:pt>
    <dgm:pt modelId="{0794A868-BB7B-4AE9-8167-59AF525C69A1}" type="sibTrans" cxnId="{64BB5AB7-777E-4D75-B3C6-A7D6C5993017}">
      <dgm:prSet/>
      <dgm:spPr/>
      <dgm:t>
        <a:bodyPr/>
        <a:lstStyle/>
        <a:p>
          <a:endParaRPr lang="sk-SK"/>
        </a:p>
      </dgm:t>
    </dgm:pt>
    <dgm:pt modelId="{CA77AB5A-B4CE-4207-B220-71FDE559E2C8}">
      <dgm:prSet custT="1"/>
      <dgm:spPr/>
      <dgm:t>
        <a:bodyPr/>
        <a:lstStyle/>
        <a:p>
          <a:r>
            <a:rPr lang="ru-RU" sz="1600" i="1" dirty="0">
              <a:solidFill>
                <a:srgbClr val="FF0000"/>
              </a:solidFill>
              <a:ea typeface="Times New Roman"/>
              <a:cs typeface="Times New Roman"/>
            </a:rPr>
            <a:t>Неправильно: </a:t>
          </a:r>
          <a:r>
            <a:rPr lang="ru-RU" sz="1600" b="1" i="1" dirty="0">
              <a:ea typeface="Times New Roman"/>
              <a:cs typeface="Times New Roman"/>
            </a:rPr>
            <a:t>"Я постійно навчаюся"</a:t>
          </a:r>
          <a:r>
            <a:rPr lang="ru-RU" sz="1600" i="1" dirty="0">
              <a:ea typeface="Times New Roman"/>
              <a:cs typeface="Times New Roman"/>
            </a:rPr>
            <a:t> або </a:t>
          </a:r>
          <a:r>
            <a:rPr lang="ru-RU" sz="1600" b="1" i="1" dirty="0">
              <a:ea typeface="Times New Roman"/>
              <a:cs typeface="Times New Roman"/>
            </a:rPr>
            <a:t>"Я люблю навчатися"</a:t>
          </a:r>
          <a:endParaRPr lang="ru-RU" sz="1600" i="1" dirty="0">
            <a:latin typeface="Calibri"/>
            <a:ea typeface="Calibri"/>
            <a:cs typeface="Times New Roman"/>
          </a:endParaRPr>
        </a:p>
      </dgm:t>
    </dgm:pt>
    <dgm:pt modelId="{CA487A88-F744-431A-9CD7-779A05B3E970}" type="parTrans" cxnId="{C95F29C9-1129-4938-B818-956CDC35533C}">
      <dgm:prSet/>
      <dgm:spPr/>
      <dgm:t>
        <a:bodyPr/>
        <a:lstStyle/>
        <a:p>
          <a:endParaRPr lang="sk-SK"/>
        </a:p>
      </dgm:t>
    </dgm:pt>
    <dgm:pt modelId="{4D9203CE-FA02-4395-83FE-EF64FCF15EB0}" type="sibTrans" cxnId="{C95F29C9-1129-4938-B818-956CDC35533C}">
      <dgm:prSet/>
      <dgm:spPr/>
      <dgm:t>
        <a:bodyPr/>
        <a:lstStyle/>
        <a:p>
          <a:endParaRPr lang="sk-SK"/>
        </a:p>
      </dgm:t>
    </dgm:pt>
    <dgm:pt modelId="{6684B70B-3290-432A-BB9C-31EC6A2C853E}">
      <dgm:prSet custT="1"/>
      <dgm:spPr/>
      <dgm:t>
        <a:bodyPr/>
        <a:lstStyle/>
        <a:p>
          <a:r>
            <a:rPr lang="ru-RU" sz="1600" i="1" dirty="0">
              <a:solidFill>
                <a:srgbClr val="00B050"/>
              </a:solidFill>
              <a:ea typeface="Times New Roman"/>
              <a:cs typeface="Times New Roman"/>
            </a:rPr>
            <a:t>Правильно: </a:t>
          </a:r>
          <a:r>
            <a:rPr lang="ru-RU" sz="1600" b="1" i="1" dirty="0">
              <a:ea typeface="Times New Roman"/>
              <a:cs typeface="Times New Roman"/>
            </a:rPr>
            <a:t>"Я пройшов додатковий курс</a:t>
          </a:r>
          <a:r>
            <a:rPr lang="uk-UA" sz="1600" b="1" i="1" dirty="0">
              <a:ea typeface="Times New Roman"/>
              <a:cs typeface="Times New Roman"/>
            </a:rPr>
            <a:t>….</a:t>
          </a:r>
          <a:r>
            <a:rPr lang="ru-RU" sz="1600" b="1" i="1" dirty="0">
              <a:ea typeface="Times New Roman"/>
              <a:cs typeface="Times New Roman"/>
            </a:rPr>
            <a:t>"</a:t>
          </a:r>
          <a:endParaRPr lang="ru-RU" sz="1600" i="1" dirty="0">
            <a:latin typeface="Calibri"/>
            <a:ea typeface="Calibri"/>
            <a:cs typeface="Times New Roman"/>
          </a:endParaRPr>
        </a:p>
      </dgm:t>
    </dgm:pt>
    <dgm:pt modelId="{BAD4D3EF-3CE4-4C5A-937B-FF761E2CC10A}" type="parTrans" cxnId="{3D9F0273-EB19-4F83-87E2-DCB5ACD48C60}">
      <dgm:prSet/>
      <dgm:spPr/>
      <dgm:t>
        <a:bodyPr/>
        <a:lstStyle/>
        <a:p>
          <a:endParaRPr lang="sk-SK"/>
        </a:p>
      </dgm:t>
    </dgm:pt>
    <dgm:pt modelId="{F676012B-05EB-4EF9-AAC3-AE718855E3E1}" type="sibTrans" cxnId="{3D9F0273-EB19-4F83-87E2-DCB5ACD48C60}">
      <dgm:prSet/>
      <dgm:spPr/>
      <dgm:t>
        <a:bodyPr/>
        <a:lstStyle/>
        <a:p>
          <a:endParaRPr lang="sk-SK"/>
        </a:p>
      </dgm:t>
    </dgm:pt>
    <dgm:pt modelId="{95DB51AB-0D86-4382-9BF7-A5810BB7A5A1}" type="pres">
      <dgm:prSet presAssocID="{202C19BE-D11D-4BC5-92BA-6DDE4B5BD5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4DA619-FE43-4E63-B2B5-A8CE24DC65B2}" type="pres">
      <dgm:prSet presAssocID="{05F38CCC-D104-4368-A140-6F5090620DB4}" presName="parentText" presStyleLbl="node1" presStyleIdx="0" presStyleCnt="3" custScaleY="5411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AA021C-BED0-477D-A028-768EAF101737}" type="pres">
      <dgm:prSet presAssocID="{05F38CCC-D104-4368-A140-6F5090620DB4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73DD9C-AE72-47EB-A0FC-27D2748AFC35}" type="pres">
      <dgm:prSet presAssocID="{E964075F-A53E-4C0D-9682-BD577D316C2B}" presName="parentText" presStyleLbl="node1" presStyleIdx="1" presStyleCnt="3" custScaleY="54241" custLinFactNeighborY="-611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89ADF0-83D6-476C-A356-C37E013A76F3}" type="pres">
      <dgm:prSet presAssocID="{E964075F-A53E-4C0D-9682-BD577D316C2B}" presName="childText" presStyleLbl="revTx" presStyleIdx="1" presStyleCnt="3" custLinFactNeighborY="-43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09B843-4E2F-4F8D-9129-36D6E68FA1F6}" type="pres">
      <dgm:prSet presAssocID="{444705AA-E986-43D6-95E9-A77753BFF395}" presName="parentText" presStyleLbl="node1" presStyleIdx="2" presStyleCnt="3" custScaleY="57415" custLinFactNeighborY="-349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C8F43-0C75-4DD3-B082-3A512022882B}" type="pres">
      <dgm:prSet presAssocID="{444705AA-E986-43D6-95E9-A77753BFF395}" presName="childText" presStyleLbl="revTx" presStyleIdx="2" presStyleCnt="3" custLinFactNeighborY="-232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F0273-EB19-4F83-87E2-DCB5ACD48C60}" srcId="{444705AA-E986-43D6-95E9-A77753BFF395}" destId="{6684B70B-3290-432A-BB9C-31EC6A2C853E}" srcOrd="3" destOrd="0" parTransId="{BAD4D3EF-3CE4-4C5A-937B-FF761E2CC10A}" sibTransId="{F676012B-05EB-4EF9-AAC3-AE718855E3E1}"/>
    <dgm:cxn modelId="{805C5D9E-3B53-4EBB-BCD8-A13C0AB3E1EB}" type="presOf" srcId="{444705AA-E986-43D6-95E9-A77753BFF395}" destId="{8009B843-4E2F-4F8D-9129-36D6E68FA1F6}" srcOrd="0" destOrd="0" presId="urn:microsoft.com/office/officeart/2005/8/layout/vList2"/>
    <dgm:cxn modelId="{CFA3E300-C1BE-4BB3-9EC2-486F0530A003}" type="presOf" srcId="{D1B125BB-EC6F-4553-A564-D1BDFF2CD1D9}" destId="{6189ADF0-83D6-476C-A356-C37E013A76F3}" srcOrd="0" destOrd="1" presId="urn:microsoft.com/office/officeart/2005/8/layout/vList2"/>
    <dgm:cxn modelId="{72F72AE4-9CB4-473A-A36E-B026F26516C7}" srcId="{05F38CCC-D104-4368-A140-6F5090620DB4}" destId="{9AE316C4-A90A-4363-918B-2CF909079245}" srcOrd="0" destOrd="0" parTransId="{EB8ECA33-0DCF-43F9-8D7C-52A0DA422F08}" sibTransId="{0A7CC3C6-C70C-43A1-90A0-65DD2FFA7E9B}"/>
    <dgm:cxn modelId="{91BA4455-49A3-4FAE-AD97-E4AA1A9523D2}" type="presOf" srcId="{6684B70B-3290-432A-BB9C-31EC6A2C853E}" destId="{AF0C8F43-0C75-4DD3-B082-3A512022882B}" srcOrd="0" destOrd="3" presId="urn:microsoft.com/office/officeart/2005/8/layout/vList2"/>
    <dgm:cxn modelId="{1818B1C8-7E43-4014-8C55-BC737B9ABC90}" type="presOf" srcId="{9AE316C4-A90A-4363-918B-2CF909079245}" destId="{75AA021C-BED0-477D-A028-768EAF101737}" srcOrd="0" destOrd="0" presId="urn:microsoft.com/office/officeart/2005/8/layout/vList2"/>
    <dgm:cxn modelId="{C95F29C9-1129-4938-B818-956CDC35533C}" srcId="{444705AA-E986-43D6-95E9-A77753BFF395}" destId="{CA77AB5A-B4CE-4207-B220-71FDE559E2C8}" srcOrd="2" destOrd="0" parTransId="{CA487A88-F744-431A-9CD7-779A05B3E970}" sibTransId="{4D9203CE-FA02-4395-83FE-EF64FCF15EB0}"/>
    <dgm:cxn modelId="{95372FAE-9125-40C4-A0EE-0758266D57C6}" type="presOf" srcId="{958F6F7D-0910-48EE-BE1E-23D4F684C05D}" destId="{6189ADF0-83D6-476C-A356-C37E013A76F3}" srcOrd="0" destOrd="0" presId="urn:microsoft.com/office/officeart/2005/8/layout/vList2"/>
    <dgm:cxn modelId="{CC25C8B3-6480-49C4-8B2F-37C144357189}" type="presOf" srcId="{05F38CCC-D104-4368-A140-6F5090620DB4}" destId="{044DA619-FE43-4E63-B2B5-A8CE24DC65B2}" srcOrd="0" destOrd="0" presId="urn:microsoft.com/office/officeart/2005/8/layout/vList2"/>
    <dgm:cxn modelId="{CAE10C44-8A37-4205-89BF-3A18C6D4871B}" srcId="{202C19BE-D11D-4BC5-92BA-6DDE4B5BD5AD}" destId="{E964075F-A53E-4C0D-9682-BD577D316C2B}" srcOrd="1" destOrd="0" parTransId="{9D888E5E-B18E-4ECF-9287-798D8F15AE1D}" sibTransId="{709A79E1-F10A-4585-B23B-046EF736A31D}"/>
    <dgm:cxn modelId="{07F76DFC-1531-4409-AA62-E674C6C41DE4}" type="presOf" srcId="{202C19BE-D11D-4BC5-92BA-6DDE4B5BD5AD}" destId="{95DB51AB-0D86-4382-9BF7-A5810BB7A5A1}" srcOrd="0" destOrd="0" presId="urn:microsoft.com/office/officeart/2005/8/layout/vList2"/>
    <dgm:cxn modelId="{EC3B498F-7E85-4AB7-BB63-192A97D96014}" srcId="{E964075F-A53E-4C0D-9682-BD577D316C2B}" destId="{958F6F7D-0910-48EE-BE1E-23D4F684C05D}" srcOrd="0" destOrd="0" parTransId="{576E5B9E-2D8D-439D-9374-384473D8034C}" sibTransId="{A49D649C-11CB-4A88-BC58-2AA5841D5CDE}"/>
    <dgm:cxn modelId="{0C743DFC-E0DE-4B94-83CD-263B93188E01}" srcId="{202C19BE-D11D-4BC5-92BA-6DDE4B5BD5AD}" destId="{05F38CCC-D104-4368-A140-6F5090620DB4}" srcOrd="0" destOrd="0" parTransId="{AE6F8351-8852-4AE1-B1FD-C09260EBAD5E}" sibTransId="{BF5CF1A9-6A39-484D-9DD1-9A0A25A845D7}"/>
    <dgm:cxn modelId="{F44B4103-0E90-4D52-A4DB-A621FEF6E4F3}" srcId="{444705AA-E986-43D6-95E9-A77753BFF395}" destId="{7952186E-BCE7-41E8-B9ED-D569189C2467}" srcOrd="0" destOrd="0" parTransId="{3DB3E4B7-014E-4C95-893E-DB129814ED23}" sibTransId="{86A454B9-BAB6-4802-9FD4-94F340234238}"/>
    <dgm:cxn modelId="{70262348-3106-453E-A616-CF972CDDB8BC}" srcId="{202C19BE-D11D-4BC5-92BA-6DDE4B5BD5AD}" destId="{444705AA-E986-43D6-95E9-A77753BFF395}" srcOrd="2" destOrd="0" parTransId="{3EEE30E8-B7E3-4019-9127-91575E2C25A9}" sibTransId="{B7BF350E-C019-49E9-864A-AC1105722D0C}"/>
    <dgm:cxn modelId="{DF2BDC9A-2731-4431-A56C-1A9D3E92BBF2}" type="presOf" srcId="{6751F2FB-6EAF-4AFA-93E6-FF8AAE30F835}" destId="{AF0C8F43-0C75-4DD3-B082-3A512022882B}" srcOrd="0" destOrd="1" presId="urn:microsoft.com/office/officeart/2005/8/layout/vList2"/>
    <dgm:cxn modelId="{64BB5AB7-777E-4D75-B3C6-A7D6C5993017}" srcId="{444705AA-E986-43D6-95E9-A77753BFF395}" destId="{6751F2FB-6EAF-4AFA-93E6-FF8AAE30F835}" srcOrd="1" destOrd="0" parTransId="{56735B54-3C9E-4CCA-9452-4229F54284F4}" sibTransId="{0794A868-BB7B-4AE9-8167-59AF525C69A1}"/>
    <dgm:cxn modelId="{D1B5B48E-9D8F-42AB-A391-CF4E7CDD03A5}" type="presOf" srcId="{7952186E-BCE7-41E8-B9ED-D569189C2467}" destId="{AF0C8F43-0C75-4DD3-B082-3A512022882B}" srcOrd="0" destOrd="0" presId="urn:microsoft.com/office/officeart/2005/8/layout/vList2"/>
    <dgm:cxn modelId="{F5E22E9A-0B32-42DE-91D9-21F4E2944E0C}" type="presOf" srcId="{E964075F-A53E-4C0D-9682-BD577D316C2B}" destId="{B573DD9C-AE72-47EB-A0FC-27D2748AFC35}" srcOrd="0" destOrd="0" presId="urn:microsoft.com/office/officeart/2005/8/layout/vList2"/>
    <dgm:cxn modelId="{77FC55C6-CD86-40EB-95DF-2F81520C0A21}" type="presOf" srcId="{CA77AB5A-B4CE-4207-B220-71FDE559E2C8}" destId="{AF0C8F43-0C75-4DD3-B082-3A512022882B}" srcOrd="0" destOrd="2" presId="urn:microsoft.com/office/officeart/2005/8/layout/vList2"/>
    <dgm:cxn modelId="{F1178321-CAD3-464E-A621-C2CC93441187}" srcId="{E964075F-A53E-4C0D-9682-BD577D316C2B}" destId="{D1B125BB-EC6F-4553-A564-D1BDFF2CD1D9}" srcOrd="1" destOrd="0" parTransId="{2FBB2443-BC16-4735-A0EB-0090143755D5}" sibTransId="{CF19F5D7-7671-4E8E-B75E-66BFA48B3ACD}"/>
    <dgm:cxn modelId="{1E116DE0-355E-46EC-8AFE-2CE0A37D17D8}" type="presParOf" srcId="{95DB51AB-0D86-4382-9BF7-A5810BB7A5A1}" destId="{044DA619-FE43-4E63-B2B5-A8CE24DC65B2}" srcOrd="0" destOrd="0" presId="urn:microsoft.com/office/officeart/2005/8/layout/vList2"/>
    <dgm:cxn modelId="{4764E37E-3DA3-4B12-97D2-7421E291082D}" type="presParOf" srcId="{95DB51AB-0D86-4382-9BF7-A5810BB7A5A1}" destId="{75AA021C-BED0-477D-A028-768EAF101737}" srcOrd="1" destOrd="0" presId="urn:microsoft.com/office/officeart/2005/8/layout/vList2"/>
    <dgm:cxn modelId="{F9E782E2-CA60-432E-BE52-E09EB1F65B85}" type="presParOf" srcId="{95DB51AB-0D86-4382-9BF7-A5810BB7A5A1}" destId="{B573DD9C-AE72-47EB-A0FC-27D2748AFC35}" srcOrd="2" destOrd="0" presId="urn:microsoft.com/office/officeart/2005/8/layout/vList2"/>
    <dgm:cxn modelId="{6FE0A9D3-124B-4D2C-9924-710045243AF0}" type="presParOf" srcId="{95DB51AB-0D86-4382-9BF7-A5810BB7A5A1}" destId="{6189ADF0-83D6-476C-A356-C37E013A76F3}" srcOrd="3" destOrd="0" presId="urn:microsoft.com/office/officeart/2005/8/layout/vList2"/>
    <dgm:cxn modelId="{252CE58E-CEDF-4A94-B5B7-30140493089D}" type="presParOf" srcId="{95DB51AB-0D86-4382-9BF7-A5810BB7A5A1}" destId="{8009B843-4E2F-4F8D-9129-36D6E68FA1F6}" srcOrd="4" destOrd="0" presId="urn:microsoft.com/office/officeart/2005/8/layout/vList2"/>
    <dgm:cxn modelId="{85E7611B-0C0B-412B-ABCA-3EA704E88F43}" type="presParOf" srcId="{95DB51AB-0D86-4382-9BF7-A5810BB7A5A1}" destId="{AF0C8F43-0C75-4DD3-B082-3A512022882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9DDBAB-0220-4F93-8F6B-EED01337B92E}" type="doc">
      <dgm:prSet loTypeId="urn:microsoft.com/office/officeart/2005/8/layout/pyramid2" loCatId="pyramid" qsTypeId="urn:microsoft.com/office/officeart/2005/8/quickstyle/simple1" qsCatId="simple" csTypeId="urn:microsoft.com/office/officeart/2005/8/colors/colorful3" csCatId="colorful" phldr="1"/>
      <dgm:spPr/>
    </dgm:pt>
    <dgm:pt modelId="{D6C64B94-7693-4E5F-9DD1-9A9FDA8B213F}">
      <dgm:prSet phldrT="[Text]"/>
      <dgm:spPr>
        <a:ln>
          <a:solidFill>
            <a:srgbClr val="119F1F"/>
          </a:solidFill>
        </a:ln>
      </dgm:spPr>
      <dgm:t>
        <a:bodyPr/>
        <a:lstStyle/>
        <a:p>
          <a:r>
            <a:rPr lang="uk-UA" dirty="0"/>
            <a:t>У мотиваційному листі неприпустим плагіат</a:t>
          </a:r>
          <a:endParaRPr lang="sk-SK" dirty="0"/>
        </a:p>
      </dgm:t>
    </dgm:pt>
    <dgm:pt modelId="{85C68463-D7F6-4268-BF7C-AED0FF95731A}" type="parTrans" cxnId="{17027498-A03B-4BCD-9D31-C46180D8885B}">
      <dgm:prSet/>
      <dgm:spPr/>
      <dgm:t>
        <a:bodyPr/>
        <a:lstStyle/>
        <a:p>
          <a:endParaRPr lang="sk-SK"/>
        </a:p>
      </dgm:t>
    </dgm:pt>
    <dgm:pt modelId="{0CDFE941-C14C-48BC-9094-183911E4E75D}" type="sibTrans" cxnId="{17027498-A03B-4BCD-9D31-C46180D8885B}">
      <dgm:prSet/>
      <dgm:spPr/>
      <dgm:t>
        <a:bodyPr/>
        <a:lstStyle/>
        <a:p>
          <a:endParaRPr lang="sk-SK"/>
        </a:p>
      </dgm:t>
    </dgm:pt>
    <dgm:pt modelId="{56449396-6014-4B3D-90B3-6F1AF24B489C}">
      <dgm:prSet phldrT="[Text]"/>
      <dgm:spPr>
        <a:ln>
          <a:solidFill>
            <a:srgbClr val="119F1F"/>
          </a:solidFill>
        </a:ln>
      </dgm:spPr>
      <dgm:t>
        <a:bodyPr/>
        <a:lstStyle/>
        <a:p>
          <a:r>
            <a:rPr lang="uk-UA" dirty="0"/>
            <a:t>У мотиваційному листі неприпустима наявність орфографічних і стилістичних помилок</a:t>
          </a:r>
          <a:endParaRPr lang="sk-SK" dirty="0"/>
        </a:p>
      </dgm:t>
    </dgm:pt>
    <dgm:pt modelId="{2D82354D-5541-4D1B-8C96-EE67BC2FC1DB}" type="parTrans" cxnId="{FD38BEC0-4A4B-4CC5-96F9-2E56B18C2816}">
      <dgm:prSet/>
      <dgm:spPr/>
      <dgm:t>
        <a:bodyPr/>
        <a:lstStyle/>
        <a:p>
          <a:endParaRPr lang="sk-SK"/>
        </a:p>
      </dgm:t>
    </dgm:pt>
    <dgm:pt modelId="{CFB9F01B-6EEA-4536-85F5-578635F19C29}" type="sibTrans" cxnId="{FD38BEC0-4A4B-4CC5-96F9-2E56B18C2816}">
      <dgm:prSet/>
      <dgm:spPr/>
      <dgm:t>
        <a:bodyPr/>
        <a:lstStyle/>
        <a:p>
          <a:endParaRPr lang="sk-SK"/>
        </a:p>
      </dgm:t>
    </dgm:pt>
    <dgm:pt modelId="{6FF15C0C-8EF5-4601-A4E5-4120CDD377CE}">
      <dgm:prSet phldrT="[Text]"/>
      <dgm:spPr>
        <a:ln>
          <a:solidFill>
            <a:srgbClr val="119F1F"/>
          </a:solidFill>
        </a:ln>
      </dgm:spPr>
      <dgm:t>
        <a:bodyPr/>
        <a:lstStyle/>
        <a:p>
          <a:r>
            <a:rPr lang="uk-UA" dirty="0"/>
            <a:t>Усі мотиваційні листи пройдуть перевірку на наявність текстових збігів через сервіс перевірки на плагіат «</a:t>
          </a:r>
          <a:r>
            <a:rPr lang="en-GB" dirty="0" err="1"/>
            <a:t>Unicheck</a:t>
          </a:r>
          <a:r>
            <a:rPr lang="uk-UA" dirty="0"/>
            <a:t>»</a:t>
          </a:r>
          <a:endParaRPr lang="sk-SK" dirty="0"/>
        </a:p>
      </dgm:t>
    </dgm:pt>
    <dgm:pt modelId="{270B210B-1B39-4CCC-B769-C52E78A0D274}" type="parTrans" cxnId="{13CDF0E4-128F-4FD0-B3B8-7801A158776C}">
      <dgm:prSet/>
      <dgm:spPr/>
      <dgm:t>
        <a:bodyPr/>
        <a:lstStyle/>
        <a:p>
          <a:endParaRPr lang="sk-SK"/>
        </a:p>
      </dgm:t>
    </dgm:pt>
    <dgm:pt modelId="{7BE988E2-17EB-45FB-B95C-C751EB36D4EA}" type="sibTrans" cxnId="{13CDF0E4-128F-4FD0-B3B8-7801A158776C}">
      <dgm:prSet/>
      <dgm:spPr/>
      <dgm:t>
        <a:bodyPr/>
        <a:lstStyle/>
        <a:p>
          <a:endParaRPr lang="sk-SK"/>
        </a:p>
      </dgm:t>
    </dgm:pt>
    <dgm:pt modelId="{2A28C0B2-17A8-4CF4-9877-ED1ECFDD23F8}" type="pres">
      <dgm:prSet presAssocID="{529DDBAB-0220-4F93-8F6B-EED01337B92E}" presName="compositeShape" presStyleCnt="0">
        <dgm:presLayoutVars>
          <dgm:dir/>
          <dgm:resizeHandles/>
        </dgm:presLayoutVars>
      </dgm:prSet>
      <dgm:spPr/>
    </dgm:pt>
    <dgm:pt modelId="{CC757279-8A18-4526-A88D-EF5A54FA3FBC}" type="pres">
      <dgm:prSet presAssocID="{529DDBAB-0220-4F93-8F6B-EED01337B92E}" presName="pyramid" presStyleLbl="node1" presStyleIdx="0" presStyleCnt="1"/>
      <dgm:spPr>
        <a:solidFill>
          <a:srgbClr val="119F1F"/>
        </a:solidFill>
      </dgm:spPr>
    </dgm:pt>
    <dgm:pt modelId="{E77C737E-EFEE-45BD-AC0B-04BCBE0ECEA1}" type="pres">
      <dgm:prSet presAssocID="{529DDBAB-0220-4F93-8F6B-EED01337B92E}" presName="theList" presStyleCnt="0"/>
      <dgm:spPr/>
    </dgm:pt>
    <dgm:pt modelId="{73930240-453F-4ACF-9C85-7E272395ABE9}" type="pres">
      <dgm:prSet presAssocID="{D6C64B94-7693-4E5F-9DD1-9A9FDA8B213F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C924EF-8231-44C6-AFF2-729F9075133A}" type="pres">
      <dgm:prSet presAssocID="{D6C64B94-7693-4E5F-9DD1-9A9FDA8B213F}" presName="aSpace" presStyleCnt="0"/>
      <dgm:spPr/>
    </dgm:pt>
    <dgm:pt modelId="{1F102BB1-C7C8-4E67-9A2F-DCC82908AD5F}" type="pres">
      <dgm:prSet presAssocID="{56449396-6014-4B3D-90B3-6F1AF24B489C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74B064-7DFD-4E46-B901-E69982E66734}" type="pres">
      <dgm:prSet presAssocID="{56449396-6014-4B3D-90B3-6F1AF24B489C}" presName="aSpace" presStyleCnt="0"/>
      <dgm:spPr/>
    </dgm:pt>
    <dgm:pt modelId="{247A21C0-C644-4EAE-8ECA-A109243D6B0C}" type="pres">
      <dgm:prSet presAssocID="{6FF15C0C-8EF5-4601-A4E5-4120CDD377CE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A8DAA-33C9-4071-A929-8E9D9F6EB3E7}" type="pres">
      <dgm:prSet presAssocID="{6FF15C0C-8EF5-4601-A4E5-4120CDD377CE}" presName="aSpace" presStyleCnt="0"/>
      <dgm:spPr/>
    </dgm:pt>
  </dgm:ptLst>
  <dgm:cxnLst>
    <dgm:cxn modelId="{17027498-A03B-4BCD-9D31-C46180D8885B}" srcId="{529DDBAB-0220-4F93-8F6B-EED01337B92E}" destId="{D6C64B94-7693-4E5F-9DD1-9A9FDA8B213F}" srcOrd="0" destOrd="0" parTransId="{85C68463-D7F6-4268-BF7C-AED0FF95731A}" sibTransId="{0CDFE941-C14C-48BC-9094-183911E4E75D}"/>
    <dgm:cxn modelId="{B38770DF-614F-48FB-8579-EF278517AAE6}" type="presOf" srcId="{56449396-6014-4B3D-90B3-6F1AF24B489C}" destId="{1F102BB1-C7C8-4E67-9A2F-DCC82908AD5F}" srcOrd="0" destOrd="0" presId="urn:microsoft.com/office/officeart/2005/8/layout/pyramid2"/>
    <dgm:cxn modelId="{3C2017A1-24E7-4692-AD46-85E17D102C8E}" type="presOf" srcId="{6FF15C0C-8EF5-4601-A4E5-4120CDD377CE}" destId="{247A21C0-C644-4EAE-8ECA-A109243D6B0C}" srcOrd="0" destOrd="0" presId="urn:microsoft.com/office/officeart/2005/8/layout/pyramid2"/>
    <dgm:cxn modelId="{13CDF0E4-128F-4FD0-B3B8-7801A158776C}" srcId="{529DDBAB-0220-4F93-8F6B-EED01337B92E}" destId="{6FF15C0C-8EF5-4601-A4E5-4120CDD377CE}" srcOrd="2" destOrd="0" parTransId="{270B210B-1B39-4CCC-B769-C52E78A0D274}" sibTransId="{7BE988E2-17EB-45FB-B95C-C751EB36D4EA}"/>
    <dgm:cxn modelId="{FD38BEC0-4A4B-4CC5-96F9-2E56B18C2816}" srcId="{529DDBAB-0220-4F93-8F6B-EED01337B92E}" destId="{56449396-6014-4B3D-90B3-6F1AF24B489C}" srcOrd="1" destOrd="0" parTransId="{2D82354D-5541-4D1B-8C96-EE67BC2FC1DB}" sibTransId="{CFB9F01B-6EEA-4536-85F5-578635F19C29}"/>
    <dgm:cxn modelId="{F489EF76-6FAB-4284-8BB6-8BC777A56B57}" type="presOf" srcId="{529DDBAB-0220-4F93-8F6B-EED01337B92E}" destId="{2A28C0B2-17A8-4CF4-9877-ED1ECFDD23F8}" srcOrd="0" destOrd="0" presId="urn:microsoft.com/office/officeart/2005/8/layout/pyramid2"/>
    <dgm:cxn modelId="{1362540D-379E-475D-A56A-A235C758C996}" type="presOf" srcId="{D6C64B94-7693-4E5F-9DD1-9A9FDA8B213F}" destId="{73930240-453F-4ACF-9C85-7E272395ABE9}" srcOrd="0" destOrd="0" presId="urn:microsoft.com/office/officeart/2005/8/layout/pyramid2"/>
    <dgm:cxn modelId="{72D5585A-2B24-4269-BEA7-BA4C7C5B2630}" type="presParOf" srcId="{2A28C0B2-17A8-4CF4-9877-ED1ECFDD23F8}" destId="{CC757279-8A18-4526-A88D-EF5A54FA3FBC}" srcOrd="0" destOrd="0" presId="urn:microsoft.com/office/officeart/2005/8/layout/pyramid2"/>
    <dgm:cxn modelId="{1F6C50F3-3E21-4CCA-A7EF-7762251837B1}" type="presParOf" srcId="{2A28C0B2-17A8-4CF4-9877-ED1ECFDD23F8}" destId="{E77C737E-EFEE-45BD-AC0B-04BCBE0ECEA1}" srcOrd="1" destOrd="0" presId="urn:microsoft.com/office/officeart/2005/8/layout/pyramid2"/>
    <dgm:cxn modelId="{C3B886CC-ABD6-41D7-924E-D26650917CE7}" type="presParOf" srcId="{E77C737E-EFEE-45BD-AC0B-04BCBE0ECEA1}" destId="{73930240-453F-4ACF-9C85-7E272395ABE9}" srcOrd="0" destOrd="0" presId="urn:microsoft.com/office/officeart/2005/8/layout/pyramid2"/>
    <dgm:cxn modelId="{A806A53C-DF30-422E-9F10-757919836F85}" type="presParOf" srcId="{E77C737E-EFEE-45BD-AC0B-04BCBE0ECEA1}" destId="{42C924EF-8231-44C6-AFF2-729F9075133A}" srcOrd="1" destOrd="0" presId="urn:microsoft.com/office/officeart/2005/8/layout/pyramid2"/>
    <dgm:cxn modelId="{39D43B38-ADB2-486F-BD67-B3E7832DD67F}" type="presParOf" srcId="{E77C737E-EFEE-45BD-AC0B-04BCBE0ECEA1}" destId="{1F102BB1-C7C8-4E67-9A2F-DCC82908AD5F}" srcOrd="2" destOrd="0" presId="urn:microsoft.com/office/officeart/2005/8/layout/pyramid2"/>
    <dgm:cxn modelId="{EADE2A6C-FB63-46A3-98F2-03752BEE4109}" type="presParOf" srcId="{E77C737E-EFEE-45BD-AC0B-04BCBE0ECEA1}" destId="{9974B064-7DFD-4E46-B901-E69982E66734}" srcOrd="3" destOrd="0" presId="urn:microsoft.com/office/officeart/2005/8/layout/pyramid2"/>
    <dgm:cxn modelId="{0B53AB9E-7909-4667-9857-7CFBD93438D9}" type="presParOf" srcId="{E77C737E-EFEE-45BD-AC0B-04BCBE0ECEA1}" destId="{247A21C0-C644-4EAE-8ECA-A109243D6B0C}" srcOrd="4" destOrd="0" presId="urn:microsoft.com/office/officeart/2005/8/layout/pyramid2"/>
    <dgm:cxn modelId="{C54346C1-0A25-46AC-9EE6-F4DB8594123E}" type="presParOf" srcId="{E77C737E-EFEE-45BD-AC0B-04BCBE0ECEA1}" destId="{350A8DAA-33C9-4071-A929-8E9D9F6EB3E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4DA619-FE43-4E63-B2B5-A8CE24DC65B2}">
      <dsp:nvSpPr>
        <dsp:cNvPr id="0" name=""/>
        <dsp:cNvSpPr/>
      </dsp:nvSpPr>
      <dsp:spPr>
        <a:xfrm>
          <a:off x="0" y="40063"/>
          <a:ext cx="10848528" cy="658471"/>
        </a:xfrm>
        <a:prstGeom prst="roundRect">
          <a:avLst/>
        </a:prstGeom>
        <a:solidFill>
          <a:srgbClr val="119F1F"/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ea typeface="Times New Roman"/>
              <a:cs typeface="Times New Roman"/>
            </a:rPr>
            <a:t>Якщо  минулі досягнення, не пов'язані із майбутньою спеціальністю, їх вказувати не варто.</a:t>
          </a:r>
          <a:r>
            <a:rPr lang="ru-RU" sz="1800" i="1" kern="1200" dirty="0">
              <a:ea typeface="Times New Roman"/>
            </a:rPr>
            <a:t> </a:t>
          </a:r>
          <a:endParaRPr lang="sk-SK" sz="1800" kern="1200" dirty="0"/>
        </a:p>
      </dsp:txBody>
      <dsp:txXfrm>
        <a:off x="32144" y="72207"/>
        <a:ext cx="10784240" cy="594183"/>
      </dsp:txXfrm>
    </dsp:sp>
    <dsp:sp modelId="{75AA021C-BED0-477D-A028-768EAF101737}">
      <dsp:nvSpPr>
        <dsp:cNvPr id="0" name=""/>
        <dsp:cNvSpPr/>
      </dsp:nvSpPr>
      <dsp:spPr>
        <a:xfrm>
          <a:off x="0" y="698535"/>
          <a:ext cx="1084852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441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ea typeface="Times New Roman"/>
            </a:rPr>
            <a:t>Пишемо  лише про те, що дотичне до потенційної спеціалізації.</a:t>
          </a:r>
          <a:endParaRPr lang="sk-SK" sz="1600" kern="1200" dirty="0"/>
        </a:p>
      </dsp:txBody>
      <dsp:txXfrm>
        <a:off x="0" y="698535"/>
        <a:ext cx="10848528" cy="1076400"/>
      </dsp:txXfrm>
    </dsp:sp>
    <dsp:sp modelId="{B573DD9C-AE72-47EB-A0FC-27D2748AFC35}">
      <dsp:nvSpPr>
        <dsp:cNvPr id="0" name=""/>
        <dsp:cNvSpPr/>
      </dsp:nvSpPr>
      <dsp:spPr>
        <a:xfrm>
          <a:off x="0" y="1075840"/>
          <a:ext cx="10848528" cy="660004"/>
        </a:xfrm>
        <a:prstGeom prst="roundRect">
          <a:avLst/>
        </a:prstGeom>
        <a:solidFill>
          <a:srgbClr val="119F1F"/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>
              <a:ea typeface="Times New Roman"/>
              <a:cs typeface="Times New Roman"/>
            </a:rPr>
            <a:t>Вишу потрібно знати, чому абітурієнта варто зарахувати на конкретну навчальну програму. </a:t>
          </a:r>
          <a:endParaRPr lang="sk-SK" sz="1800" kern="1200" dirty="0"/>
        </a:p>
      </dsp:txBody>
      <dsp:txXfrm>
        <a:off x="32219" y="1108059"/>
        <a:ext cx="10784090" cy="595566"/>
      </dsp:txXfrm>
    </dsp:sp>
    <dsp:sp modelId="{6189ADF0-83D6-476C-A356-C37E013A76F3}">
      <dsp:nvSpPr>
        <dsp:cNvPr id="0" name=""/>
        <dsp:cNvSpPr/>
      </dsp:nvSpPr>
      <dsp:spPr>
        <a:xfrm>
          <a:off x="0" y="1910583"/>
          <a:ext cx="10848528" cy="11436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441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ea typeface="Times New Roman"/>
              <a:cs typeface="Times New Roman"/>
            </a:rPr>
            <a:t>Замість "брав участь у багатьох конкурсах", пишемо, у яких саме конкурсах  брали участь і яких результатів досягли. Навіть якщо  не посіли призового місця, пишемо про нові знання, здобуті під час підготовки до цього конкурсу.</a:t>
          </a:r>
          <a:endParaRPr lang="sk-SK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ea typeface="Times New Roman"/>
              <a:cs typeface="Times New Roman"/>
            </a:rPr>
            <a:t>Варто писати про плани на майбутнє і те, яку роль у реалізації цих планів відіграє потенційний вступ до обраного університету. </a:t>
          </a:r>
          <a:endParaRPr lang="sk-SK" sz="1600" i="1" kern="1200" dirty="0"/>
        </a:p>
      </dsp:txBody>
      <dsp:txXfrm>
        <a:off x="0" y="1910583"/>
        <a:ext cx="10848528" cy="1143675"/>
      </dsp:txXfrm>
    </dsp:sp>
    <dsp:sp modelId="{8009B843-4E2F-4F8D-9129-36D6E68FA1F6}">
      <dsp:nvSpPr>
        <dsp:cNvPr id="0" name=""/>
        <dsp:cNvSpPr/>
      </dsp:nvSpPr>
      <dsp:spPr>
        <a:xfrm>
          <a:off x="0" y="3201992"/>
          <a:ext cx="10848528" cy="698625"/>
        </a:xfrm>
        <a:prstGeom prst="roundRect">
          <a:avLst/>
        </a:prstGeom>
        <a:solidFill>
          <a:srgbClr val="119F1F"/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ea typeface="Times New Roman"/>
              <a:cs typeface="Times New Roman"/>
            </a:rPr>
            <a:t>Що робити, якщо абітурієнт не має визначних досягнень в обраній спеціальності?</a:t>
          </a:r>
          <a:r>
            <a:rPr lang="ru-RU" sz="1800" kern="1200" dirty="0">
              <a:ea typeface="Times New Roman"/>
              <a:cs typeface="Times New Roman"/>
            </a:rPr>
            <a:t> У такому разі  </a:t>
          </a:r>
          <a:r>
            <a:rPr lang="ru-RU" sz="1800" b="1" kern="1200" dirty="0">
              <a:ea typeface="Times New Roman"/>
              <a:cs typeface="Times New Roman"/>
            </a:rPr>
            <a:t>пишемо</a:t>
          </a:r>
          <a:r>
            <a:rPr lang="ru-RU" sz="1800" kern="1200" dirty="0">
              <a:ea typeface="Times New Roman"/>
              <a:cs typeface="Times New Roman"/>
            </a:rPr>
            <a:t> про </a:t>
          </a:r>
          <a:r>
            <a:rPr lang="ru-RU" sz="1800" b="1" kern="1200" dirty="0">
              <a:ea typeface="Times New Roman"/>
              <a:cs typeface="Times New Roman"/>
            </a:rPr>
            <a:t>амбіції</a:t>
          </a:r>
          <a:r>
            <a:rPr lang="ru-RU" sz="1800" kern="1200" dirty="0">
              <a:ea typeface="Times New Roman"/>
              <a:cs typeface="Times New Roman"/>
            </a:rPr>
            <a:t> та</a:t>
          </a:r>
          <a:r>
            <a:rPr lang="ru-RU" sz="1800" b="1" kern="1200" dirty="0">
              <a:ea typeface="Times New Roman"/>
              <a:cs typeface="Times New Roman"/>
            </a:rPr>
            <a:t> ідеї</a:t>
          </a:r>
          <a:r>
            <a:rPr lang="ru-RU" sz="1800" kern="1200" dirty="0">
              <a:ea typeface="Times New Roman"/>
              <a:cs typeface="Times New Roman"/>
            </a:rPr>
            <a:t>. </a:t>
          </a:r>
          <a:endParaRPr lang="ru-RU" sz="1800" kern="1200" dirty="0">
            <a:latin typeface="Calibri"/>
            <a:ea typeface="Calibri"/>
            <a:cs typeface="Times New Roman"/>
          </a:endParaRPr>
        </a:p>
      </dsp:txBody>
      <dsp:txXfrm>
        <a:off x="34104" y="3236096"/>
        <a:ext cx="10780320" cy="630417"/>
      </dsp:txXfrm>
    </dsp:sp>
    <dsp:sp modelId="{AF0C8F43-0C75-4DD3-B082-3A512022882B}">
      <dsp:nvSpPr>
        <dsp:cNvPr id="0" name=""/>
        <dsp:cNvSpPr/>
      </dsp:nvSpPr>
      <dsp:spPr>
        <a:xfrm>
          <a:off x="0" y="3994078"/>
          <a:ext cx="10848528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441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solidFill>
                <a:srgbClr val="FF0000"/>
              </a:solidFill>
              <a:ea typeface="Times New Roman"/>
              <a:cs typeface="Times New Roman"/>
            </a:rPr>
            <a:t>Неправильно:</a:t>
          </a:r>
          <a:r>
            <a:rPr lang="ru-RU" sz="1600" i="1" kern="1200" dirty="0">
              <a:ea typeface="Times New Roman"/>
              <a:cs typeface="Times New Roman"/>
            </a:rPr>
            <a:t> </a:t>
          </a:r>
          <a:r>
            <a:rPr lang="ru-RU" sz="1600" b="1" i="1" kern="1200" dirty="0">
              <a:ea typeface="Times New Roman"/>
              <a:cs typeface="Times New Roman"/>
            </a:rPr>
            <a:t>"Маю організаторські здібності" </a:t>
          </a:r>
          <a:endParaRPr lang="sk-SK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solidFill>
                <a:srgbClr val="00B050"/>
              </a:solidFill>
              <a:ea typeface="Times New Roman"/>
              <a:cs typeface="Times New Roman"/>
            </a:rPr>
            <a:t>Правильно: </a:t>
          </a:r>
          <a:r>
            <a:rPr lang="ru-RU" sz="1600" b="1" i="1" kern="1200" dirty="0">
              <a:ea typeface="Times New Roman"/>
              <a:cs typeface="Times New Roman"/>
            </a:rPr>
            <a:t>"Організувала акцію</a:t>
          </a:r>
          <a:r>
            <a:rPr lang="uk-UA" sz="1600" b="1" i="1" kern="1200" dirty="0">
              <a:ea typeface="Times New Roman"/>
              <a:cs typeface="Times New Roman"/>
            </a:rPr>
            <a:t>…</a:t>
          </a:r>
          <a:r>
            <a:rPr lang="ru-RU" sz="1600" b="1" i="1" kern="1200" dirty="0">
              <a:ea typeface="Times New Roman"/>
              <a:cs typeface="Times New Roman"/>
            </a:rPr>
            <a:t>, в якій взяли участь</a:t>
          </a:r>
          <a:r>
            <a:rPr lang="uk-UA" sz="1600" b="1" i="1" kern="1200" dirty="0">
              <a:ea typeface="Times New Roman"/>
              <a:cs typeface="Times New Roman"/>
            </a:rPr>
            <a:t>…</a:t>
          </a:r>
          <a:r>
            <a:rPr lang="ru-RU" sz="1600" b="1" i="1" kern="1200" dirty="0">
              <a:ea typeface="Times New Roman"/>
              <a:cs typeface="Times New Roman"/>
            </a:rPr>
            <a:t>"</a:t>
          </a:r>
          <a:endParaRPr lang="ru-RU" sz="1600" i="1" kern="1200" dirty="0">
            <a:latin typeface="Calibri"/>
            <a:ea typeface="Calibri"/>
            <a:cs typeface="Times New Roman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solidFill>
                <a:srgbClr val="FF0000"/>
              </a:solidFill>
              <a:ea typeface="Times New Roman"/>
              <a:cs typeface="Times New Roman"/>
            </a:rPr>
            <a:t>Неправильно: </a:t>
          </a:r>
          <a:r>
            <a:rPr lang="ru-RU" sz="1600" b="1" i="1" kern="1200" dirty="0">
              <a:ea typeface="Times New Roman"/>
              <a:cs typeface="Times New Roman"/>
            </a:rPr>
            <a:t>"Я постійно навчаюся"</a:t>
          </a:r>
          <a:r>
            <a:rPr lang="ru-RU" sz="1600" i="1" kern="1200" dirty="0">
              <a:ea typeface="Times New Roman"/>
              <a:cs typeface="Times New Roman"/>
            </a:rPr>
            <a:t> або </a:t>
          </a:r>
          <a:r>
            <a:rPr lang="ru-RU" sz="1600" b="1" i="1" kern="1200" dirty="0">
              <a:ea typeface="Times New Roman"/>
              <a:cs typeface="Times New Roman"/>
            </a:rPr>
            <a:t>"Я люблю навчатися"</a:t>
          </a:r>
          <a:endParaRPr lang="ru-RU" sz="1600" i="1" kern="1200" dirty="0">
            <a:latin typeface="Calibri"/>
            <a:ea typeface="Calibri"/>
            <a:cs typeface="Times New Roman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i="1" kern="1200" dirty="0">
              <a:solidFill>
                <a:srgbClr val="00B050"/>
              </a:solidFill>
              <a:ea typeface="Times New Roman"/>
              <a:cs typeface="Times New Roman"/>
            </a:rPr>
            <a:t>Правильно: </a:t>
          </a:r>
          <a:r>
            <a:rPr lang="ru-RU" sz="1600" b="1" i="1" kern="1200" dirty="0">
              <a:ea typeface="Times New Roman"/>
              <a:cs typeface="Times New Roman"/>
            </a:rPr>
            <a:t>"Я пройшов додатковий курс</a:t>
          </a:r>
          <a:r>
            <a:rPr lang="uk-UA" sz="1600" b="1" i="1" kern="1200" dirty="0">
              <a:ea typeface="Times New Roman"/>
              <a:cs typeface="Times New Roman"/>
            </a:rPr>
            <a:t>….</a:t>
          </a:r>
          <a:r>
            <a:rPr lang="ru-RU" sz="1600" b="1" i="1" kern="1200" dirty="0">
              <a:ea typeface="Times New Roman"/>
              <a:cs typeface="Times New Roman"/>
            </a:rPr>
            <a:t>"</a:t>
          </a:r>
          <a:endParaRPr lang="ru-RU" sz="1600" i="1" kern="1200" dirty="0">
            <a:latin typeface="Calibri"/>
            <a:ea typeface="Calibri"/>
            <a:cs typeface="Times New Roman"/>
          </a:endParaRPr>
        </a:p>
      </dsp:txBody>
      <dsp:txXfrm>
        <a:off x="0" y="3994078"/>
        <a:ext cx="10848528" cy="10764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757279-8A18-4526-A88D-EF5A54FA3FBC}">
      <dsp:nvSpPr>
        <dsp:cNvPr id="0" name=""/>
        <dsp:cNvSpPr/>
      </dsp:nvSpPr>
      <dsp:spPr>
        <a:xfrm>
          <a:off x="30142" y="0"/>
          <a:ext cx="4653136" cy="4653136"/>
        </a:xfrm>
        <a:prstGeom prst="triangle">
          <a:avLst/>
        </a:prstGeom>
        <a:solidFill>
          <a:srgbClr val="119F1F"/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930240-453F-4ACF-9C85-7E272395ABE9}">
      <dsp:nvSpPr>
        <dsp:cNvPr id="0" name=""/>
        <dsp:cNvSpPr/>
      </dsp:nvSpPr>
      <dsp:spPr>
        <a:xfrm>
          <a:off x="2356711" y="467812"/>
          <a:ext cx="3024539" cy="110148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rgbClr val="119F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/>
            <a:t>У мотиваційному листі неприпустим плагіат</a:t>
          </a:r>
          <a:endParaRPr lang="sk-SK" sz="1400" kern="1200" dirty="0"/>
        </a:p>
      </dsp:txBody>
      <dsp:txXfrm>
        <a:off x="2410481" y="521582"/>
        <a:ext cx="2916999" cy="993944"/>
      </dsp:txXfrm>
    </dsp:sp>
    <dsp:sp modelId="{1F102BB1-C7C8-4E67-9A2F-DCC82908AD5F}">
      <dsp:nvSpPr>
        <dsp:cNvPr id="0" name=""/>
        <dsp:cNvSpPr/>
      </dsp:nvSpPr>
      <dsp:spPr>
        <a:xfrm>
          <a:off x="2356711" y="1706983"/>
          <a:ext cx="3024539" cy="110148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rgbClr val="119F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/>
            <a:t>У мотиваційному листі неприпустима наявність орфографічних і стилістичних помилок</a:t>
          </a:r>
          <a:endParaRPr lang="sk-SK" sz="1400" kern="1200" dirty="0"/>
        </a:p>
      </dsp:txBody>
      <dsp:txXfrm>
        <a:off x="2410481" y="1760753"/>
        <a:ext cx="2916999" cy="993944"/>
      </dsp:txXfrm>
    </dsp:sp>
    <dsp:sp modelId="{247A21C0-C644-4EAE-8ECA-A109243D6B0C}">
      <dsp:nvSpPr>
        <dsp:cNvPr id="0" name=""/>
        <dsp:cNvSpPr/>
      </dsp:nvSpPr>
      <dsp:spPr>
        <a:xfrm>
          <a:off x="2356711" y="2946153"/>
          <a:ext cx="3024539" cy="110148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rgbClr val="119F1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/>
            <a:t>Усі мотиваційні листи пройдуть перевірку на наявність текстових збігів через сервіс перевірки на плагіат «</a:t>
          </a:r>
          <a:r>
            <a:rPr lang="en-GB" sz="1400" kern="1200" dirty="0" err="1"/>
            <a:t>Unicheck</a:t>
          </a:r>
          <a:r>
            <a:rPr lang="uk-UA" sz="1400" kern="1200" dirty="0"/>
            <a:t>»</a:t>
          </a:r>
          <a:endParaRPr lang="sk-SK" sz="1400" kern="1200" dirty="0"/>
        </a:p>
      </dsp:txBody>
      <dsp:txXfrm>
        <a:off x="2410481" y="2999923"/>
        <a:ext cx="2916999" cy="9939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DFE1B-55E4-40A3-B12C-E29F9398D160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3C380-55C5-4C37-BA13-E6657B6E2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950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3C380-55C5-4C37-BA13-E6657B6E28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010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3C380-55C5-4C37-BA13-E6657B6E286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277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23C380-55C5-4C37-BA13-E6657B6E286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2458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96989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072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60893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715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599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263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393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76280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43056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01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40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AEFF1CBA-D1E3-435F-BE18-0FC6C51A22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4152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05390" y="1517183"/>
            <a:ext cx="9799240" cy="936104"/>
          </a:xfrm>
        </p:spPr>
        <p:txBody>
          <a:bodyPr anchor="ctr"/>
          <a:lstStyle/>
          <a:p>
            <a:pPr algn="ctr"/>
            <a:r>
              <a:rPr lang="uk-UA" sz="6000" b="1" dirty="0">
                <a:solidFill>
                  <a:srgbClr val="119F1F"/>
                </a:solidFill>
              </a:rPr>
              <a:t>Мотиваційний лист</a:t>
            </a:r>
            <a:endParaRPr lang="en-US" sz="6000" b="1" dirty="0">
              <a:solidFill>
                <a:srgbClr val="119F1F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61695" y="5401653"/>
            <a:ext cx="3994545" cy="864096"/>
          </a:xfrm>
          <a:prstGeom prst="roundRect">
            <a:avLst/>
          </a:prstGeom>
          <a:noFill/>
          <a:ln w="38100">
            <a:solidFill>
              <a:srgbClr val="897B61"/>
            </a:solidFill>
          </a:ln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uk-UA" sz="2000" b="1" dirty="0">
                <a:solidFill>
                  <a:schemeClr val="tx1"/>
                </a:solidFill>
              </a:rPr>
              <a:t>Родіна Ірина Анатоліївна</a:t>
            </a:r>
            <a:r>
              <a:rPr lang="uk-UA" sz="2000" b="1" dirty="0">
                <a:solidFill>
                  <a:srgbClr val="897B61"/>
                </a:solidFill>
              </a:rPr>
              <a:t>,</a:t>
            </a:r>
          </a:p>
          <a:p>
            <a:pPr>
              <a:lnSpc>
                <a:spcPct val="90000"/>
              </a:lnSpc>
            </a:pPr>
            <a:r>
              <a:rPr lang="uk-UA" sz="1800" b="1" dirty="0">
                <a:solidFill>
                  <a:srgbClr val="897B61"/>
                </a:solidFill>
              </a:rPr>
              <a:t>учитель української мови та літератури Балаклійського ліцею №1 ім. О.А.Тризни</a:t>
            </a:r>
            <a:endParaRPr lang="en-US" sz="1800" b="1" dirty="0">
              <a:solidFill>
                <a:srgbClr val="897B61"/>
              </a:solidFill>
            </a:endParaRPr>
          </a:p>
        </p:txBody>
      </p:sp>
      <p:sp>
        <p:nvSpPr>
          <p:cNvPr id="3" name="BlokTextu 2">
            <a:extLst>
              <a:ext uri="{FF2B5EF4-FFF2-40B4-BE49-F238E27FC236}">
                <a16:creationId xmlns="" xmlns:a16="http://schemas.microsoft.com/office/drawing/2014/main" id="{5040595E-22E4-36A2-FB54-81F9E4FB17D0}"/>
              </a:ext>
            </a:extLst>
          </p:cNvPr>
          <p:cNvSpPr txBox="1"/>
          <p:nvPr/>
        </p:nvSpPr>
        <p:spPr>
          <a:xfrm>
            <a:off x="8709177" y="3727995"/>
            <a:ext cx="14310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191B0E"/>
                </a:solidFill>
              </a:rPr>
              <a:t>ЯК?</a:t>
            </a:r>
            <a:endParaRPr lang="sk-SK" sz="4800" b="1" dirty="0">
              <a:solidFill>
                <a:srgbClr val="191B0E"/>
              </a:solidFill>
            </a:endParaRPr>
          </a:p>
        </p:txBody>
      </p:sp>
      <p:sp>
        <p:nvSpPr>
          <p:cNvPr id="5" name="BlokTextu 4">
            <a:extLst>
              <a:ext uri="{FF2B5EF4-FFF2-40B4-BE49-F238E27FC236}">
                <a16:creationId xmlns="" xmlns:a16="http://schemas.microsoft.com/office/drawing/2014/main" id="{21F6B679-15A6-72B9-5135-7A5AC2D39D08}"/>
              </a:ext>
            </a:extLst>
          </p:cNvPr>
          <p:cNvSpPr txBox="1"/>
          <p:nvPr/>
        </p:nvSpPr>
        <p:spPr>
          <a:xfrm>
            <a:off x="1724772" y="2800200"/>
            <a:ext cx="165618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191B0E"/>
                </a:solidFill>
              </a:rPr>
              <a:t>ЩО? </a:t>
            </a:r>
            <a:endParaRPr lang="sk-SK" sz="4800" b="1" dirty="0">
              <a:solidFill>
                <a:srgbClr val="191B0E"/>
              </a:solidFill>
            </a:endParaRPr>
          </a:p>
        </p:txBody>
      </p:sp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5901813E-439A-4CA4-B47B-3D05C15136D8}"/>
              </a:ext>
            </a:extLst>
          </p:cNvPr>
          <p:cNvSpPr txBox="1"/>
          <p:nvPr/>
        </p:nvSpPr>
        <p:spPr>
          <a:xfrm>
            <a:off x="6424458" y="2800200"/>
            <a:ext cx="2304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191B0E"/>
                </a:solidFill>
              </a:rPr>
              <a:t>КОМУ? </a:t>
            </a:r>
            <a:endParaRPr lang="sk-SK" sz="4800" b="1" dirty="0">
              <a:solidFill>
                <a:srgbClr val="191B0E"/>
              </a:solidFill>
            </a:endParaRPr>
          </a:p>
        </p:txBody>
      </p:sp>
      <p:sp>
        <p:nvSpPr>
          <p:cNvPr id="9" name="BlokTextu 8">
            <a:extLst>
              <a:ext uri="{FF2B5EF4-FFF2-40B4-BE49-F238E27FC236}">
                <a16:creationId xmlns="" xmlns:a16="http://schemas.microsoft.com/office/drawing/2014/main" id="{BEFBD566-4C15-6CE6-DD8F-1A176BAEF1CA}"/>
              </a:ext>
            </a:extLst>
          </p:cNvPr>
          <p:cNvSpPr txBox="1"/>
          <p:nvPr/>
        </p:nvSpPr>
        <p:spPr>
          <a:xfrm>
            <a:off x="2582477" y="3727996"/>
            <a:ext cx="43776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191B0E"/>
                </a:solidFill>
              </a:rPr>
              <a:t>ДЛЯ ЧОГО? </a:t>
            </a:r>
            <a:endParaRPr lang="sk-SK" sz="4800" b="1" dirty="0">
              <a:solidFill>
                <a:srgbClr val="191B0E"/>
              </a:solidFill>
            </a:endParaRPr>
          </a:p>
        </p:txBody>
      </p:sp>
      <p:sp>
        <p:nvSpPr>
          <p:cNvPr id="4" name="Obdĺžnik: zaoblené rohy 3">
            <a:extLst>
              <a:ext uri="{FF2B5EF4-FFF2-40B4-BE49-F238E27FC236}">
                <a16:creationId xmlns="" xmlns:a16="http://schemas.microsoft.com/office/drawing/2014/main" id="{D2DFF1E5-AB95-75FD-8C7E-16D7F0BE2F0D}"/>
              </a:ext>
            </a:extLst>
          </p:cNvPr>
          <p:cNvSpPr/>
          <p:nvPr/>
        </p:nvSpPr>
        <p:spPr>
          <a:xfrm>
            <a:off x="746330" y="692697"/>
            <a:ext cx="428972" cy="4536504"/>
          </a:xfrm>
          <a:prstGeom prst="roundRect">
            <a:avLst/>
          </a:prstGeom>
          <a:solidFill>
            <a:srgbClr val="F2F9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Obdĺžnik: zaoblené rohy 5">
            <a:extLst>
              <a:ext uri="{FF2B5EF4-FFF2-40B4-BE49-F238E27FC236}">
                <a16:creationId xmlns="" xmlns:a16="http://schemas.microsoft.com/office/drawing/2014/main" id="{5A7854C8-287A-DA5A-DC9E-C7299605F270}"/>
              </a:ext>
            </a:extLst>
          </p:cNvPr>
          <p:cNvSpPr/>
          <p:nvPr/>
        </p:nvSpPr>
        <p:spPr>
          <a:xfrm rot="5400000">
            <a:off x="2186432" y="-786600"/>
            <a:ext cx="792088" cy="3318636"/>
          </a:xfrm>
          <a:prstGeom prst="roundRect">
            <a:avLst/>
          </a:prstGeom>
          <a:solidFill>
            <a:srgbClr val="F2F9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8" name="Obdĺžnik: zaoblené rohy 7">
            <a:extLst>
              <a:ext uri="{FF2B5EF4-FFF2-40B4-BE49-F238E27FC236}">
                <a16:creationId xmlns="" xmlns:a16="http://schemas.microsoft.com/office/drawing/2014/main" id="{FFE3E2D0-9F0A-5B54-3A99-C6771EF27FF6}"/>
              </a:ext>
            </a:extLst>
          </p:cNvPr>
          <p:cNvSpPr/>
          <p:nvPr/>
        </p:nvSpPr>
        <p:spPr>
          <a:xfrm>
            <a:off x="11021011" y="1546488"/>
            <a:ext cx="428972" cy="4536504"/>
          </a:xfrm>
          <a:prstGeom prst="roundRect">
            <a:avLst/>
          </a:prstGeom>
          <a:solidFill>
            <a:srgbClr val="F2F9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cxnSp>
        <p:nvCxnSpPr>
          <p:cNvPr id="13" name="Rovná spojnica 12">
            <a:extLst>
              <a:ext uri="{FF2B5EF4-FFF2-40B4-BE49-F238E27FC236}">
                <a16:creationId xmlns="" xmlns:a16="http://schemas.microsoft.com/office/drawing/2014/main" id="{81E115F8-3C30-9BEC-A0F3-1549F77538D3}"/>
              </a:ext>
            </a:extLst>
          </p:cNvPr>
          <p:cNvCxnSpPr/>
          <p:nvPr/>
        </p:nvCxnSpPr>
        <p:spPr>
          <a:xfrm>
            <a:off x="518892" y="2453287"/>
            <a:ext cx="11121724" cy="0"/>
          </a:xfrm>
          <a:prstGeom prst="line">
            <a:avLst/>
          </a:prstGeom>
          <a:ln>
            <a:solidFill>
              <a:srgbClr val="897B6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pojnica: zakrivená 19">
            <a:extLst>
              <a:ext uri="{FF2B5EF4-FFF2-40B4-BE49-F238E27FC236}">
                <a16:creationId xmlns="" xmlns:a16="http://schemas.microsoft.com/office/drawing/2014/main" id="{53A3198D-F2BE-F4A0-26EC-B75BBC9C9F7C}"/>
              </a:ext>
            </a:extLst>
          </p:cNvPr>
          <p:cNvCxnSpPr>
            <a:cxnSpLocks/>
          </p:cNvCxnSpPr>
          <p:nvPr/>
        </p:nvCxnSpPr>
        <p:spPr>
          <a:xfrm>
            <a:off x="3571013" y="3268315"/>
            <a:ext cx="690682" cy="367910"/>
          </a:xfrm>
          <a:prstGeom prst="curvedConnector2">
            <a:avLst/>
          </a:prstGeom>
          <a:ln>
            <a:solidFill>
              <a:srgbClr val="191B0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pojnica: zakrivená 24">
            <a:extLst>
              <a:ext uri="{FF2B5EF4-FFF2-40B4-BE49-F238E27FC236}">
                <a16:creationId xmlns="" xmlns:a16="http://schemas.microsoft.com/office/drawing/2014/main" id="{8CFFCBA8-4C7C-DEA7-8D94-2A78254C121E}"/>
              </a:ext>
            </a:extLst>
          </p:cNvPr>
          <p:cNvCxnSpPr>
            <a:cxnSpLocks/>
            <a:endCxn id="3" idx="0"/>
          </p:cNvCxnSpPr>
          <p:nvPr/>
        </p:nvCxnSpPr>
        <p:spPr>
          <a:xfrm>
            <a:off x="8872523" y="3215698"/>
            <a:ext cx="552202" cy="512297"/>
          </a:xfrm>
          <a:prstGeom prst="curvedConnector2">
            <a:avLst/>
          </a:prstGeom>
          <a:ln>
            <a:solidFill>
              <a:srgbClr val="191B0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pojnica: zakrivená 34">
            <a:extLst>
              <a:ext uri="{FF2B5EF4-FFF2-40B4-BE49-F238E27FC236}">
                <a16:creationId xmlns="" xmlns:a16="http://schemas.microsoft.com/office/drawing/2014/main" id="{0116F7B0-D6A4-FA53-32D8-475527982B2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769341" y="3193417"/>
            <a:ext cx="551451" cy="471165"/>
          </a:xfrm>
          <a:prstGeom prst="curvedConnector2">
            <a:avLst/>
          </a:prstGeom>
          <a:ln>
            <a:solidFill>
              <a:srgbClr val="191B0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3" y="116633"/>
            <a:ext cx="2160240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3727996"/>
            <a:ext cx="1919536" cy="256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94909" y="163992"/>
            <a:ext cx="184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99456" y="494382"/>
            <a:ext cx="92170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kern="0" dirty="0">
                <a:solidFill>
                  <a:srgbClr val="119F1F"/>
                </a:solidFill>
                <a:latin typeface="+mj-lt"/>
                <a:ea typeface="Times New Roman"/>
                <a:cs typeface="Times New Roman"/>
              </a:rPr>
              <a:t>Що таке мотиваційний лист ?</a:t>
            </a:r>
            <a:endParaRPr lang="ru-RU" sz="4400" kern="0" dirty="0">
              <a:solidFill>
                <a:srgbClr val="119F1F"/>
              </a:solidFill>
              <a:latin typeface="+mj-lt"/>
            </a:endParaRPr>
          </a:p>
        </p:txBody>
      </p:sp>
      <p:sp>
        <p:nvSpPr>
          <p:cNvPr id="4" name="BlokTextu 3">
            <a:extLst>
              <a:ext uri="{FF2B5EF4-FFF2-40B4-BE49-F238E27FC236}">
                <a16:creationId xmlns="" xmlns:a16="http://schemas.microsoft.com/office/drawing/2014/main" id="{433D40DF-CB74-B94C-EB41-3AD62E9BFDFB}"/>
              </a:ext>
            </a:extLst>
          </p:cNvPr>
          <p:cNvSpPr txBox="1"/>
          <p:nvPr/>
        </p:nvSpPr>
        <p:spPr>
          <a:xfrm>
            <a:off x="1415480" y="1647629"/>
            <a:ext cx="1050826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Мотиваційний лист </a:t>
            </a:r>
            <a:r>
              <a:rPr lang="ru-RU" sz="2400" b="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– це документ адресований обраному університету, у якому абітурієнт пояснює, чому він вважає себе найкращим кандидатом з-поміж інших.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="" xmlns:a16="http://schemas.microsoft.com/office/drawing/2014/main" id="{070B9EEC-7D97-DF83-C722-354B57557060}"/>
              </a:ext>
            </a:extLst>
          </p:cNvPr>
          <p:cNvSpPr txBox="1"/>
          <p:nvPr/>
        </p:nvSpPr>
        <p:spPr>
          <a:xfrm>
            <a:off x="8345862" y="5287466"/>
            <a:ext cx="3150738" cy="1159466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4. </a:t>
            </a:r>
            <a:r>
              <a:rPr lang="ru-RU" dirty="0">
                <a:solidFill>
                  <a:srgbClr val="000000"/>
                </a:solidFill>
                <a:ea typeface="Times New Roman"/>
                <a:cs typeface="Arial"/>
              </a:rPr>
              <a:t>Окреслення професійних та навчальних цілей.</a:t>
            </a:r>
            <a:endParaRPr lang="ru-RU" dirty="0">
              <a:ea typeface="Calibri"/>
              <a:cs typeface="Times New Roman"/>
            </a:endParaRPr>
          </a:p>
        </p:txBody>
      </p:sp>
      <p:sp>
        <p:nvSpPr>
          <p:cNvPr id="10" name="BlokTextu 9">
            <a:extLst>
              <a:ext uri="{FF2B5EF4-FFF2-40B4-BE49-F238E27FC236}">
                <a16:creationId xmlns="" xmlns:a16="http://schemas.microsoft.com/office/drawing/2014/main" id="{2D74A4A1-F41B-7793-725F-DDE437FB3F70}"/>
              </a:ext>
            </a:extLst>
          </p:cNvPr>
          <p:cNvSpPr txBox="1"/>
          <p:nvPr/>
        </p:nvSpPr>
        <p:spPr>
          <a:xfrm>
            <a:off x="1111860" y="3011749"/>
            <a:ext cx="40750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0" dirty="0">
                <a:solidFill>
                  <a:prstClr val="black"/>
                </a:solidFill>
                <a:ea typeface="+mn-ea"/>
                <a:cs typeface="+mn-cs"/>
              </a:rPr>
              <a:t>Мотиваційний лист – це:</a:t>
            </a:r>
            <a:endParaRPr lang="ru-RU" sz="2800" b="0" dirty="0">
              <a:solidFill>
                <a:srgbClr val="000000"/>
              </a:solidFill>
            </a:endParaRPr>
          </a:p>
        </p:txBody>
      </p:sp>
      <p:sp>
        <p:nvSpPr>
          <p:cNvPr id="12" name="BlokTextu 11">
            <a:extLst>
              <a:ext uri="{FF2B5EF4-FFF2-40B4-BE49-F238E27FC236}">
                <a16:creationId xmlns="" xmlns:a16="http://schemas.microsoft.com/office/drawing/2014/main" id="{3447041B-8733-09A7-CE12-F37C4F27E0B8}"/>
              </a:ext>
            </a:extLst>
          </p:cNvPr>
          <p:cNvSpPr txBox="1"/>
          <p:nvPr/>
        </p:nvSpPr>
        <p:spPr>
          <a:xfrm>
            <a:off x="1111860" y="3841831"/>
            <a:ext cx="6094268" cy="1328023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ru-RU" b="0" dirty="0"/>
              <a:t>1. Досвід (у світовій практиці мотиваційний лист є неодмінною умовою вступу до закладів освіти, отримання стипендій на освіту за кордоном, грантів, працевлаштування </a:t>
            </a:r>
            <a:r>
              <a:rPr lang="ru-RU" b="0" dirty="0" err="1"/>
              <a:t>тощо</a:t>
            </a:r>
            <a:r>
              <a:rPr lang="ru-RU" b="0" dirty="0" smtClean="0"/>
              <a:t>).</a:t>
            </a:r>
            <a:endParaRPr lang="ru-RU" b="0" dirty="0"/>
          </a:p>
        </p:txBody>
      </p:sp>
      <p:sp>
        <p:nvSpPr>
          <p:cNvPr id="14" name="BlokTextu 13">
            <a:extLst>
              <a:ext uri="{FF2B5EF4-FFF2-40B4-BE49-F238E27FC236}">
                <a16:creationId xmlns="" xmlns:a16="http://schemas.microsoft.com/office/drawing/2014/main" id="{74275D4C-ED80-DA6F-1A2E-68D94CCE6EF9}"/>
              </a:ext>
            </a:extLst>
          </p:cNvPr>
          <p:cNvSpPr txBox="1"/>
          <p:nvPr/>
        </p:nvSpPr>
        <p:spPr>
          <a:xfrm>
            <a:off x="1105677" y="5554349"/>
            <a:ext cx="6094268" cy="1021556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ru-RU" b="0" dirty="0"/>
              <a:t>2. Можливість презентувати себе як особистість в умовах високої конкуренції (оскільки ймовірно, буде багато вступників з однаковими балами</a:t>
            </a:r>
            <a:r>
              <a:rPr lang="ru-RU" b="0" dirty="0" smtClean="0"/>
              <a:t>).</a:t>
            </a:r>
            <a:endParaRPr lang="ru-RU" dirty="0">
              <a:ea typeface="Times New Roman"/>
              <a:cs typeface="Times New Roman"/>
            </a:endParaRPr>
          </a:p>
        </p:txBody>
      </p:sp>
      <p:sp>
        <p:nvSpPr>
          <p:cNvPr id="16" name="BlokTextu 15">
            <a:extLst>
              <a:ext uri="{FF2B5EF4-FFF2-40B4-BE49-F238E27FC236}">
                <a16:creationId xmlns="" xmlns:a16="http://schemas.microsoft.com/office/drawing/2014/main" id="{F4B82C78-89C5-794B-27C1-2125EE84E851}"/>
              </a:ext>
            </a:extLst>
          </p:cNvPr>
          <p:cNvSpPr txBox="1"/>
          <p:nvPr/>
        </p:nvSpPr>
        <p:spPr>
          <a:xfrm>
            <a:off x="8345862" y="3259938"/>
            <a:ext cx="2898712" cy="1511903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3.</a:t>
            </a:r>
            <a:r>
              <a:rPr lang="ru-RU" dirty="0">
                <a:solidFill>
                  <a:srgbClr val="000000"/>
                </a:solidFill>
                <a:ea typeface="Times New Roman"/>
                <a:cs typeface="Arial"/>
              </a:rPr>
              <a:t> Доведення мотивації та зацікавленості професією та </a:t>
            </a:r>
            <a:r>
              <a:rPr lang="ru-RU" dirty="0" err="1">
                <a:solidFill>
                  <a:srgbClr val="000000"/>
                </a:solidFill>
                <a:ea typeface="Times New Roman"/>
                <a:cs typeface="Arial"/>
              </a:rPr>
              <a:t>обраним</a:t>
            </a:r>
            <a:r>
              <a:rPr lang="ru-RU" dirty="0">
                <a:solidFill>
                  <a:srgbClr val="000000"/>
                </a:solidFill>
                <a:ea typeface="Times New Roman"/>
                <a:cs typeface="Arial"/>
              </a:rPr>
              <a:t> </a:t>
            </a:r>
            <a:r>
              <a:rPr lang="ru-RU" dirty="0" smtClean="0">
                <a:solidFill>
                  <a:srgbClr val="000000"/>
                </a:solidFill>
                <a:ea typeface="Times New Roman"/>
                <a:cs typeface="Arial"/>
              </a:rPr>
              <a:t>закладом.</a:t>
            </a:r>
            <a:endParaRPr lang="ru-RU" dirty="0">
              <a:ea typeface="Times New Roman"/>
              <a:cs typeface="Times New Roman"/>
            </a:endParaRPr>
          </a:p>
        </p:txBody>
      </p:sp>
      <p:sp>
        <p:nvSpPr>
          <p:cNvPr id="2" name="Obdĺžnik 1">
            <a:extLst>
              <a:ext uri="{FF2B5EF4-FFF2-40B4-BE49-F238E27FC236}">
                <a16:creationId xmlns="" xmlns:a16="http://schemas.microsoft.com/office/drawing/2014/main" id="{B1D5D87C-4C06-B533-6153-112F82351B3C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6016" y="7564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200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260648"/>
            <a:ext cx="4536504" cy="563563"/>
          </a:xfrm>
        </p:spPr>
        <p:txBody>
          <a:bodyPr>
            <a:noAutofit/>
          </a:bodyPr>
          <a:lstStyle/>
          <a:p>
            <a:r>
              <a:rPr lang="ru-RU" b="1" kern="1200" dirty="0">
                <a:solidFill>
                  <a:srgbClr val="00B050"/>
                </a:solidFill>
                <a:ea typeface="Times New Roman"/>
                <a:cs typeface="Times New Roman"/>
              </a:rPr>
              <a:t>Для кого?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8880" y="2015255"/>
            <a:ext cx="5040560" cy="4294065"/>
          </a:xfrm>
        </p:spPr>
        <p:txBody>
          <a:bodyPr>
            <a:noAutofit/>
          </a:bodyPr>
          <a:lstStyle/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r>
              <a:rPr lang="ru-RU" kern="1200" dirty="0">
                <a:solidFill>
                  <a:srgbClr val="191B0E"/>
                </a:solidFill>
                <a:ea typeface="Times New Roman"/>
                <a:cs typeface="Times New Roman"/>
              </a:rPr>
              <a:t>Абітурієнтам, які вступають на контракт, крім кон'юнктурних спеціальностей, треба буде подати лише мотиваційний лист та заяву; </a:t>
            </a: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endParaRPr lang="ru-RU" kern="1200" dirty="0">
              <a:solidFill>
                <a:srgbClr val="191B0E"/>
              </a:solidFill>
              <a:ea typeface="Times New Roman"/>
              <a:cs typeface="Times New Roman"/>
            </a:endParaRP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r>
              <a:rPr lang="ru-RU" kern="1200" dirty="0">
                <a:solidFill>
                  <a:srgbClr val="191B0E"/>
                </a:solidFill>
                <a:ea typeface="Times New Roman"/>
                <a:cs typeface="Times New Roman"/>
              </a:rPr>
              <a:t>Вступникам на </a:t>
            </a:r>
            <a:r>
              <a:rPr lang="ru-RU" b="1" kern="1200" dirty="0">
                <a:solidFill>
                  <a:srgbClr val="191B0E"/>
                </a:solidFill>
                <a:ea typeface="Times New Roman"/>
                <a:cs typeface="Times New Roman"/>
              </a:rPr>
              <a:t>магістратуру</a:t>
            </a:r>
            <a:r>
              <a:rPr lang="ru-RU" kern="1200" dirty="0">
                <a:solidFill>
                  <a:srgbClr val="191B0E"/>
                </a:solidFill>
                <a:ea typeface="Times New Roman"/>
                <a:cs typeface="Times New Roman"/>
              </a:rPr>
              <a:t>, які планують навчатися на бюджеті на кон'юнктурній спеціальності (+ заява і тест із навчальних компетенцій);</a:t>
            </a: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r>
              <a:rPr lang="ru-RU" kern="1200" dirty="0">
                <a:solidFill>
                  <a:srgbClr val="191B0E"/>
                </a:solidFill>
                <a:ea typeface="Times New Roman"/>
                <a:cs typeface="Times New Roman"/>
              </a:rPr>
              <a:t>Вступникам на контракт необхідно буде подавати лише заяву та мотиваційний лист.</a:t>
            </a:r>
            <a:endParaRPr lang="ru-RU" kern="1200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dirty="0">
              <a:solidFill>
                <a:srgbClr val="191B0E"/>
              </a:solidFill>
            </a:endParaRPr>
          </a:p>
        </p:txBody>
      </p:sp>
      <p:sp>
        <p:nvSpPr>
          <p:cNvPr id="4" name="BlokTextu 3">
            <a:extLst>
              <a:ext uri="{FF2B5EF4-FFF2-40B4-BE49-F238E27FC236}">
                <a16:creationId xmlns="" xmlns:a16="http://schemas.microsoft.com/office/drawing/2014/main" id="{07A4CBC6-112F-CDA2-6F9F-CDB4E691B6FF}"/>
              </a:ext>
            </a:extLst>
          </p:cNvPr>
          <p:cNvSpPr txBox="1"/>
          <p:nvPr/>
        </p:nvSpPr>
        <p:spPr>
          <a:xfrm rot="16200000">
            <a:off x="-3082288" y="2828836"/>
            <a:ext cx="6858000" cy="1200329"/>
          </a:xfrm>
          <a:prstGeom prst="rect">
            <a:avLst/>
          </a:prstGeom>
          <a:solidFill>
            <a:srgbClr val="897B61"/>
          </a:solidFill>
        </p:spPr>
        <p:txBody>
          <a:bodyPr wrap="square" rtlCol="0">
            <a:spAutoFit/>
          </a:bodyPr>
          <a:lstStyle/>
          <a:p>
            <a:r>
              <a:rPr lang="uk-UA" sz="7200" dirty="0"/>
              <a:t>    </a:t>
            </a:r>
            <a:r>
              <a:rPr lang="uk-UA" sz="7200" dirty="0">
                <a:solidFill>
                  <a:schemeClr val="bg1"/>
                </a:solidFill>
              </a:rPr>
              <a:t>Бакалаврат</a:t>
            </a:r>
            <a:r>
              <a:rPr lang="uk-UA" sz="7200" dirty="0"/>
              <a:t>    </a:t>
            </a:r>
            <a:endParaRPr lang="sk-SK" sz="7200" dirty="0"/>
          </a:p>
        </p:txBody>
      </p:sp>
      <p:sp>
        <p:nvSpPr>
          <p:cNvPr id="5" name="BlokTextu 4">
            <a:extLst>
              <a:ext uri="{FF2B5EF4-FFF2-40B4-BE49-F238E27FC236}">
                <a16:creationId xmlns="" xmlns:a16="http://schemas.microsoft.com/office/drawing/2014/main" id="{9885FDB7-2BF2-C035-41A2-A4CF0A7B802B}"/>
              </a:ext>
            </a:extLst>
          </p:cNvPr>
          <p:cNvSpPr txBox="1"/>
          <p:nvPr/>
        </p:nvSpPr>
        <p:spPr>
          <a:xfrm rot="5400000">
            <a:off x="8416287" y="2828836"/>
            <a:ext cx="6858000" cy="1200329"/>
          </a:xfrm>
          <a:prstGeom prst="rect">
            <a:avLst/>
          </a:prstGeom>
          <a:solidFill>
            <a:srgbClr val="897B61"/>
          </a:solidFill>
        </p:spPr>
        <p:txBody>
          <a:bodyPr wrap="square" rtlCol="0">
            <a:spAutoFit/>
          </a:bodyPr>
          <a:lstStyle/>
          <a:p>
            <a:r>
              <a:rPr lang="uk-UA" sz="7200" dirty="0"/>
              <a:t>    </a:t>
            </a:r>
            <a:r>
              <a:rPr lang="uk-UA" sz="7200" dirty="0">
                <a:solidFill>
                  <a:schemeClr val="bg1"/>
                </a:solidFill>
              </a:rPr>
              <a:t>Магістратура</a:t>
            </a:r>
            <a:r>
              <a:rPr lang="uk-UA" sz="7200" dirty="0"/>
              <a:t>    </a:t>
            </a:r>
            <a:endParaRPr lang="sk-SK" sz="7200" dirty="0"/>
          </a:p>
        </p:txBody>
      </p:sp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BB14235E-0E74-4216-5781-CABB148468A7}"/>
              </a:ext>
            </a:extLst>
          </p:cNvPr>
          <p:cNvSpPr txBox="1"/>
          <p:nvPr/>
        </p:nvSpPr>
        <p:spPr>
          <a:xfrm>
            <a:off x="2800009" y="1294350"/>
            <a:ext cx="6900701" cy="354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fontAlgn="auto">
              <a:lnSpc>
                <a:spcPts val="1920"/>
              </a:lnSpc>
              <a:spcAft>
                <a:spcPts val="750"/>
              </a:spcAft>
              <a:buClrTx/>
              <a:buNone/>
            </a:pPr>
            <a:r>
              <a:rPr lang="ru-RU" sz="2400" kern="1200" dirty="0">
                <a:solidFill>
                  <a:srgbClr val="191B0E"/>
                </a:solidFill>
                <a:ea typeface="Times New Roman"/>
                <a:cs typeface="Times New Roman"/>
              </a:rPr>
              <a:t>Подавати мотиваційний лист при вступі необхідно:</a:t>
            </a:r>
            <a:endParaRPr lang="ru-RU" sz="2400" kern="1200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BlokTextu 10">
            <a:extLst>
              <a:ext uri="{FF2B5EF4-FFF2-40B4-BE49-F238E27FC236}">
                <a16:creationId xmlns="" xmlns:a16="http://schemas.microsoft.com/office/drawing/2014/main" id="{CD51658A-0BF8-1671-6FFA-ECF223ECC6A9}"/>
              </a:ext>
            </a:extLst>
          </p:cNvPr>
          <p:cNvSpPr txBox="1"/>
          <p:nvPr/>
        </p:nvSpPr>
        <p:spPr>
          <a:xfrm>
            <a:off x="1265428" y="2015255"/>
            <a:ext cx="4824536" cy="2695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r>
              <a:rPr lang="ru-RU" sz="2000" kern="1200" dirty="0">
                <a:solidFill>
                  <a:srgbClr val="191B0E"/>
                </a:solidFill>
                <a:ea typeface="Times New Roman"/>
                <a:cs typeface="Times New Roman"/>
              </a:rPr>
              <a:t> </a:t>
            </a:r>
            <a:r>
              <a:rPr lang="ru-RU" sz="2000" kern="1200" dirty="0" smtClean="0">
                <a:solidFill>
                  <a:srgbClr val="191B0E"/>
                </a:solidFill>
                <a:ea typeface="Times New Roman"/>
                <a:cs typeface="Times New Roman"/>
              </a:rPr>
              <a:t>  </a:t>
            </a:r>
            <a:r>
              <a:rPr lang="ru-RU" sz="2000" kern="1200" dirty="0" err="1" smtClean="0">
                <a:solidFill>
                  <a:srgbClr val="191B0E"/>
                </a:solidFill>
                <a:ea typeface="Times New Roman"/>
                <a:cs typeface="Times New Roman"/>
              </a:rPr>
              <a:t>Абітурієнтам</a:t>
            </a:r>
            <a:r>
              <a:rPr lang="ru-RU" sz="2000" kern="1200" dirty="0">
                <a:solidFill>
                  <a:srgbClr val="191B0E"/>
                </a:solidFill>
                <a:ea typeface="Times New Roman"/>
                <a:cs typeface="Times New Roman"/>
              </a:rPr>
              <a:t>, які вступають на </a:t>
            </a:r>
            <a:r>
              <a:rPr lang="ru-RU" sz="2000" b="1" kern="1200" dirty="0">
                <a:solidFill>
                  <a:srgbClr val="191B0E"/>
                </a:solidFill>
                <a:ea typeface="Times New Roman"/>
                <a:cs typeface="Times New Roman"/>
              </a:rPr>
              <a:t>бакалаврат</a:t>
            </a:r>
            <a:r>
              <a:rPr lang="ru-RU" sz="2000" kern="1200" dirty="0">
                <a:solidFill>
                  <a:srgbClr val="191B0E"/>
                </a:solidFill>
                <a:ea typeface="Times New Roman"/>
                <a:cs typeface="Times New Roman"/>
              </a:rPr>
              <a:t> на спеціальність, де передбачений </a:t>
            </a:r>
            <a:r>
              <a:rPr lang="ru-RU" sz="2000" kern="1200" dirty="0" err="1">
                <a:solidFill>
                  <a:srgbClr val="191B0E"/>
                </a:solidFill>
                <a:ea typeface="Times New Roman"/>
                <a:cs typeface="Times New Roman"/>
              </a:rPr>
              <a:t>творчий</a:t>
            </a:r>
            <a:r>
              <a:rPr lang="ru-RU" sz="2000" kern="1200" dirty="0">
                <a:solidFill>
                  <a:srgbClr val="191B0E"/>
                </a:solidFill>
                <a:ea typeface="Times New Roman"/>
                <a:cs typeface="Times New Roman"/>
              </a:rPr>
              <a:t> </a:t>
            </a:r>
            <a:r>
              <a:rPr lang="ru-RU" sz="2000" kern="1200" dirty="0" smtClean="0">
                <a:solidFill>
                  <a:srgbClr val="191B0E"/>
                </a:solidFill>
                <a:ea typeface="Times New Roman"/>
                <a:cs typeface="Times New Roman"/>
              </a:rPr>
              <a:t>конкурс</a:t>
            </a: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</a:pPr>
            <a:r>
              <a:rPr lang="ru-RU" sz="2000" kern="1200" dirty="0" smtClean="0">
                <a:solidFill>
                  <a:srgbClr val="191B0E"/>
                </a:solidFill>
                <a:ea typeface="Times New Roman"/>
                <a:cs typeface="Times New Roman"/>
              </a:rPr>
              <a:t> </a:t>
            </a:r>
            <a:r>
              <a:rPr lang="ru-RU" sz="2000" kern="1200" dirty="0">
                <a:solidFill>
                  <a:srgbClr val="191B0E"/>
                </a:solidFill>
                <a:ea typeface="Times New Roman"/>
                <a:cs typeface="Times New Roman"/>
              </a:rPr>
              <a:t>(+ заява);</a:t>
            </a: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endParaRPr lang="ru-RU" sz="2000" kern="1200" dirty="0">
              <a:solidFill>
                <a:srgbClr val="191B0E"/>
              </a:solidFill>
              <a:ea typeface="Times New Roman"/>
              <a:cs typeface="Times New Roman"/>
            </a:endParaRPr>
          </a:p>
          <a:p>
            <a:pPr>
              <a:lnSpc>
                <a:spcPts val="1920"/>
              </a:lnSpc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rgbClr val="191B0E"/>
                </a:solidFill>
                <a:ea typeface="Times New Roman"/>
                <a:cs typeface="Times New Roman"/>
              </a:rPr>
              <a:t>   </a:t>
            </a:r>
            <a:r>
              <a:rPr lang="ru-RU" sz="2000" dirty="0" err="1" smtClean="0">
                <a:solidFill>
                  <a:srgbClr val="191B0E"/>
                </a:solidFill>
                <a:ea typeface="Times New Roman"/>
                <a:cs typeface="Times New Roman"/>
              </a:rPr>
              <a:t>Абітурієнтам</a:t>
            </a:r>
            <a:r>
              <a:rPr lang="ru-RU" sz="2000" dirty="0">
                <a:solidFill>
                  <a:srgbClr val="191B0E"/>
                </a:solidFill>
                <a:ea typeface="Times New Roman"/>
                <a:cs typeface="Times New Roman"/>
              </a:rPr>
              <a:t>, які вступають на інші спеціальності на бюджет, включаючи кон'юнктурні: </a:t>
            </a:r>
          </a:p>
          <a:p>
            <a:pPr fontAlgn="auto">
              <a:lnSpc>
                <a:spcPts val="1920"/>
              </a:lnSpc>
              <a:spcAft>
                <a:spcPts val="750"/>
              </a:spcAft>
              <a:buClrTx/>
              <a:buFont typeface="Wingdings" panose="05000000000000000000" pitchFamily="2" charset="2"/>
              <a:buChar char="Ø"/>
            </a:pPr>
            <a:endParaRPr lang="ru-RU" sz="2000" kern="1200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3" name="BlokTextu 12">
            <a:extLst>
              <a:ext uri="{FF2B5EF4-FFF2-40B4-BE49-F238E27FC236}">
                <a16:creationId xmlns="" xmlns:a16="http://schemas.microsoft.com/office/drawing/2014/main" id="{B8AE345B-DEB6-13D3-6981-0488541B501B}"/>
              </a:ext>
            </a:extLst>
          </p:cNvPr>
          <p:cNvSpPr txBox="1"/>
          <p:nvPr/>
        </p:nvSpPr>
        <p:spPr>
          <a:xfrm>
            <a:off x="1559496" y="4293095"/>
            <a:ext cx="4525578" cy="2811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fontAlgn="auto">
              <a:lnSpc>
                <a:spcPts val="1920"/>
              </a:lnSpc>
              <a:spcAft>
                <a:spcPts val="1000"/>
              </a:spcAft>
              <a:buClrTx/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kern="1200" dirty="0">
                <a:solidFill>
                  <a:srgbClr val="191B0E"/>
                </a:solidFill>
                <a:ea typeface="Times New Roman"/>
                <a:cs typeface="Times New Roman"/>
              </a:rPr>
              <a:t>"Гуманітарні науки</a:t>
            </a:r>
            <a:r>
              <a:rPr lang="ru-RU" kern="1200" dirty="0" smtClean="0">
                <a:solidFill>
                  <a:srgbClr val="191B0E"/>
                </a:solidFill>
                <a:ea typeface="Times New Roman"/>
                <a:cs typeface="Times New Roman"/>
              </a:rPr>
              <a:t>",</a:t>
            </a:r>
            <a:endParaRPr lang="ru-RU" kern="1200" dirty="0">
              <a:solidFill>
                <a:srgbClr val="191B0E"/>
              </a:solidFill>
              <a:ea typeface="Times New Roman"/>
              <a:cs typeface="Times New Roman"/>
            </a:endParaRPr>
          </a:p>
          <a:p>
            <a:pPr marL="285750" indent="-285750">
              <a:lnSpc>
                <a:spcPts val="1920"/>
              </a:lnSpc>
              <a:spcAft>
                <a:spcPts val="10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dirty="0">
                <a:solidFill>
                  <a:srgbClr val="191B0E"/>
                </a:solidFill>
                <a:ea typeface="Times New Roman"/>
                <a:cs typeface="Times New Roman"/>
              </a:rPr>
              <a:t>"Соціальні та поведінкові науки",</a:t>
            </a: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marL="285750" indent="-285750">
              <a:lnSpc>
                <a:spcPts val="1920"/>
              </a:lnSpc>
              <a:spcAft>
                <a:spcPts val="10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dirty="0">
                <a:solidFill>
                  <a:srgbClr val="191B0E"/>
                </a:solidFill>
                <a:ea typeface="Times New Roman"/>
                <a:cs typeface="Times New Roman"/>
              </a:rPr>
              <a:t>"Журналістика",</a:t>
            </a: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marL="285750" indent="-285750">
              <a:lnSpc>
                <a:spcPts val="1920"/>
              </a:lnSpc>
              <a:spcAft>
                <a:spcPts val="10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dirty="0">
                <a:solidFill>
                  <a:srgbClr val="191B0E"/>
                </a:solidFill>
                <a:ea typeface="Times New Roman"/>
                <a:cs typeface="Times New Roman"/>
              </a:rPr>
              <a:t>"Право",</a:t>
            </a: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marL="285750" indent="-285750" fontAlgn="auto">
              <a:lnSpc>
                <a:spcPts val="1920"/>
              </a:lnSpc>
              <a:spcAft>
                <a:spcPts val="1000"/>
              </a:spcAft>
              <a:buClrTx/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dirty="0">
                <a:solidFill>
                  <a:srgbClr val="191B0E"/>
                </a:solidFill>
                <a:ea typeface="Times New Roman"/>
                <a:cs typeface="Times New Roman"/>
              </a:rPr>
              <a:t>"Сфера обслуговування",</a:t>
            </a: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marL="285750" indent="-285750" fontAlgn="auto">
              <a:lnSpc>
                <a:spcPts val="1920"/>
              </a:lnSpc>
              <a:spcAft>
                <a:spcPts val="1000"/>
              </a:spcAft>
              <a:buClrTx/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ru-RU" dirty="0">
                <a:solidFill>
                  <a:srgbClr val="191B0E"/>
                </a:solidFill>
                <a:ea typeface="Times New Roman"/>
                <a:cs typeface="Times New Roman"/>
              </a:rPr>
              <a:t>"Міжнародні відносини" (+заява і результати НМТ);</a:t>
            </a:r>
            <a:endParaRPr lang="ru-RU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  <a:p>
            <a:pPr marL="285750" indent="-285750" fontAlgn="auto">
              <a:lnSpc>
                <a:spcPts val="1920"/>
              </a:lnSpc>
              <a:spcAft>
                <a:spcPts val="1000"/>
              </a:spcAft>
              <a:buClrTx/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ru-RU" kern="1200" dirty="0">
              <a:solidFill>
                <a:srgbClr val="191B0E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39470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ĺžnik 3">
            <a:extLst>
              <a:ext uri="{FF2B5EF4-FFF2-40B4-BE49-F238E27FC236}">
                <a16:creationId xmlns="" xmlns:a16="http://schemas.microsoft.com/office/drawing/2014/main" id="{2ABC6696-BB86-1D04-B4C4-33BE8C260A88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456" y="476672"/>
            <a:ext cx="10081120" cy="1303040"/>
          </a:xfrm>
        </p:spPr>
        <p:txBody>
          <a:bodyPr>
            <a:noAutofit/>
          </a:bodyPr>
          <a:lstStyle/>
          <a:p>
            <a:pPr algn="ctr"/>
            <a:r>
              <a:rPr lang="ru-RU" b="1" kern="1200" dirty="0">
                <a:solidFill>
                  <a:srgbClr val="119F1F"/>
                </a:solidFill>
                <a:ea typeface="Times New Roman"/>
                <a:cs typeface="Times New Roman"/>
              </a:rPr>
              <a:t>Як </a:t>
            </a:r>
            <a:r>
              <a:rPr lang="ru-RU" b="1" kern="1200" dirty="0" err="1">
                <a:solidFill>
                  <a:srgbClr val="119F1F"/>
                </a:solidFill>
                <a:ea typeface="Times New Roman"/>
                <a:cs typeface="Times New Roman"/>
              </a:rPr>
              <a:t>мотиваційний</a:t>
            </a:r>
            <a:r>
              <a:rPr lang="ru-RU" b="1" kern="1200" dirty="0">
                <a:solidFill>
                  <a:srgbClr val="119F1F"/>
                </a:solidFill>
                <a:ea typeface="Times New Roman"/>
                <a:cs typeface="Times New Roman"/>
              </a:rPr>
              <a:t> лист </a:t>
            </a:r>
            <a:r>
              <a:rPr lang="ru-RU" b="1" kern="1200" dirty="0" err="1">
                <a:solidFill>
                  <a:srgbClr val="119F1F"/>
                </a:solidFill>
                <a:ea typeface="Times New Roman"/>
                <a:cs typeface="Times New Roman"/>
              </a:rPr>
              <a:t>впливає</a:t>
            </a:r>
            <a:r>
              <a:rPr lang="ru-RU" b="1" kern="1200" dirty="0">
                <a:solidFill>
                  <a:srgbClr val="119F1F"/>
                </a:solidFill>
                <a:ea typeface="Times New Roman"/>
                <a:cs typeface="Times New Roman"/>
              </a:rPr>
              <a:t> на </a:t>
            </a:r>
            <a:r>
              <a:rPr lang="ru-RU" b="1" kern="1200" dirty="0" err="1">
                <a:solidFill>
                  <a:srgbClr val="119F1F"/>
                </a:solidFill>
                <a:ea typeface="Times New Roman"/>
                <a:cs typeface="Times New Roman"/>
              </a:rPr>
              <a:t>вступ</a:t>
            </a:r>
            <a:r>
              <a:rPr lang="ru-RU" b="1" kern="1200" dirty="0">
                <a:solidFill>
                  <a:srgbClr val="119F1F"/>
                </a:solidFill>
                <a:ea typeface="Times New Roman"/>
                <a:cs typeface="Times New Roman"/>
              </a:rPr>
              <a:t> до вишу?</a:t>
            </a:r>
            <a:r>
              <a:rPr lang="ru-RU" b="1" kern="1200" dirty="0">
                <a:solidFill>
                  <a:srgbClr val="119F1F"/>
                </a:solidFill>
                <a:ea typeface="Calibri"/>
                <a:cs typeface="Times New Roman"/>
              </a:rPr>
              <a:t/>
            </a:r>
            <a:br>
              <a:rPr lang="ru-RU" b="1" kern="1200" dirty="0">
                <a:solidFill>
                  <a:srgbClr val="119F1F"/>
                </a:solidFill>
                <a:ea typeface="Calibri"/>
                <a:cs typeface="Times New Roman"/>
              </a:rPr>
            </a:br>
            <a:endParaRPr lang="ru-RU" b="1" dirty="0">
              <a:solidFill>
                <a:srgbClr val="119F1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" y="5514004"/>
            <a:ext cx="12192001" cy="1343996"/>
          </a:xfrm>
          <a:solidFill>
            <a:schemeClr val="bg2"/>
          </a:solidFill>
        </p:spPr>
        <p:txBody>
          <a:bodyPr>
            <a:noAutofit/>
          </a:bodyPr>
          <a:lstStyle/>
          <a:p>
            <a:pPr marL="0" indent="0" algn="ctr">
              <a:lnSpc>
                <a:spcPts val="1920"/>
              </a:lnSpc>
              <a:spcAft>
                <a:spcPts val="750"/>
              </a:spcAft>
              <a:buClr>
                <a:srgbClr val="37399B"/>
              </a:buClr>
              <a:buNone/>
            </a:pPr>
            <a:endParaRPr lang="ru-RU" sz="2400" i="1" dirty="0">
              <a:solidFill>
                <a:srgbClr val="000000"/>
              </a:solidFill>
              <a:ea typeface="Times New Roman"/>
            </a:endParaRPr>
          </a:p>
          <a:p>
            <a:pPr marL="0" indent="0" algn="ctr">
              <a:lnSpc>
                <a:spcPts val="1920"/>
              </a:lnSpc>
              <a:spcAft>
                <a:spcPts val="750"/>
              </a:spcAft>
              <a:buClr>
                <a:srgbClr val="37399B"/>
              </a:buClr>
              <a:buNone/>
            </a:pPr>
            <a:r>
              <a:rPr lang="ru-RU" sz="2400" i="1" dirty="0">
                <a:solidFill>
                  <a:srgbClr val="C00000"/>
                </a:solidFill>
                <a:ea typeface="Times New Roman"/>
              </a:rPr>
              <a:t>Мотиваційний лист дає</a:t>
            </a:r>
            <a:r>
              <a:rPr lang="ru-RU" sz="2400" i="1" dirty="0">
                <a:solidFill>
                  <a:srgbClr val="C00000"/>
                </a:solidFill>
                <a:ea typeface="Times New Roman"/>
                <a:cs typeface="Times New Roman"/>
              </a:rPr>
              <a:t> вищому навчальному закладу освіти </a:t>
            </a:r>
            <a:r>
              <a:rPr lang="ru-RU" sz="2400" i="1" dirty="0">
                <a:solidFill>
                  <a:srgbClr val="C00000"/>
                </a:solidFill>
                <a:ea typeface="Times New Roman"/>
              </a:rPr>
              <a:t>набагато більше інформації, це потужний інструмент для розуміння того, чи підходить університету абітурієнт.</a:t>
            </a:r>
          </a:p>
          <a:p>
            <a:pPr marL="0" indent="0" algn="ctr">
              <a:lnSpc>
                <a:spcPts val="1920"/>
              </a:lnSpc>
              <a:spcAft>
                <a:spcPts val="750"/>
              </a:spcAft>
              <a:buClr>
                <a:srgbClr val="37399B"/>
              </a:buClr>
              <a:buNone/>
            </a:pPr>
            <a:endParaRPr lang="ru-RU" sz="2400" i="1" dirty="0">
              <a:solidFill>
                <a:srgbClr val="000000"/>
              </a:solidFill>
              <a:ea typeface="Times New Roman"/>
            </a:endParaRPr>
          </a:p>
          <a:p>
            <a:pPr algn="ctr"/>
            <a:endParaRPr lang="ru-RU" sz="2400" i="1" dirty="0"/>
          </a:p>
        </p:txBody>
      </p:sp>
      <p:sp>
        <p:nvSpPr>
          <p:cNvPr id="5" name="BlokTextu 4">
            <a:extLst>
              <a:ext uri="{FF2B5EF4-FFF2-40B4-BE49-F238E27FC236}">
                <a16:creationId xmlns="" xmlns:a16="http://schemas.microsoft.com/office/drawing/2014/main" id="{BCCE0C61-1423-CC44-D3F2-5660FA8B8864}"/>
              </a:ext>
            </a:extLst>
          </p:cNvPr>
          <p:cNvSpPr txBox="1"/>
          <p:nvPr/>
        </p:nvSpPr>
        <p:spPr>
          <a:xfrm>
            <a:off x="1343472" y="2288671"/>
            <a:ext cx="3380750" cy="919401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</a:rPr>
              <a:t>Мотиваційний лист є обов'язковою умовою для допуску до конкурсного відбору</a:t>
            </a:r>
            <a:endParaRPr lang="ru-RU" sz="16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6581E81C-4CAE-A725-EBF5-0467F9975556}"/>
              </a:ext>
            </a:extLst>
          </p:cNvPr>
          <p:cNvSpPr txBox="1"/>
          <p:nvPr/>
        </p:nvSpPr>
        <p:spPr>
          <a:xfrm>
            <a:off x="2754061" y="3594868"/>
            <a:ext cx="4062019" cy="1719620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 algn="ctr">
              <a:lnSpc>
                <a:spcPts val="1920"/>
              </a:lnSpc>
              <a:spcAft>
                <a:spcPts val="750"/>
              </a:spcAft>
            </a:pPr>
            <a:r>
              <a:rPr lang="ru-RU" sz="1600" dirty="0">
                <a:solidFill>
                  <a:schemeClr val="bg1"/>
                </a:solidFill>
                <a:ea typeface="Times New Roman"/>
                <a:cs typeface="Times New Roman"/>
              </a:rPr>
              <a:t>Кожен вищий навчальний заклад освіти прописує вимоги до мотиваційних листів у правилах прийому. За розгляд та оцінювання мотиваційного листа відповідають приймальні комісії вишів.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="" xmlns:a16="http://schemas.microsoft.com/office/drawing/2014/main" id="{30CBA6E8-7071-3352-0AD9-7E485911F901}"/>
              </a:ext>
            </a:extLst>
          </p:cNvPr>
          <p:cNvSpPr txBox="1"/>
          <p:nvPr/>
        </p:nvSpPr>
        <p:spPr>
          <a:xfrm>
            <a:off x="8353205" y="3864445"/>
            <a:ext cx="3151603" cy="1180465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 algn="ctr">
              <a:lnSpc>
                <a:spcPts val="1920"/>
              </a:lnSpc>
              <a:spcAft>
                <a:spcPts val="750"/>
              </a:spcAft>
            </a:pPr>
            <a:r>
              <a:rPr lang="ru-RU" sz="1600" dirty="0">
                <a:solidFill>
                  <a:schemeClr val="bg1"/>
                </a:solidFill>
                <a:ea typeface="Times New Roman"/>
              </a:rPr>
              <a:t>На кожну спеціальність, куди абітурієнт подає документи на вступ, необхідно писати окремий мотиваційний лист.</a:t>
            </a:r>
            <a:endParaRPr lang="ru-RU" sz="1600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11" name="BlokTextu 10">
            <a:extLst>
              <a:ext uri="{FF2B5EF4-FFF2-40B4-BE49-F238E27FC236}">
                <a16:creationId xmlns="" xmlns:a16="http://schemas.microsoft.com/office/drawing/2014/main" id="{E883A7BE-EE8E-4D10-4ABF-4B4F0A072318}"/>
              </a:ext>
            </a:extLst>
          </p:cNvPr>
          <p:cNvSpPr txBox="1"/>
          <p:nvPr/>
        </p:nvSpPr>
        <p:spPr>
          <a:xfrm>
            <a:off x="6694382" y="2194244"/>
            <a:ext cx="3506074" cy="1191816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</a:rPr>
              <a:t>За </a:t>
            </a:r>
            <a:r>
              <a:rPr lang="ru-RU" sz="1600" b="1" dirty="0">
                <a:solidFill>
                  <a:schemeClr val="bg1"/>
                </a:solidFill>
              </a:rPr>
              <a:t>однакових балів </a:t>
            </a:r>
            <a:r>
              <a:rPr lang="ru-RU" sz="1600" dirty="0">
                <a:solidFill>
                  <a:schemeClr val="bg1"/>
                </a:solidFill>
              </a:rPr>
              <a:t>вступників з НМТ університети надаватимуть перевагу найбільш вмотивованим абітурієнтам.</a:t>
            </a:r>
            <a:endParaRPr lang="ru-RU" sz="1600" i="1" dirty="0">
              <a:solidFill>
                <a:schemeClr val="bg1"/>
              </a:solidFill>
              <a:ea typeface="Times New Roman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-171400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643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>
            <a:extLst>
              <a:ext uri="{FF2B5EF4-FFF2-40B4-BE49-F238E27FC236}">
                <a16:creationId xmlns="" xmlns:a16="http://schemas.microsoft.com/office/drawing/2014/main" id="{2C50FF1F-40A4-5095-B128-33442E19FB59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682" y="116631"/>
            <a:ext cx="11761317" cy="792089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119F1F"/>
                </a:solidFill>
                <a:latin typeface="+mn-lt"/>
                <a:ea typeface="Times New Roman"/>
                <a:cs typeface="Times New Roman"/>
              </a:rPr>
              <a:t>Підготовка до </a:t>
            </a:r>
            <a:r>
              <a:rPr lang="ru-RU" b="1" dirty="0" err="1">
                <a:solidFill>
                  <a:srgbClr val="119F1F"/>
                </a:solidFill>
                <a:latin typeface="+mn-lt"/>
                <a:ea typeface="Times New Roman"/>
                <a:cs typeface="Times New Roman"/>
              </a:rPr>
              <a:t>написання</a:t>
            </a:r>
            <a:r>
              <a:rPr lang="ru-RU" b="1" dirty="0">
                <a:solidFill>
                  <a:srgbClr val="119F1F"/>
                </a:solidFill>
                <a:latin typeface="+mn-lt"/>
                <a:ea typeface="Times New Roman"/>
                <a:cs typeface="Times New Roman"/>
              </a:rPr>
              <a:t> </a:t>
            </a:r>
            <a:r>
              <a:rPr lang="ru-RU" b="1" dirty="0" err="1" smtClean="0">
                <a:solidFill>
                  <a:srgbClr val="119F1F"/>
                </a:solidFill>
                <a:latin typeface="+mn-lt"/>
                <a:ea typeface="Times New Roman"/>
                <a:cs typeface="Times New Roman"/>
              </a:rPr>
              <a:t>мотиваційного</a:t>
            </a:r>
            <a:r>
              <a:rPr lang="ru-RU" b="1" dirty="0" smtClean="0">
                <a:solidFill>
                  <a:srgbClr val="119F1F"/>
                </a:solidFill>
                <a:latin typeface="+mn-lt"/>
                <a:ea typeface="Times New Roman"/>
                <a:cs typeface="Times New Roman"/>
              </a:rPr>
              <a:t> листа</a:t>
            </a:r>
            <a:endParaRPr lang="ru-RU" b="1" dirty="0">
              <a:solidFill>
                <a:srgbClr val="119F1F"/>
              </a:solidFill>
              <a:latin typeface="+mn-lt"/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="" xmlns:a16="http://schemas.microsoft.com/office/drawing/2014/main" id="{5C37E317-7144-C73C-FF7E-D503307DE3D9}"/>
              </a:ext>
            </a:extLst>
          </p:cNvPr>
          <p:cNvSpPr txBox="1"/>
          <p:nvPr/>
        </p:nvSpPr>
        <p:spPr>
          <a:xfrm>
            <a:off x="587487" y="1454876"/>
            <a:ext cx="114259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i="1" dirty="0">
                <a:solidFill>
                  <a:srgbClr val="000000"/>
                </a:solidFill>
                <a:ea typeface="Times New Roman"/>
                <a:cs typeface="Times New Roman"/>
              </a:rPr>
              <a:t>Перед тим, як починати писати мотиваційний лист, варто приділити увагу детальному дослідженню загального академічного середовища університету та різних освітніх програм. </a:t>
            </a:r>
            <a:endParaRPr lang="sk-SK" b="1" i="1" dirty="0"/>
          </a:p>
        </p:txBody>
      </p:sp>
      <p:sp>
        <p:nvSpPr>
          <p:cNvPr id="8" name="BlokTextu 7">
            <a:extLst>
              <a:ext uri="{FF2B5EF4-FFF2-40B4-BE49-F238E27FC236}">
                <a16:creationId xmlns="" xmlns:a16="http://schemas.microsoft.com/office/drawing/2014/main" id="{93A2CA06-89A3-8EAC-EBC5-DF0364B283C8}"/>
              </a:ext>
            </a:extLst>
          </p:cNvPr>
          <p:cNvSpPr txBox="1"/>
          <p:nvPr/>
        </p:nvSpPr>
        <p:spPr>
          <a:xfrm>
            <a:off x="1580452" y="2177883"/>
            <a:ext cx="2740997" cy="578882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 marL="0" indent="0" algn="ctr">
              <a:spcAft>
                <a:spcPts val="750"/>
              </a:spcAft>
              <a:buNone/>
            </a:pPr>
            <a:r>
              <a:rPr lang="ru-RU" sz="2800" dirty="0">
                <a:solidFill>
                  <a:schemeClr val="bg1"/>
                </a:solidFill>
                <a:ea typeface="Times New Roman"/>
                <a:cs typeface="Times New Roman"/>
              </a:rPr>
              <a:t>Що це означає?</a:t>
            </a:r>
            <a:endParaRPr lang="ru-RU" sz="28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BlokTextu 9">
            <a:extLst>
              <a:ext uri="{FF2B5EF4-FFF2-40B4-BE49-F238E27FC236}">
                <a16:creationId xmlns="" xmlns:a16="http://schemas.microsoft.com/office/drawing/2014/main" id="{FBA092D8-0A30-F03D-1B3B-E6558C5B2399}"/>
              </a:ext>
            </a:extLst>
          </p:cNvPr>
          <p:cNvSpPr txBox="1"/>
          <p:nvPr/>
        </p:nvSpPr>
        <p:spPr>
          <a:xfrm>
            <a:off x="5375920" y="2049874"/>
            <a:ext cx="6706129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920"/>
              </a:lnSpc>
              <a:spcAft>
                <a:spcPts val="750"/>
              </a:spcAft>
            </a:pPr>
            <a:r>
              <a:rPr lang="ru-RU" sz="1800" i="1" dirty="0">
                <a:solidFill>
                  <a:srgbClr val="000000"/>
                </a:solidFill>
                <a:ea typeface="Times New Roman"/>
                <a:cs typeface="Times New Roman"/>
              </a:rPr>
              <a:t>Абітурієнтам радять використовувати всі доступні носії інформації про обраний університет: 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="" xmlns:a16="http://schemas.microsoft.com/office/drawing/2014/main" id="{E2B86170-7C68-6EDF-CD5D-036E925E1C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785281"/>
              </p:ext>
            </p:extLst>
          </p:nvPr>
        </p:nvGraphicFramePr>
        <p:xfrm>
          <a:off x="983432" y="2853168"/>
          <a:ext cx="4176464" cy="3894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BlokTextu 16">
            <a:extLst>
              <a:ext uri="{FF2B5EF4-FFF2-40B4-BE49-F238E27FC236}">
                <a16:creationId xmlns="" xmlns:a16="http://schemas.microsoft.com/office/drawing/2014/main" id="{76315CCC-CEBD-4BBC-2CA1-70B4AC6F89F9}"/>
              </a:ext>
            </a:extLst>
          </p:cNvPr>
          <p:cNvSpPr txBox="1"/>
          <p:nvPr/>
        </p:nvSpPr>
        <p:spPr>
          <a:xfrm>
            <a:off x="5375921" y="3271266"/>
            <a:ext cx="6816080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192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Інформація, зібрана під час аналізу діяльності університету, допоможе абітурієнту продемонструвати зацікавленість у вступі до даного вишу. </a:t>
            </a:r>
          </a:p>
        </p:txBody>
      </p:sp>
      <p:sp>
        <p:nvSpPr>
          <p:cNvPr id="19" name="BlokTextu 18">
            <a:extLst>
              <a:ext uri="{FF2B5EF4-FFF2-40B4-BE49-F238E27FC236}">
                <a16:creationId xmlns="" xmlns:a16="http://schemas.microsoft.com/office/drawing/2014/main" id="{B869FD71-FC71-A28F-4A84-0FD54652B5EA}"/>
              </a:ext>
            </a:extLst>
          </p:cNvPr>
          <p:cNvSpPr txBox="1"/>
          <p:nvPr/>
        </p:nvSpPr>
        <p:spPr>
          <a:xfrm>
            <a:off x="5375921" y="2630140"/>
            <a:ext cx="6816080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1920"/>
              </a:lnSpc>
              <a:spcAft>
                <a:spcPts val="75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Викладати зібрані відомості варто через призму особистих амбіцій як потенційного студента обраного університету. </a:t>
            </a:r>
            <a:endParaRPr lang="ru-RU" sz="1600" dirty="0">
              <a:ea typeface="Calibri"/>
              <a:cs typeface="Times New Roman"/>
            </a:endParaRPr>
          </a:p>
        </p:txBody>
      </p:sp>
      <p:graphicFrame>
        <p:nvGraphicFramePr>
          <p:cNvPr id="20" name="Diagram 19">
            <a:extLst>
              <a:ext uri="{FF2B5EF4-FFF2-40B4-BE49-F238E27FC236}">
                <a16:creationId xmlns="" xmlns:a16="http://schemas.microsoft.com/office/drawing/2014/main" id="{5B488BC0-4499-918B-B6D2-1E06A4B659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141224"/>
              </p:ext>
            </p:extLst>
          </p:nvPr>
        </p:nvGraphicFramePr>
        <p:xfrm>
          <a:off x="6384032" y="3977754"/>
          <a:ext cx="4464496" cy="2763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245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332656"/>
            <a:ext cx="9601200" cy="582961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rgbClr val="119F1F"/>
                </a:solidFill>
              </a:rPr>
              <a:t>Вимоги до мотиваційного листа</a:t>
            </a:r>
            <a:endParaRPr lang="ru-RU" b="1" dirty="0">
              <a:solidFill>
                <a:srgbClr val="119F1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19936" y="1643560"/>
            <a:ext cx="6192688" cy="4756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000" algn="ctr"/>
            <a:r>
              <a:rPr lang="ru-RU" sz="2400" b="1" dirty="0">
                <a:solidFill>
                  <a:srgbClr val="191B0E"/>
                </a:solidFill>
              </a:rPr>
              <a:t>5 ВИМОГ до мотиваційного листа: </a:t>
            </a:r>
          </a:p>
          <a:p>
            <a:pPr marL="540000"/>
            <a:endParaRPr lang="ru-RU" dirty="0">
              <a:solidFill>
                <a:srgbClr val="191B0E"/>
              </a:solidFill>
            </a:endParaRPr>
          </a:p>
          <a:p>
            <a:pPr marL="540000" indent="-360000">
              <a:lnSpc>
                <a:spcPct val="150000"/>
              </a:lnSpc>
              <a:buFont typeface="+mj-lt"/>
              <a:buAutoNum type="arabicPeriod"/>
            </a:pPr>
            <a:r>
              <a:rPr lang="ru-RU" sz="1600" b="1" dirty="0">
                <a:solidFill>
                  <a:srgbClr val="191B0E"/>
                </a:solidFill>
              </a:rPr>
              <a:t>Лаконічний зміст</a:t>
            </a:r>
            <a:r>
              <a:rPr lang="ru-RU" sz="1600" dirty="0">
                <a:solidFill>
                  <a:srgbClr val="191B0E"/>
                </a:solidFill>
              </a:rPr>
              <a:t>. Тільки важливі деталі, факти, цифри; </a:t>
            </a:r>
          </a:p>
          <a:p>
            <a:pPr marL="540000" indent="-360000">
              <a:lnSpc>
                <a:spcPct val="150000"/>
              </a:lnSpc>
              <a:buFont typeface="+mj-lt"/>
              <a:buAutoNum type="arabicPeriod"/>
            </a:pPr>
            <a:r>
              <a:rPr lang="ru-RU" sz="1600" b="1" dirty="0">
                <a:solidFill>
                  <a:srgbClr val="191B0E"/>
                </a:solidFill>
              </a:rPr>
              <a:t>Чітка структура </a:t>
            </a:r>
            <a:r>
              <a:rPr lang="ru-RU" sz="1600" dirty="0">
                <a:solidFill>
                  <a:srgbClr val="191B0E"/>
                </a:solidFill>
              </a:rPr>
              <a:t>спростить прочитання листа. Для спрощення читання бажано розбивати текст на абзаци, кожен з яких має містити певну концепцію; обсяг </a:t>
            </a:r>
            <a:r>
              <a:rPr lang="ru-RU" sz="1600" b="1" dirty="0">
                <a:solidFill>
                  <a:srgbClr val="191B0E"/>
                </a:solidFill>
              </a:rPr>
              <a:t>НЕ БІЛЬШЕ 2 </a:t>
            </a:r>
            <a:r>
              <a:rPr lang="ru-RU" sz="1600" b="1" dirty="0" err="1" smtClean="0">
                <a:solidFill>
                  <a:srgbClr val="191B0E"/>
                </a:solidFill>
              </a:rPr>
              <a:t>сторінок</a:t>
            </a:r>
            <a:r>
              <a:rPr lang="ru-RU" sz="1600" b="1" dirty="0" smtClean="0">
                <a:solidFill>
                  <a:srgbClr val="191B0E"/>
                </a:solidFill>
              </a:rPr>
              <a:t> </a:t>
            </a:r>
            <a:r>
              <a:rPr lang="ru-RU" sz="1600" b="1" dirty="0">
                <a:solidFill>
                  <a:srgbClr val="191B0E"/>
                </a:solidFill>
              </a:rPr>
              <a:t>А4, АЛЕ НЕ МЕНШЕ 500 СЛІВ; </a:t>
            </a: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lnSpc>
                <a:spcPct val="150000"/>
              </a:lnSpc>
              <a:buFont typeface="+mj-lt"/>
              <a:buAutoNum type="arabicPeriod"/>
            </a:pPr>
            <a:r>
              <a:rPr lang="ru-RU" sz="1600" b="1" dirty="0">
                <a:solidFill>
                  <a:srgbClr val="191B0E"/>
                </a:solidFill>
              </a:rPr>
              <a:t>Неприпустимість емоцій</a:t>
            </a:r>
            <a:r>
              <a:rPr lang="ru-RU" sz="1600" dirty="0">
                <a:solidFill>
                  <a:srgbClr val="191B0E"/>
                </a:solidFill>
              </a:rPr>
              <a:t>. Лист не повинен мати емоційного відтінку, треба прагнути стриманості, розважливості, серйозності, практичності; </a:t>
            </a:r>
          </a:p>
          <a:p>
            <a:pPr marL="540000" indent="-360000">
              <a:lnSpc>
                <a:spcPct val="150000"/>
              </a:lnSpc>
              <a:buFont typeface="+mj-lt"/>
              <a:buAutoNum type="arabicPeriod"/>
            </a:pPr>
            <a:r>
              <a:rPr lang="ru-RU" sz="1600" b="1" dirty="0">
                <a:solidFill>
                  <a:srgbClr val="191B0E"/>
                </a:solidFill>
              </a:rPr>
              <a:t>Простота у викладі</a:t>
            </a:r>
            <a:r>
              <a:rPr lang="ru-RU" sz="1600" dirty="0">
                <a:solidFill>
                  <a:srgbClr val="191B0E"/>
                </a:solidFill>
              </a:rPr>
              <a:t>, яка дасть адресату можливість швидко зрозуміти зміст прочитаного; </a:t>
            </a:r>
          </a:p>
          <a:p>
            <a:pPr marL="540000" indent="-360000">
              <a:lnSpc>
                <a:spcPct val="150000"/>
              </a:lnSpc>
              <a:buFont typeface="+mj-lt"/>
              <a:buAutoNum type="arabicPeriod"/>
            </a:pPr>
            <a:r>
              <a:rPr lang="ru-RU" sz="1600" b="1" dirty="0">
                <a:solidFill>
                  <a:srgbClr val="191B0E"/>
                </a:solidFill>
              </a:rPr>
              <a:t>Відсутність орфографічних і стилістичних помилок</a:t>
            </a:r>
            <a:r>
              <a:rPr lang="ru-RU" sz="1600" dirty="0">
                <a:solidFill>
                  <a:srgbClr val="191B0E"/>
                </a:solidFill>
              </a:rPr>
              <a:t>. </a:t>
            </a:r>
          </a:p>
        </p:txBody>
      </p:sp>
      <p:sp>
        <p:nvSpPr>
          <p:cNvPr id="3" name="BlokTextu 2">
            <a:extLst>
              <a:ext uri="{FF2B5EF4-FFF2-40B4-BE49-F238E27FC236}">
                <a16:creationId xmlns="" xmlns:a16="http://schemas.microsoft.com/office/drawing/2014/main" id="{3E6AE5F6-A40C-0281-F42F-A7CDFD5DE29C}"/>
              </a:ext>
            </a:extLst>
          </p:cNvPr>
          <p:cNvSpPr txBox="1"/>
          <p:nvPr/>
        </p:nvSpPr>
        <p:spPr>
          <a:xfrm>
            <a:off x="1264812" y="1413754"/>
            <a:ext cx="3751068" cy="1600438"/>
          </a:xfrm>
          <a:prstGeom prst="roundRect">
            <a:avLst/>
          </a:prstGeom>
          <a:solidFill>
            <a:srgbClr val="897B6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400" dirty="0">
                <a:solidFill>
                  <a:srgbClr val="EFEDE3"/>
                </a:solidFill>
              </a:rPr>
              <a:t>Технічні</a:t>
            </a:r>
          </a:p>
          <a:p>
            <a:pPr algn="ctr"/>
            <a:r>
              <a:rPr lang="uk-UA" sz="4400" dirty="0">
                <a:solidFill>
                  <a:srgbClr val="EFEDE3"/>
                </a:solidFill>
              </a:rPr>
              <a:t>вимоги</a:t>
            </a:r>
            <a:endParaRPr lang="sk-SK" sz="4400" dirty="0">
              <a:solidFill>
                <a:srgbClr val="EFEDE3"/>
              </a:solidFill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="" xmlns:a16="http://schemas.microsoft.com/office/drawing/2014/main" id="{4E097FF2-75F4-403B-674F-99A427DBA039}"/>
              </a:ext>
            </a:extLst>
          </p:cNvPr>
          <p:cNvSpPr txBox="1"/>
          <p:nvPr/>
        </p:nvSpPr>
        <p:spPr>
          <a:xfrm>
            <a:off x="1264812" y="2860304"/>
            <a:ext cx="3751068" cy="3881735"/>
          </a:xfrm>
          <a:prstGeom prst="roundRect">
            <a:avLst>
              <a:gd name="adj" fmla="val 5833"/>
            </a:avLst>
          </a:prstGeom>
          <a:noFill/>
          <a:ln w="28575">
            <a:solidFill>
              <a:srgbClr val="897B6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uk-UA" sz="1600" dirty="0"/>
          </a:p>
          <a:p>
            <a:pPr algn="ctr"/>
            <a:r>
              <a:rPr lang="uk-UA" sz="1600" dirty="0"/>
              <a:t>Обсяг мотиваційного листа 1-3 сторінки формату А-4</a:t>
            </a:r>
          </a:p>
          <a:p>
            <a:pPr algn="ctr"/>
            <a:endParaRPr lang="uk-UA" sz="1600" dirty="0"/>
          </a:p>
          <a:p>
            <a:pPr algn="ctr"/>
            <a:r>
              <a:rPr lang="uk-UA" sz="1600" dirty="0"/>
              <a:t>Текст друкується шрифтом </a:t>
            </a:r>
            <a:r>
              <a:rPr lang="en-GB" sz="1600" dirty="0"/>
              <a:t>Times New Roman</a:t>
            </a:r>
          </a:p>
          <a:p>
            <a:pPr algn="ctr"/>
            <a:endParaRPr lang="en-GB" sz="1600" dirty="0"/>
          </a:p>
          <a:p>
            <a:pPr algn="ctr"/>
            <a:r>
              <a:rPr lang="uk-UA" sz="1600" dirty="0"/>
              <a:t>Міжрядковий інтервал 1,5</a:t>
            </a:r>
          </a:p>
          <a:p>
            <a:pPr algn="ctr"/>
            <a:endParaRPr lang="uk-UA" sz="1600" dirty="0"/>
          </a:p>
          <a:p>
            <a:pPr algn="ctr"/>
            <a:r>
              <a:rPr lang="uk-UA" sz="1600" dirty="0"/>
              <a:t>Кегль 14</a:t>
            </a:r>
          </a:p>
          <a:p>
            <a:pPr algn="ctr"/>
            <a:endParaRPr lang="uk-UA" sz="1600" dirty="0"/>
          </a:p>
          <a:p>
            <a:pPr algn="ctr"/>
            <a:r>
              <a:rPr lang="uk-UA" sz="1600" dirty="0"/>
              <a:t>Поля: ліве – 30мм, праве – 10мм, верхнє і нижнє – по 20мм</a:t>
            </a:r>
          </a:p>
          <a:p>
            <a:pPr algn="ctr"/>
            <a:endParaRPr lang="sk-SK" sz="1600" dirty="0"/>
          </a:p>
        </p:txBody>
      </p:sp>
      <p:sp>
        <p:nvSpPr>
          <p:cNvPr id="4" name="Obdĺžnik 3">
            <a:extLst>
              <a:ext uri="{FF2B5EF4-FFF2-40B4-BE49-F238E27FC236}">
                <a16:creationId xmlns="" xmlns:a16="http://schemas.microsoft.com/office/drawing/2014/main" id="{70A793E7-C3BB-4074-43C6-B686CFD69E6A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7112" y="-119793"/>
            <a:ext cx="1474887" cy="117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1942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417496"/>
            <a:ext cx="4320480" cy="654968"/>
          </a:xfrm>
        </p:spPr>
        <p:txBody>
          <a:bodyPr>
            <a:noAutofit/>
          </a:bodyPr>
          <a:lstStyle/>
          <a:p>
            <a:r>
              <a:rPr lang="uk-UA" sz="6000" b="1" dirty="0">
                <a:solidFill>
                  <a:srgbClr val="119F1F"/>
                </a:solidFill>
              </a:rPr>
              <a:t>Важливо</a:t>
            </a:r>
            <a:endParaRPr lang="ru-RU" sz="6000" b="1" dirty="0">
              <a:solidFill>
                <a:srgbClr val="119F1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E9EF0406-ABF6-DC53-B144-61F64D1906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3847319"/>
              </p:ext>
            </p:extLst>
          </p:nvPr>
        </p:nvGraphicFramePr>
        <p:xfrm>
          <a:off x="6456040" y="882356"/>
          <a:ext cx="5472608" cy="5093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BlokTextu 5">
            <a:extLst>
              <a:ext uri="{FF2B5EF4-FFF2-40B4-BE49-F238E27FC236}">
                <a16:creationId xmlns="" xmlns:a16="http://schemas.microsoft.com/office/drawing/2014/main" id="{82F8B215-DCE8-FBCA-060D-A5BAEF58AEF7}"/>
              </a:ext>
            </a:extLst>
          </p:cNvPr>
          <p:cNvSpPr txBox="1"/>
          <p:nvPr/>
        </p:nvSpPr>
        <p:spPr>
          <a:xfrm>
            <a:off x="1113001" y="2517775"/>
            <a:ext cx="4919847" cy="3834269"/>
          </a:xfrm>
          <a:prstGeom prst="roundRect">
            <a:avLst>
              <a:gd name="adj" fmla="val 8241"/>
            </a:avLst>
          </a:prstGeom>
          <a:noFill/>
          <a:ln w="28575">
            <a:solidFill>
              <a:srgbClr val="119F1F"/>
            </a:solidFill>
          </a:ln>
        </p:spPr>
        <p:txBody>
          <a:bodyPr wrap="square" anchor="ctr">
            <a:spAutoFit/>
          </a:bodyPr>
          <a:lstStyle/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"Я маю найвищі бали з біології та хімії"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"Я відвідую університетський гурток "Назва"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"Я посів друге місце на конкурсі наукових робіт із теми "Назва"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"Мені подобається допомагати іншим з "перелік конкретних справ",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"Я знаю англійську (або будь-яку іншу) мову на рівні…, що дозволяє читати закордонні матеріали"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a typeface="Times New Roman"/>
                <a:cs typeface="Times New Roman"/>
              </a:rPr>
              <a:t> "Я хочу стати лікарем, планую й надалі досліджувати людський організм і лікувати хвороби дихальних шляхів".</a:t>
            </a:r>
            <a:endParaRPr lang="ru-RU" sz="1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Šípka: nadol 9">
            <a:extLst>
              <a:ext uri="{FF2B5EF4-FFF2-40B4-BE49-F238E27FC236}">
                <a16:creationId xmlns="" xmlns:a16="http://schemas.microsoft.com/office/drawing/2014/main" id="{AD8F08CE-68D4-719A-C3F7-8C9B630E95A1}"/>
              </a:ext>
            </a:extLst>
          </p:cNvPr>
          <p:cNvSpPr/>
          <p:nvPr/>
        </p:nvSpPr>
        <p:spPr>
          <a:xfrm rot="5400000">
            <a:off x="6074972" y="4796623"/>
            <a:ext cx="874099" cy="874099"/>
          </a:xfrm>
          <a:prstGeom prst="downArrow">
            <a:avLst>
              <a:gd name="adj1" fmla="val 55000"/>
              <a:gd name="adj2" fmla="val 45000"/>
            </a:avLst>
          </a:prstGeom>
        </p:spPr>
        <p:style>
          <a:lnRef idx="2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sk-SK"/>
          </a:p>
        </p:txBody>
      </p:sp>
      <p:sp>
        <p:nvSpPr>
          <p:cNvPr id="3" name="Obdĺžnik 2">
            <a:extLst>
              <a:ext uri="{FF2B5EF4-FFF2-40B4-BE49-F238E27FC236}">
                <a16:creationId xmlns="" xmlns:a16="http://schemas.microsoft.com/office/drawing/2014/main" id="{86ECADAA-1A8C-EDDB-3F16-0BDE9A85A4AA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504" y="-99392"/>
            <a:ext cx="1460376" cy="1518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435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624" y="297124"/>
            <a:ext cx="4292352" cy="582960"/>
          </a:xfrm>
        </p:spPr>
        <p:txBody>
          <a:bodyPr>
            <a:noAutofit/>
          </a:bodyPr>
          <a:lstStyle/>
          <a:p>
            <a:r>
              <a:rPr lang="uk-UA" sz="6000" b="1" dirty="0">
                <a:solidFill>
                  <a:srgbClr val="119F1F"/>
                </a:solidFill>
              </a:rPr>
              <a:t>Важливо</a:t>
            </a:r>
            <a:endParaRPr lang="ru-RU" sz="6000" b="1" dirty="0">
              <a:solidFill>
                <a:srgbClr val="119F1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67FE7C77-450E-61A6-5CED-33633D2CF2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0197122"/>
              </p:ext>
            </p:extLst>
          </p:nvPr>
        </p:nvGraphicFramePr>
        <p:xfrm>
          <a:off x="2751720" y="1340768"/>
          <a:ext cx="90730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BlokTextu 7">
            <a:extLst>
              <a:ext uri="{FF2B5EF4-FFF2-40B4-BE49-F238E27FC236}">
                <a16:creationId xmlns="" xmlns:a16="http://schemas.microsoft.com/office/drawing/2014/main" id="{02004070-D222-8E16-4F41-EE070D3E96D3}"/>
              </a:ext>
            </a:extLst>
          </p:cNvPr>
          <p:cNvSpPr txBox="1"/>
          <p:nvPr/>
        </p:nvSpPr>
        <p:spPr>
          <a:xfrm>
            <a:off x="718715" y="5391379"/>
            <a:ext cx="39412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  <a:ea typeface="Times New Roman"/>
              </a:rPr>
              <a:t>Для когось "велике досягнення" – це пробігти 1 кілометр,</a:t>
            </a:r>
          </a:p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  <a:ea typeface="Times New Roman"/>
              </a:rPr>
              <a:t> а для когось – здобути золоту медаль на олімпійських іграх.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Obdĺžnik 2">
            <a:extLst>
              <a:ext uri="{FF2B5EF4-FFF2-40B4-BE49-F238E27FC236}">
                <a16:creationId xmlns="" xmlns:a16="http://schemas.microsoft.com/office/drawing/2014/main" id="{69DCC2D5-5598-B135-2BEE-D6B1AF004C19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188640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2711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ĺžnik 4">
            <a:extLst>
              <a:ext uri="{FF2B5EF4-FFF2-40B4-BE49-F238E27FC236}">
                <a16:creationId xmlns="" xmlns:a16="http://schemas.microsoft.com/office/drawing/2014/main" id="{1557DBDC-3AF1-145A-3C90-BBFA34D2B3C5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2822" y="502949"/>
            <a:ext cx="9601200" cy="776536"/>
          </a:xfrm>
        </p:spPr>
        <p:txBody>
          <a:bodyPr anchor="ctr">
            <a:normAutofit/>
          </a:bodyPr>
          <a:lstStyle/>
          <a:p>
            <a:pPr>
              <a:lnSpc>
                <a:spcPts val="1920"/>
              </a:lnSpc>
              <a:spcAft>
                <a:spcPts val="750"/>
              </a:spcAft>
            </a:pPr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Структура мотиваційного листа</a:t>
            </a:r>
            <a:endParaRPr lang="ru-RU" b="1" dirty="0">
              <a:solidFill>
                <a:srgbClr val="119F1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751624B1-38E3-EF7C-B42F-919B9E0D34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9880061"/>
              </p:ext>
            </p:extLst>
          </p:nvPr>
        </p:nvGraphicFramePr>
        <p:xfrm>
          <a:off x="-168696" y="908720"/>
          <a:ext cx="1188506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62C18BEF-FD22-9495-F9EE-95089501F600}"/>
              </a:ext>
            </a:extLst>
          </p:cNvPr>
          <p:cNvSpPr txBox="1"/>
          <p:nvPr/>
        </p:nvSpPr>
        <p:spPr>
          <a:xfrm>
            <a:off x="2387588" y="3841869"/>
            <a:ext cx="3492388" cy="1736646"/>
          </a:xfrm>
          <a:prstGeom prst="roundRect">
            <a:avLst/>
          </a:prstGeom>
          <a:solidFill>
            <a:srgbClr val="897B61"/>
          </a:solidFill>
        </p:spPr>
        <p:txBody>
          <a:bodyPr wrap="square" rtlCol="0" anchor="ctr">
            <a:spAutoFit/>
          </a:bodyPr>
          <a:lstStyle/>
          <a:p>
            <a:pPr algn="ctr"/>
            <a:endParaRPr lang="uk-UA" sz="2400" dirty="0">
              <a:solidFill>
                <a:schemeClr val="bg2"/>
              </a:solidFill>
            </a:endParaRPr>
          </a:p>
          <a:p>
            <a:pPr algn="ctr"/>
            <a:r>
              <a:rPr lang="uk-UA" sz="2400" dirty="0">
                <a:solidFill>
                  <a:schemeClr val="bg2"/>
                </a:solidFill>
              </a:rPr>
              <a:t>Найважливіше, про що треба пам</a:t>
            </a:r>
            <a:r>
              <a:rPr lang="en-GB" sz="2400" dirty="0">
                <a:solidFill>
                  <a:schemeClr val="bg2"/>
                </a:solidFill>
              </a:rPr>
              <a:t>’</a:t>
            </a:r>
            <a:r>
              <a:rPr lang="uk-UA" sz="2400" dirty="0">
                <a:solidFill>
                  <a:schemeClr val="bg2"/>
                </a:solidFill>
              </a:rPr>
              <a:t>ятати:</a:t>
            </a:r>
          </a:p>
          <a:p>
            <a:pPr algn="ctr"/>
            <a:endParaRPr lang="sk-SK" sz="2400" dirty="0">
              <a:solidFill>
                <a:schemeClr val="bg2"/>
              </a:solidFill>
            </a:endParaRPr>
          </a:p>
        </p:txBody>
      </p:sp>
      <p:sp>
        <p:nvSpPr>
          <p:cNvPr id="8" name="BlokTextu 7">
            <a:extLst>
              <a:ext uri="{FF2B5EF4-FFF2-40B4-BE49-F238E27FC236}">
                <a16:creationId xmlns="" xmlns:a16="http://schemas.microsoft.com/office/drawing/2014/main" id="{DE80C407-81EC-8DA9-5DBF-083C43270802}"/>
              </a:ext>
            </a:extLst>
          </p:cNvPr>
          <p:cNvSpPr txBox="1"/>
          <p:nvPr/>
        </p:nvSpPr>
        <p:spPr>
          <a:xfrm>
            <a:off x="5663952" y="3850382"/>
            <a:ext cx="4811127" cy="1719620"/>
          </a:xfrm>
          <a:prstGeom prst="roundRect">
            <a:avLst/>
          </a:prstGeom>
          <a:noFill/>
          <a:ln w="38100">
            <a:solidFill>
              <a:srgbClr val="897B6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uk-UA" sz="1900" dirty="0">
                <a:solidFill>
                  <a:srgbClr val="FF0000"/>
                </a:solidFill>
              </a:rPr>
              <a:t>Мотиваційний лист необхідно писати зв</a:t>
            </a:r>
            <a:r>
              <a:rPr lang="en-GB" sz="1900" dirty="0">
                <a:solidFill>
                  <a:srgbClr val="FF0000"/>
                </a:solidFill>
              </a:rPr>
              <a:t>’</a:t>
            </a:r>
            <a:r>
              <a:rPr lang="uk-UA" sz="1900" dirty="0">
                <a:solidFill>
                  <a:srgbClr val="FF0000"/>
                </a:solidFill>
              </a:rPr>
              <a:t>язним текстом. Такий лист має чітко відповідати на ключове питання: «Чому саме я маю навчатися </a:t>
            </a:r>
            <a:r>
              <a:rPr lang="uk-UA" sz="1900" dirty="0" smtClean="0">
                <a:solidFill>
                  <a:srgbClr val="FF0000"/>
                </a:solidFill>
              </a:rPr>
              <a:t>в </a:t>
            </a:r>
            <a:r>
              <a:rPr lang="uk-UA" sz="1900" dirty="0">
                <a:solidFill>
                  <a:srgbClr val="FF0000"/>
                </a:solidFill>
              </a:rPr>
              <a:t>цьому університеті?»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-7680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487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ĺžnik 10">
            <a:extLst>
              <a:ext uri="{FF2B5EF4-FFF2-40B4-BE49-F238E27FC236}">
                <a16:creationId xmlns="" xmlns:a16="http://schemas.microsoft.com/office/drawing/2014/main" id="{555BBEC0-1C5B-FCF3-5ECD-27414ABD768A}"/>
              </a:ext>
            </a:extLst>
          </p:cNvPr>
          <p:cNvSpPr/>
          <p:nvPr/>
        </p:nvSpPr>
        <p:spPr>
          <a:xfrm>
            <a:off x="6528048" y="0"/>
            <a:ext cx="5663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3472" y="332656"/>
            <a:ext cx="2698908" cy="870992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119F1F"/>
                </a:solidFill>
              </a:rPr>
              <a:t>«Шапка»</a:t>
            </a:r>
            <a:endParaRPr lang="ru-RU" b="1" dirty="0">
              <a:solidFill>
                <a:srgbClr val="119F1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53477" y="5378804"/>
            <a:ext cx="35795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solidFill>
                <a:srgbClr val="000000"/>
              </a:solidFill>
              <a:latin typeface="Times New Roman"/>
            </a:endParaRPr>
          </a:p>
          <a:p>
            <a:r>
              <a:rPr lang="ru-RU" sz="2400" b="1" dirty="0">
                <a:latin typeface="Times New Roman"/>
              </a:rPr>
              <a:t>Офіційне звертання</a:t>
            </a:r>
            <a:r>
              <a:rPr lang="ru-RU" sz="2400" b="1" i="1" dirty="0">
                <a:solidFill>
                  <a:srgbClr val="821A08"/>
                </a:solidFill>
                <a:latin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</a:rPr>
              <a:t>відступ один рядок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" t="14554" r="6342"/>
          <a:stretch/>
        </p:blipFill>
        <p:spPr bwMode="auto">
          <a:xfrm>
            <a:off x="6860595" y="445179"/>
            <a:ext cx="3872395" cy="2784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3404344"/>
            <a:ext cx="3841104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ípka: nadol 6">
            <a:extLst>
              <a:ext uri="{FF2B5EF4-FFF2-40B4-BE49-F238E27FC236}">
                <a16:creationId xmlns="" xmlns:a16="http://schemas.microsoft.com/office/drawing/2014/main" id="{125DFB83-2AD3-AED0-C108-8A44EC783E71}"/>
              </a:ext>
            </a:extLst>
          </p:cNvPr>
          <p:cNvSpPr/>
          <p:nvPr/>
        </p:nvSpPr>
        <p:spPr>
          <a:xfrm>
            <a:off x="3237619" y="1203648"/>
            <a:ext cx="633984" cy="633984"/>
          </a:xfrm>
          <a:prstGeom prst="downArrow">
            <a:avLst>
              <a:gd name="adj1" fmla="val 55000"/>
              <a:gd name="adj2" fmla="val 45000"/>
            </a:avLst>
          </a:prstGeom>
          <a:solidFill>
            <a:srgbClr val="119F1F"/>
          </a:solidFill>
          <a:ln>
            <a:noFill/>
          </a:ln>
        </p:spPr>
        <p:style>
          <a:lnRef idx="2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sk-SK"/>
          </a:p>
        </p:txBody>
      </p:sp>
      <p:sp>
        <p:nvSpPr>
          <p:cNvPr id="9" name="BlokTextu 8">
            <a:extLst>
              <a:ext uri="{FF2B5EF4-FFF2-40B4-BE49-F238E27FC236}">
                <a16:creationId xmlns="" xmlns:a16="http://schemas.microsoft.com/office/drawing/2014/main" id="{226A43F4-D469-64D0-787C-22D8E91B1BD2}"/>
              </a:ext>
            </a:extLst>
          </p:cNvPr>
          <p:cNvSpPr txBox="1"/>
          <p:nvPr/>
        </p:nvSpPr>
        <p:spPr>
          <a:xfrm>
            <a:off x="929145" y="1988840"/>
            <a:ext cx="4935310" cy="4392692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/>
              <a:t>Ч</a:t>
            </a:r>
            <a:r>
              <a:rPr lang="uk-UA" dirty="0"/>
              <a:t>астина листа, у якому містяться відомості про адресата: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Назва закладу вищої освіти;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Прізвище та ініціали особи, якій адресується лист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dirty="0"/>
          </a:p>
          <a:p>
            <a:r>
              <a:rPr lang="uk-UA" dirty="0"/>
              <a:t>Та адресанта: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Прізвище, ім’я, по-батькові;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Адреса для кореспонденції;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Електронна адреса;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dirty="0"/>
              <a:t>Номер телефону</a:t>
            </a:r>
          </a:p>
          <a:p>
            <a:endParaRPr lang="uk-UA" i="1" dirty="0"/>
          </a:p>
          <a:p>
            <a:r>
              <a:rPr lang="uk-UA" i="1" dirty="0">
                <a:solidFill>
                  <a:srgbClr val="FF0000"/>
                </a:solidFill>
              </a:rPr>
              <a:t>Шапка розташовується в правому верхньому куті листа.</a:t>
            </a:r>
          </a:p>
        </p:txBody>
      </p:sp>
      <p:sp>
        <p:nvSpPr>
          <p:cNvPr id="12" name="Obdĺžnik 11">
            <a:extLst>
              <a:ext uri="{FF2B5EF4-FFF2-40B4-BE49-F238E27FC236}">
                <a16:creationId xmlns="" xmlns:a16="http://schemas.microsoft.com/office/drawing/2014/main" id="{AE167A6A-F5A0-0CC3-A5A0-FE617BF15069}"/>
              </a:ext>
            </a:extLst>
          </p:cNvPr>
          <p:cNvSpPr/>
          <p:nvPr/>
        </p:nvSpPr>
        <p:spPr>
          <a:xfrm>
            <a:off x="6528048" y="0"/>
            <a:ext cx="144016" cy="6858000"/>
          </a:xfrm>
          <a:prstGeom prst="rect">
            <a:avLst/>
          </a:prstGeom>
          <a:solidFill>
            <a:srgbClr val="191B0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Tvar L 14">
            <a:extLst>
              <a:ext uri="{FF2B5EF4-FFF2-40B4-BE49-F238E27FC236}">
                <a16:creationId xmlns="" xmlns:a16="http://schemas.microsoft.com/office/drawing/2014/main" id="{8C83347A-5716-C255-458F-831010D2AFC3}"/>
              </a:ext>
            </a:extLst>
          </p:cNvPr>
          <p:cNvSpPr/>
          <p:nvPr/>
        </p:nvSpPr>
        <p:spPr>
          <a:xfrm rot="2700000">
            <a:off x="11140530" y="1143162"/>
            <a:ext cx="512105" cy="499844"/>
          </a:xfrm>
          <a:prstGeom prst="corner">
            <a:avLst>
              <a:gd name="adj1" fmla="val 23593"/>
              <a:gd name="adj2" fmla="val 22272"/>
            </a:avLst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6" name="Tvar L 15">
            <a:extLst>
              <a:ext uri="{FF2B5EF4-FFF2-40B4-BE49-F238E27FC236}">
                <a16:creationId xmlns="" xmlns:a16="http://schemas.microsoft.com/office/drawing/2014/main" id="{70F3F56D-15AF-6914-9876-087C5ACE1361}"/>
              </a:ext>
            </a:extLst>
          </p:cNvPr>
          <p:cNvSpPr/>
          <p:nvPr/>
        </p:nvSpPr>
        <p:spPr>
          <a:xfrm rot="13500000">
            <a:off x="7172096" y="4054521"/>
            <a:ext cx="512105" cy="499844"/>
          </a:xfrm>
          <a:prstGeom prst="corner">
            <a:avLst>
              <a:gd name="adj1" fmla="val 23593"/>
              <a:gd name="adj2" fmla="val 22272"/>
            </a:avLst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7" name="Tvar L 16">
            <a:extLst>
              <a:ext uri="{FF2B5EF4-FFF2-40B4-BE49-F238E27FC236}">
                <a16:creationId xmlns="" xmlns:a16="http://schemas.microsoft.com/office/drawing/2014/main" id="{BC25081D-BED0-1F73-BBB0-863DFE44966D}"/>
              </a:ext>
            </a:extLst>
          </p:cNvPr>
          <p:cNvSpPr/>
          <p:nvPr/>
        </p:nvSpPr>
        <p:spPr>
          <a:xfrm rot="2700000">
            <a:off x="11140529" y="5803433"/>
            <a:ext cx="512105" cy="499844"/>
          </a:xfrm>
          <a:prstGeom prst="corner">
            <a:avLst>
              <a:gd name="adj1" fmla="val 23593"/>
              <a:gd name="adj2" fmla="val 22272"/>
            </a:avLst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8" name="Obdĺžnik 17">
            <a:extLst>
              <a:ext uri="{FF2B5EF4-FFF2-40B4-BE49-F238E27FC236}">
                <a16:creationId xmlns="" xmlns:a16="http://schemas.microsoft.com/office/drawing/2014/main" id="{9BC41B53-F60E-1B9A-5858-E28180BC7439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7144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>
            <a:extLst>
              <a:ext uri="{FF2B5EF4-FFF2-40B4-BE49-F238E27FC236}">
                <a16:creationId xmlns="" xmlns:a16="http://schemas.microsoft.com/office/drawing/2014/main" id="{767195A5-9411-886F-D571-FC5BE9FAF414}"/>
              </a:ext>
            </a:extLst>
          </p:cNvPr>
          <p:cNvSpPr/>
          <p:nvPr/>
        </p:nvSpPr>
        <p:spPr>
          <a:xfrm>
            <a:off x="701643" y="1160781"/>
            <a:ext cx="11490357" cy="5697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5480" y="396078"/>
            <a:ext cx="4968552" cy="76470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Вступ </a:t>
            </a:r>
            <a:r>
              <a:rPr lang="ru-RU" b="1" dirty="0">
                <a:solidFill>
                  <a:srgbClr val="119F1F"/>
                </a:solidFill>
              </a:rPr>
              <a:t>(1-ий абзац) 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43" y="1160780"/>
            <a:ext cx="4968552" cy="287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072" y="673512"/>
            <a:ext cx="1557570" cy="1524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924" y="1665663"/>
            <a:ext cx="1212850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1848668"/>
            <a:ext cx="4113423" cy="208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" b="2447"/>
          <a:stretch/>
        </p:blipFill>
        <p:spPr bwMode="auto">
          <a:xfrm>
            <a:off x="3503712" y="3933056"/>
            <a:ext cx="7822182" cy="2528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ĺžnik 3">
            <a:extLst>
              <a:ext uri="{FF2B5EF4-FFF2-40B4-BE49-F238E27FC236}">
                <a16:creationId xmlns="" xmlns:a16="http://schemas.microsoft.com/office/drawing/2014/main" id="{8879F752-5D22-1E98-690F-FA1383332D5E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01276">
            <a:off x="735300" y="4038489"/>
            <a:ext cx="2629750" cy="299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472" y="105593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948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448" y="340154"/>
            <a:ext cx="9601200" cy="741370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Основна частина </a:t>
            </a:r>
            <a:r>
              <a:rPr lang="ru-RU" b="1" dirty="0">
                <a:solidFill>
                  <a:srgbClr val="119F1F"/>
                </a:solidFill>
              </a:rPr>
              <a:t>(2-3 абзаци) </a:t>
            </a:r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 </a:t>
            </a:r>
            <a:r>
              <a:rPr lang="ru-RU" b="1" dirty="0">
                <a:solidFill>
                  <a:srgbClr val="119F1F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srgbClr val="119F1F"/>
                </a:solidFill>
                <a:ea typeface="Calibri"/>
                <a:cs typeface="Times New Roman"/>
              </a:rPr>
            </a:br>
            <a:endParaRPr lang="ru-RU" b="1" dirty="0">
              <a:solidFill>
                <a:srgbClr val="119F1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56040" y="1705181"/>
            <a:ext cx="4997859" cy="4812665"/>
          </a:xfrm>
          <a:prstGeom prst="roundRect">
            <a:avLst/>
          </a:prstGeom>
          <a:noFill/>
          <a:ln w="28575">
            <a:solidFill>
              <a:srgbClr val="897B6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92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 цій частині мотиваційного листа </a:t>
            </a: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абітурієнти мають писати про:</a:t>
            </a:r>
          </a:p>
          <a:p>
            <a:pPr algn="ctr">
              <a:lnSpc>
                <a:spcPts val="1920"/>
              </a:lnSpc>
              <a:spcAft>
                <a:spcPts val="750"/>
              </a:spcAft>
            </a:pP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шкільні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предмети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з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яких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мають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найвищі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оцінки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дотичні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до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майбутньої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спеціальності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знання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навички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здобутки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проєкти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у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яких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брали  участь – як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шкільні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так і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позашкільні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отримані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стипендії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гранти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або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заохочувальні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премії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92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соціальні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навички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якщо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вони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важливі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для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обраної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спеціальності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. 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Šípka: nadol 2">
            <a:extLst>
              <a:ext uri="{FF2B5EF4-FFF2-40B4-BE49-F238E27FC236}">
                <a16:creationId xmlns="" xmlns:a16="http://schemas.microsoft.com/office/drawing/2014/main" id="{1C4A66EC-6BC6-39AF-F480-B11A59929DFE}"/>
              </a:ext>
            </a:extLst>
          </p:cNvPr>
          <p:cNvSpPr/>
          <p:nvPr/>
        </p:nvSpPr>
        <p:spPr>
          <a:xfrm>
            <a:off x="3237619" y="1203648"/>
            <a:ext cx="633984" cy="633984"/>
          </a:xfrm>
          <a:prstGeom prst="downArrow">
            <a:avLst>
              <a:gd name="adj1" fmla="val 55000"/>
              <a:gd name="adj2" fmla="val 45000"/>
            </a:avLst>
          </a:prstGeom>
          <a:solidFill>
            <a:srgbClr val="119F1F"/>
          </a:solidFill>
          <a:ln>
            <a:noFill/>
          </a:ln>
        </p:spPr>
        <p:style>
          <a:lnRef idx="2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sk-SK"/>
          </a:p>
        </p:txBody>
      </p:sp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8C56D9D3-606C-23A5-1879-87D2A8947306}"/>
              </a:ext>
            </a:extLst>
          </p:cNvPr>
          <p:cNvSpPr txBox="1"/>
          <p:nvPr/>
        </p:nvSpPr>
        <p:spPr>
          <a:xfrm>
            <a:off x="1338869" y="2924944"/>
            <a:ext cx="4431481" cy="3779758"/>
          </a:xfrm>
          <a:prstGeom prst="roundRect">
            <a:avLst/>
          </a:prstGeom>
          <a:noFill/>
          <a:ln w="38100">
            <a:solidFill>
              <a:srgbClr val="897B6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Університет хоче отримати відповіді на такі запитання: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Чому абітурієнт хоче вступати до цього університету?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Чому вступник обрав саме цей Інтитут?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Чому саме ця програма відповідає цілям потенційного студента?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Чому саме цей кандидат добре підходить на це місце?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/>
              <a:t>Що ви збираєтеся зробити з цими знаннями?</a:t>
            </a:r>
            <a:endParaRPr lang="sk-SK" dirty="0"/>
          </a:p>
        </p:txBody>
      </p:sp>
      <p:sp>
        <p:nvSpPr>
          <p:cNvPr id="5" name="BlokTextu 4">
            <a:extLst>
              <a:ext uri="{FF2B5EF4-FFF2-40B4-BE49-F238E27FC236}">
                <a16:creationId xmlns="" xmlns:a16="http://schemas.microsoft.com/office/drawing/2014/main" id="{087C6ACF-1B12-C5E9-C919-C45BF74538EF}"/>
              </a:ext>
            </a:extLst>
          </p:cNvPr>
          <p:cNvSpPr txBox="1"/>
          <p:nvPr/>
        </p:nvSpPr>
        <p:spPr>
          <a:xfrm>
            <a:off x="1667746" y="2060848"/>
            <a:ext cx="3773725" cy="1021556"/>
          </a:xfrm>
          <a:prstGeom prst="roundRect">
            <a:avLst/>
          </a:prstGeom>
          <a:solidFill>
            <a:srgbClr val="897B6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Відповідь на запитання</a:t>
            </a:r>
          </a:p>
          <a:p>
            <a:r>
              <a:rPr lang="uk-UA" b="1" dirty="0">
                <a:solidFill>
                  <a:schemeClr val="bg1"/>
                </a:solidFill>
              </a:rPr>
              <a:t>«Чому ЗВО має обрати саме мене?»</a:t>
            </a:r>
            <a:endParaRPr lang="sk-SK" b="1" dirty="0">
              <a:solidFill>
                <a:schemeClr val="bg1"/>
              </a:solidFill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="" xmlns:a16="http://schemas.microsoft.com/office/drawing/2014/main" id="{C3473689-5472-21AB-437D-5E2909672A4D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0" y="82668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7448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3472" y="332656"/>
            <a:ext cx="3672408" cy="798984"/>
          </a:xfrm>
        </p:spPr>
        <p:txBody>
          <a:bodyPr>
            <a:noAutofit/>
          </a:bodyPr>
          <a:lstStyle/>
          <a:p>
            <a:r>
              <a:rPr lang="uk-UA" sz="6000" b="1" dirty="0">
                <a:solidFill>
                  <a:srgbClr val="119F1F"/>
                </a:solidFill>
              </a:rPr>
              <a:t>Важливо</a:t>
            </a:r>
            <a:endParaRPr lang="ru-RU" sz="6000" b="1" dirty="0">
              <a:solidFill>
                <a:srgbClr val="119F1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="" xmlns:a16="http://schemas.microsoft.com/office/drawing/2014/main" id="{A35B9C00-8DBF-A918-4ABA-BF1BF0AB6F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1890688"/>
              </p:ext>
            </p:extLst>
          </p:nvPr>
        </p:nvGraphicFramePr>
        <p:xfrm>
          <a:off x="1055440" y="1437328"/>
          <a:ext cx="10848528" cy="5393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bdĺžnik 6">
            <a:extLst>
              <a:ext uri="{FF2B5EF4-FFF2-40B4-BE49-F238E27FC236}">
                <a16:creationId xmlns="" xmlns:a16="http://schemas.microsoft.com/office/drawing/2014/main" id="{C4F85D71-6EFE-C9AE-8E3D-3469944F80A4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-99392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896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ĺžnik 7">
            <a:extLst>
              <a:ext uri="{FF2B5EF4-FFF2-40B4-BE49-F238E27FC236}">
                <a16:creationId xmlns="" xmlns:a16="http://schemas.microsoft.com/office/drawing/2014/main" id="{F7C34F80-4D29-8B98-EF09-9850139B86C7}"/>
              </a:ext>
            </a:extLst>
          </p:cNvPr>
          <p:cNvSpPr/>
          <p:nvPr/>
        </p:nvSpPr>
        <p:spPr>
          <a:xfrm>
            <a:off x="479376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38"/>
          <a:stretch/>
        </p:blipFill>
        <p:spPr bwMode="auto">
          <a:xfrm>
            <a:off x="7058456" y="2089452"/>
            <a:ext cx="5121728" cy="4770304"/>
          </a:xfrm>
          <a:prstGeom prst="rect">
            <a:avLst/>
          </a:prstGeom>
          <a:noFill/>
          <a:ln w="9525">
            <a:solidFill>
              <a:srgbClr val="191B0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212" y="406405"/>
            <a:ext cx="11449272" cy="846673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/>
          <a:p>
            <a:pPr marL="342900" indent="-342900" algn="ctr">
              <a:lnSpc>
                <a:spcPct val="100000"/>
              </a:lnSpc>
              <a:spcBef>
                <a:spcPct val="2000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Заключна частина: висновок, підпис, подяка</a:t>
            </a:r>
            <a:b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</a:br>
            <a:endParaRPr lang="ru-RU" b="1" dirty="0">
              <a:solidFill>
                <a:srgbClr val="119F1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66287"/>
            <a:ext cx="6960096" cy="646331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spAutoFit/>
          </a:bodyPr>
          <a:lstStyle/>
          <a:p>
            <a:pPr algn="ctr"/>
            <a:r>
              <a:rPr lang="ru-RU" i="1" dirty="0"/>
              <a:t>Підтвердження готовності вступника навчатися та його впевненість у правильному виборі спеціальності. </a:t>
            </a:r>
          </a:p>
        </p:txBody>
      </p:sp>
      <p:sp>
        <p:nvSpPr>
          <p:cNvPr id="3" name="BlokTextu 2">
            <a:extLst>
              <a:ext uri="{FF2B5EF4-FFF2-40B4-BE49-F238E27FC236}">
                <a16:creationId xmlns="" xmlns:a16="http://schemas.microsoft.com/office/drawing/2014/main" id="{CE0DC761-9643-50A4-F7B2-C13ED316A28F}"/>
              </a:ext>
            </a:extLst>
          </p:cNvPr>
          <p:cNvSpPr txBox="1"/>
          <p:nvPr/>
        </p:nvSpPr>
        <p:spPr>
          <a:xfrm>
            <a:off x="1127448" y="2708920"/>
            <a:ext cx="5245686" cy="2860358"/>
          </a:xfrm>
          <a:prstGeom prst="roundRect">
            <a:avLst/>
          </a:prstGeom>
          <a:solidFill>
            <a:srgbClr val="897B6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solidFill>
                  <a:schemeClr val="bg1"/>
                </a:solidFill>
              </a:rPr>
              <a:t>Завершити мотиваційний лист рекомендуємо інформацією про кар’єрні очікування. Опишіть ким і де плануєте працювати після закінчення закладу вищої освіти. Не зайвим буде підсумок на два-три речення, які мають підтверджувати готовність вступника навчатися і вказують на його впевненість у правильному виборі освітньої програми.</a:t>
            </a:r>
            <a:endParaRPr lang="sk-SK" dirty="0">
              <a:solidFill>
                <a:schemeClr val="bg1"/>
              </a:solidFill>
            </a:endParaRPr>
          </a:p>
        </p:txBody>
      </p:sp>
      <p:sp>
        <p:nvSpPr>
          <p:cNvPr id="6" name="BlokTextu 5">
            <a:extLst>
              <a:ext uri="{FF2B5EF4-FFF2-40B4-BE49-F238E27FC236}">
                <a16:creationId xmlns="" xmlns:a16="http://schemas.microsoft.com/office/drawing/2014/main" id="{B3BEA1A3-B02E-A51D-B1E9-5F23FC88C710}"/>
              </a:ext>
            </a:extLst>
          </p:cNvPr>
          <p:cNvSpPr txBox="1"/>
          <p:nvPr/>
        </p:nvSpPr>
        <p:spPr>
          <a:xfrm>
            <a:off x="1055440" y="5661248"/>
            <a:ext cx="5317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i="1" dirty="0">
                <a:solidFill>
                  <a:srgbClr val="C00000"/>
                </a:solidFill>
              </a:rPr>
              <a:t>Амбітність зараз має набагато більше шансів на успіх, навіть якщо ваші плани на 5 років зміняться</a:t>
            </a:r>
            <a:endParaRPr lang="sk-SK" b="1" i="1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6900" y="-25861"/>
            <a:ext cx="1245100" cy="1294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274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>
            <a:extLst>
              <a:ext uri="{FF2B5EF4-FFF2-40B4-BE49-F238E27FC236}">
                <a16:creationId xmlns="" xmlns:a16="http://schemas.microsoft.com/office/drawing/2014/main" id="{0C7AC46E-CA83-BA06-8425-DEA955AFD838}"/>
              </a:ext>
            </a:extLst>
          </p:cNvPr>
          <p:cNvSpPr/>
          <p:nvPr/>
        </p:nvSpPr>
        <p:spPr>
          <a:xfrm>
            <a:off x="479376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440" y="2420888"/>
            <a:ext cx="10513168" cy="3456384"/>
          </a:xfrm>
        </p:spPr>
        <p:txBody>
          <a:bodyPr>
            <a:noAutofit/>
          </a:bodyPr>
          <a:lstStyle/>
          <a:p>
            <a:pPr marL="0" indent="0" algn="ctr" fontAlgn="auto">
              <a:spcAft>
                <a:spcPts val="0"/>
              </a:spcAft>
              <a:buClrTx/>
              <a:buNone/>
            </a:pPr>
            <a:r>
              <a:rPr lang="ru-RU" sz="2800" b="1" kern="1200" dirty="0">
                <a:solidFill>
                  <a:srgbClr val="191B0E"/>
                </a:solidFill>
              </a:rPr>
              <a:t>У </a:t>
            </a:r>
            <a:r>
              <a:rPr lang="ru-RU" sz="2800" b="1" kern="1200" dirty="0" err="1">
                <a:solidFill>
                  <a:srgbClr val="191B0E"/>
                </a:solidFill>
              </a:rPr>
              <a:t>заключній</a:t>
            </a:r>
            <a:r>
              <a:rPr lang="ru-RU" sz="2800" b="1" kern="1200" dirty="0">
                <a:solidFill>
                  <a:srgbClr val="191B0E"/>
                </a:solidFill>
              </a:rPr>
              <a:t> </a:t>
            </a:r>
            <a:r>
              <a:rPr lang="ru-RU" sz="2800" b="1" kern="1200" dirty="0" err="1">
                <a:solidFill>
                  <a:srgbClr val="191B0E"/>
                </a:solidFill>
              </a:rPr>
              <a:t>частині</a:t>
            </a:r>
            <a:r>
              <a:rPr lang="ru-RU" sz="2800" b="1" kern="1200" dirty="0">
                <a:solidFill>
                  <a:srgbClr val="191B0E"/>
                </a:solidFill>
              </a:rPr>
              <a:t> </a:t>
            </a:r>
            <a:r>
              <a:rPr lang="ru-RU" sz="2800" b="1" kern="1200" dirty="0" err="1">
                <a:solidFill>
                  <a:srgbClr val="191B0E"/>
                </a:solidFill>
              </a:rPr>
              <a:t>абітурієнту</a:t>
            </a:r>
            <a:r>
              <a:rPr lang="ru-RU" sz="2800" b="1" kern="1200" dirty="0">
                <a:solidFill>
                  <a:srgbClr val="191B0E"/>
                </a:solidFill>
              </a:rPr>
              <a:t> </a:t>
            </a:r>
            <a:r>
              <a:rPr lang="ru-RU" sz="2800" b="1" kern="1200" dirty="0" err="1">
                <a:solidFill>
                  <a:srgbClr val="191B0E"/>
                </a:solidFill>
              </a:rPr>
              <a:t>варто</a:t>
            </a:r>
            <a:r>
              <a:rPr lang="ru-RU" sz="2800" b="1" kern="1200" dirty="0">
                <a:solidFill>
                  <a:srgbClr val="191B0E"/>
                </a:solidFill>
              </a:rPr>
              <a:t> </a:t>
            </a:r>
            <a:r>
              <a:rPr lang="ru-RU" sz="2800" b="1" kern="1200" dirty="0" err="1">
                <a:solidFill>
                  <a:srgbClr val="191B0E"/>
                </a:solidFill>
              </a:rPr>
              <a:t>відповісти</a:t>
            </a:r>
            <a:r>
              <a:rPr lang="ru-RU" sz="2800" b="1" kern="1200" dirty="0">
                <a:solidFill>
                  <a:srgbClr val="191B0E"/>
                </a:solidFill>
              </a:rPr>
              <a:t> на </a:t>
            </a:r>
            <a:r>
              <a:rPr lang="ru-RU" sz="2800" b="1" kern="1200" dirty="0" err="1">
                <a:solidFill>
                  <a:srgbClr val="191B0E"/>
                </a:solidFill>
              </a:rPr>
              <a:t>такі</a:t>
            </a:r>
            <a:r>
              <a:rPr lang="ru-RU" sz="2800" b="1" kern="1200" dirty="0">
                <a:solidFill>
                  <a:srgbClr val="191B0E"/>
                </a:solidFill>
              </a:rPr>
              <a:t> </a:t>
            </a:r>
            <a:r>
              <a:rPr lang="ru-RU" sz="2800" b="1" kern="1200" dirty="0" err="1">
                <a:solidFill>
                  <a:srgbClr val="191B0E"/>
                </a:solidFill>
              </a:rPr>
              <a:t>питання</a:t>
            </a:r>
            <a:r>
              <a:rPr lang="ru-RU" sz="2800" b="1" kern="1200" dirty="0">
                <a:solidFill>
                  <a:srgbClr val="191B0E"/>
                </a:solidFill>
              </a:rPr>
              <a:t>:</a:t>
            </a:r>
            <a:endParaRPr lang="uk-UA" sz="2800" b="1" i="1" kern="1200" dirty="0">
              <a:solidFill>
                <a:srgbClr val="191B0E"/>
              </a:solidFill>
            </a:endParaRPr>
          </a:p>
          <a:p>
            <a:pPr marL="0" indent="0" fontAlgn="auto">
              <a:spcAft>
                <a:spcPts val="0"/>
              </a:spcAft>
              <a:buClrTx/>
              <a:buNone/>
            </a:pPr>
            <a:endParaRPr lang="ru-RU" sz="2800" i="1" kern="1200" dirty="0">
              <a:solidFill>
                <a:srgbClr val="933D3C">
                  <a:lumMod val="50000"/>
                </a:srgbClr>
              </a:solidFill>
            </a:endParaRPr>
          </a:p>
          <a:p>
            <a:pPr algn="ctr" fontAlgn="auto">
              <a:spcAft>
                <a:spcPts val="0"/>
              </a:spcAft>
              <a:buClrTx/>
              <a:buFont typeface="Wingdings" panose="05000000000000000000" pitchFamily="2" charset="2"/>
              <a:buChar char="ü"/>
            </a:pPr>
            <a:r>
              <a:rPr lang="uk-UA" i="1" kern="1200" dirty="0">
                <a:solidFill>
                  <a:srgbClr val="933D3C">
                    <a:lumMod val="50000"/>
                  </a:srgbClr>
                </a:solidFill>
              </a:rPr>
              <a:t>Яку спеціальність ви хочете здобути в обраному закладі вищої освіти?</a:t>
            </a:r>
          </a:p>
          <a:p>
            <a:pPr algn="ctr" fontAlgn="auto">
              <a:spcAft>
                <a:spcPts val="0"/>
              </a:spcAft>
              <a:buClrTx/>
              <a:buFont typeface="Wingdings" panose="05000000000000000000" pitchFamily="2" charset="2"/>
              <a:buChar char="ü"/>
            </a:pPr>
            <a:r>
              <a:rPr lang="uk-UA" i="1" kern="1200" dirty="0">
                <a:solidFill>
                  <a:srgbClr val="933D3C">
                    <a:lumMod val="50000"/>
                  </a:srgbClr>
                </a:solidFill>
              </a:rPr>
              <a:t>Опанувавши бажану професію, яку користь ви зможете принести з огляду на висловлені проблемні питання, зазначені в попередніх абзацах?</a:t>
            </a:r>
          </a:p>
          <a:p>
            <a:pPr algn="ctr" fontAlgn="auto">
              <a:spcAft>
                <a:spcPts val="0"/>
              </a:spcAft>
              <a:buClrTx/>
              <a:buFont typeface="Wingdings" panose="05000000000000000000" pitchFamily="2" charset="2"/>
              <a:buChar char="ü"/>
            </a:pPr>
            <a:r>
              <a:rPr lang="uk-UA" i="1" kern="1200" dirty="0">
                <a:solidFill>
                  <a:srgbClr val="933D3C">
                    <a:lumMod val="50000"/>
                  </a:srgbClr>
                </a:solidFill>
              </a:rPr>
              <a:t>Де і ким ви себе бачите в майбутньому (через 5-10 років) у цій сфері?</a:t>
            </a:r>
          </a:p>
          <a:p>
            <a:pPr algn="ctr" fontAlgn="auto">
              <a:spcAft>
                <a:spcPts val="0"/>
              </a:spcAft>
              <a:buClrTx/>
              <a:buFont typeface="Wingdings" panose="05000000000000000000" pitchFamily="2" charset="2"/>
              <a:buChar char="ü"/>
            </a:pPr>
            <a:r>
              <a:rPr lang="uk-UA" i="1" kern="1200" dirty="0">
                <a:solidFill>
                  <a:srgbClr val="933D3C">
                    <a:lumMod val="50000"/>
                  </a:srgbClr>
                </a:solidFill>
              </a:rPr>
              <a:t>Які ваші подальші цілі?</a:t>
            </a:r>
          </a:p>
          <a:p>
            <a:endParaRPr lang="ru-RU" sz="28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23AB7D82-1BB9-18BD-285C-BC40148526D9}"/>
              </a:ext>
            </a:extLst>
          </p:cNvPr>
          <p:cNvSpPr txBox="1">
            <a:spLocks/>
          </p:cNvSpPr>
          <p:nvPr/>
        </p:nvSpPr>
        <p:spPr>
          <a:xfrm>
            <a:off x="434212" y="406405"/>
            <a:ext cx="11449272" cy="846673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ctr">
              <a:lnSpc>
                <a:spcPct val="100000"/>
              </a:lnSpc>
              <a:spcBef>
                <a:spcPct val="2000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  <a:t>Заключна частина: висновок, підпис, подяка</a:t>
            </a:r>
            <a:br>
              <a:rPr lang="ru-RU" b="1" dirty="0">
                <a:solidFill>
                  <a:srgbClr val="119F1F"/>
                </a:solidFill>
                <a:ea typeface="Times New Roman"/>
                <a:cs typeface="Times New Roman"/>
              </a:rPr>
            </a:br>
            <a:endParaRPr lang="ru-RU" b="1" dirty="0">
              <a:solidFill>
                <a:srgbClr val="119F1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520" y="-184751"/>
            <a:ext cx="1460376" cy="1525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311">
            <a:off x="900056" y="5516604"/>
            <a:ext cx="2570361" cy="138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445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456" y="404664"/>
            <a:ext cx="9865096" cy="137504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119F1F"/>
                </a:solidFill>
              </a:rPr>
              <a:t>Що варто зробити після написання листа? </a:t>
            </a:r>
          </a:p>
        </p:txBody>
      </p:sp>
      <p:sp>
        <p:nvSpPr>
          <p:cNvPr id="5" name="BlokTextu 4">
            <a:extLst>
              <a:ext uri="{FF2B5EF4-FFF2-40B4-BE49-F238E27FC236}">
                <a16:creationId xmlns="" xmlns:a16="http://schemas.microsoft.com/office/drawing/2014/main" id="{A1B6F4B1-060C-C899-1242-9C5EDE0E89D7}"/>
              </a:ext>
            </a:extLst>
          </p:cNvPr>
          <p:cNvSpPr txBox="1"/>
          <p:nvPr/>
        </p:nvSpPr>
        <p:spPr>
          <a:xfrm>
            <a:off x="983432" y="2422131"/>
            <a:ext cx="6094268" cy="1021556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txBody>
          <a:bodyPr wrap="square">
            <a:spAutoFit/>
          </a:bodyPr>
          <a:lstStyle/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lang="ru-RU" sz="1800" kern="1200" dirty="0">
                <a:solidFill>
                  <a:srgbClr val="EFEDE3"/>
                </a:solidFill>
                <a:cs typeface="Times New Roman" panose="02020603050405020304" pitchFamily="18" charset="0"/>
              </a:rPr>
              <a:t>Перевірити  вимоги до написання мотиваційного листа на офіційному сайті університету, до якого збираєтесь вступати на навчання</a:t>
            </a:r>
            <a:r>
              <a:rPr lang="uk-UA" sz="1800" kern="1200" dirty="0">
                <a:solidFill>
                  <a:srgbClr val="EFEDE3"/>
                </a:solidFill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rgbClr val="EFEDE3"/>
              </a:solidFill>
            </a:endParaRPr>
          </a:p>
        </p:txBody>
      </p:sp>
      <p:sp>
        <p:nvSpPr>
          <p:cNvPr id="7" name="BlokTextu 6">
            <a:extLst>
              <a:ext uri="{FF2B5EF4-FFF2-40B4-BE49-F238E27FC236}">
                <a16:creationId xmlns="" xmlns:a16="http://schemas.microsoft.com/office/drawing/2014/main" id="{318C7A82-AECC-51BB-D1E5-8CF6BF5126CE}"/>
              </a:ext>
            </a:extLst>
          </p:cNvPr>
          <p:cNvSpPr txBox="1"/>
          <p:nvPr/>
        </p:nvSpPr>
        <p:spPr>
          <a:xfrm>
            <a:off x="7608168" y="2972538"/>
            <a:ext cx="4320480" cy="1021556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EFEDE3"/>
                </a:solidFill>
              </a:rPr>
              <a:t>Перечитати лист уголос: так легше помітити помилки та збій у послідовності викладу думок.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="" xmlns:a16="http://schemas.microsoft.com/office/drawing/2014/main" id="{C30EBF0A-F6C5-DCC0-2DFA-6A5CB9EF3FA7}"/>
              </a:ext>
            </a:extLst>
          </p:cNvPr>
          <p:cNvSpPr txBox="1"/>
          <p:nvPr/>
        </p:nvSpPr>
        <p:spPr>
          <a:xfrm>
            <a:off x="8688288" y="4871754"/>
            <a:ext cx="3048866" cy="715089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EFEDE3"/>
                </a:solidFill>
              </a:rPr>
              <a:t> </a:t>
            </a:r>
            <a:r>
              <a:rPr lang="ru-RU" sz="1800" dirty="0">
                <a:solidFill>
                  <a:srgbClr val="EFEDE3"/>
                </a:solidFill>
              </a:rPr>
              <a:t>Дати </a:t>
            </a:r>
            <a:r>
              <a:rPr lang="ru-RU" sz="1800" dirty="0" err="1">
                <a:solidFill>
                  <a:srgbClr val="EFEDE3"/>
                </a:solidFill>
              </a:rPr>
              <a:t>прочитати</a:t>
            </a:r>
            <a:r>
              <a:rPr lang="ru-RU" sz="1800" dirty="0">
                <a:solidFill>
                  <a:srgbClr val="EFEDE3"/>
                </a:solidFill>
              </a:rPr>
              <a:t> </a:t>
            </a:r>
            <a:r>
              <a:rPr lang="ru-RU" sz="1800" dirty="0" smtClean="0">
                <a:solidFill>
                  <a:srgbClr val="EFEDE3"/>
                </a:solidFill>
              </a:rPr>
              <a:t>лист  </a:t>
            </a:r>
            <a:r>
              <a:rPr lang="ru-RU" sz="1800" dirty="0">
                <a:solidFill>
                  <a:srgbClr val="EFEDE3"/>
                </a:solidFill>
              </a:rPr>
              <a:t>іншим.</a:t>
            </a:r>
          </a:p>
        </p:txBody>
      </p:sp>
      <p:sp>
        <p:nvSpPr>
          <p:cNvPr id="11" name="BlokTextu 10">
            <a:extLst>
              <a:ext uri="{FF2B5EF4-FFF2-40B4-BE49-F238E27FC236}">
                <a16:creationId xmlns="" xmlns:a16="http://schemas.microsoft.com/office/drawing/2014/main" id="{C0748629-6645-A346-644E-2F5CE614E347}"/>
              </a:ext>
            </a:extLst>
          </p:cNvPr>
          <p:cNvSpPr txBox="1"/>
          <p:nvPr/>
        </p:nvSpPr>
        <p:spPr>
          <a:xfrm>
            <a:off x="1618231" y="4156665"/>
            <a:ext cx="6094268" cy="715089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EFEDE3"/>
                </a:solidFill>
              </a:rPr>
              <a:t>Попросити переказати — це те, що про вас запам’ятає приймальна комісія після прочитання листа. </a:t>
            </a:r>
          </a:p>
        </p:txBody>
      </p:sp>
      <p:sp>
        <p:nvSpPr>
          <p:cNvPr id="13" name="BlokTextu 12">
            <a:extLst>
              <a:ext uri="{FF2B5EF4-FFF2-40B4-BE49-F238E27FC236}">
                <a16:creationId xmlns="" xmlns:a16="http://schemas.microsoft.com/office/drawing/2014/main" id="{A7297FB1-96F3-FEFA-7A63-A47DE044B821}"/>
              </a:ext>
            </a:extLst>
          </p:cNvPr>
          <p:cNvSpPr txBox="1"/>
          <p:nvPr/>
        </p:nvSpPr>
        <p:spPr>
          <a:xfrm>
            <a:off x="2495600" y="5584732"/>
            <a:ext cx="6094268" cy="786315"/>
          </a:xfrm>
          <a:prstGeom prst="roundRect">
            <a:avLst/>
          </a:prstGeom>
          <a:solidFill>
            <a:srgbClr val="897B61"/>
          </a:solidFill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1800" dirty="0">
                <a:solidFill>
                  <a:srgbClr val="EFEDE3"/>
                </a:solidFill>
                <a:ea typeface="Times New Roman"/>
                <a:cs typeface="Arial"/>
              </a:rPr>
              <a:t>Перечитати  лист і запитати себе: «Чи на місці комісії я б схвалив/схвалила такого кандидата?»</a:t>
            </a:r>
            <a:endParaRPr lang="ru-RU" sz="1600" dirty="0">
              <a:solidFill>
                <a:srgbClr val="EFEDE3"/>
              </a:solidFill>
              <a:ea typeface="Calibri"/>
              <a:cs typeface="Times New Roman"/>
            </a:endParaRPr>
          </a:p>
        </p:txBody>
      </p:sp>
      <p:sp>
        <p:nvSpPr>
          <p:cNvPr id="16" name="Obdĺžnik 15">
            <a:extLst>
              <a:ext uri="{FF2B5EF4-FFF2-40B4-BE49-F238E27FC236}">
                <a16:creationId xmlns="" xmlns:a16="http://schemas.microsoft.com/office/drawing/2014/main" id="{334CF6ED-F6F3-B670-D27D-C420E0369F52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504" y="60618"/>
            <a:ext cx="1476884" cy="1424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8219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="" xmlns:a16="http://schemas.microsoft.com/office/drawing/2014/main" id="{349B1AE7-A9F3-9C23-B422-A243695CD5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8151410"/>
              </p:ext>
            </p:extLst>
          </p:nvPr>
        </p:nvGraphicFramePr>
        <p:xfrm>
          <a:off x="6960096" y="2204863"/>
          <a:ext cx="5411393" cy="4653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39416" y="1196752"/>
            <a:ext cx="68407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варто писати мотиваційний лист одним великим списком досягнень і навичок;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Уникайте сленгу та нецензурних слів;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</a:t>
            </a:r>
            <a:r>
              <a:rPr lang="ru-RU" sz="1600" dirty="0" err="1">
                <a:solidFill>
                  <a:srgbClr val="191B0E"/>
                </a:solidFill>
              </a:rPr>
              <a:t>пишіть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довгих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речень</a:t>
            </a:r>
            <a:r>
              <a:rPr lang="ru-RU" sz="1600" dirty="0">
                <a:solidFill>
                  <a:srgbClr val="191B0E"/>
                </a:solidFill>
              </a:rPr>
              <a:t>, </a:t>
            </a:r>
            <a:r>
              <a:rPr lang="ru-RU" sz="1600" dirty="0" err="1">
                <a:solidFill>
                  <a:srgbClr val="191B0E"/>
                </a:solidFill>
              </a:rPr>
              <a:t>адже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можна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помилитися</a:t>
            </a:r>
            <a:r>
              <a:rPr lang="ru-RU" sz="1600" dirty="0">
                <a:solidFill>
                  <a:srgbClr val="191B0E"/>
                </a:solidFill>
              </a:rPr>
              <a:t> з </a:t>
            </a:r>
            <a:r>
              <a:rPr lang="ru-RU" sz="1600" dirty="0" err="1">
                <a:solidFill>
                  <a:srgbClr val="191B0E"/>
                </a:solidFill>
              </a:rPr>
              <a:t>пунктуацією</a:t>
            </a:r>
            <a:r>
              <a:rPr lang="ru-RU" sz="1600" dirty="0">
                <a:solidFill>
                  <a:srgbClr val="191B0E"/>
                </a:solidFill>
              </a:rPr>
              <a:t>. Нехай їх буде багато, але правильні;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Уникайте шаблонних фраз та мовних помилок;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зловживайте цитатами або використовуйте їх лише у тих випадках, коли без цитати втрачається контекст розповіді;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копіюйте нічого зі сторонніх джерел;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перебільшуйте своїх досягнень, адже участь і місце в олімпіадах та конкурсах легко перевіряється у відповідному реєстрі;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 err="1">
                <a:solidFill>
                  <a:srgbClr val="191B0E"/>
                </a:solidFill>
              </a:rPr>
              <a:t>Пишіть</a:t>
            </a:r>
            <a:r>
              <a:rPr lang="ru-RU" sz="1600" dirty="0">
                <a:solidFill>
                  <a:srgbClr val="191B0E"/>
                </a:solidFill>
              </a:rPr>
              <a:t> у </a:t>
            </a:r>
            <a:r>
              <a:rPr lang="ru-RU" sz="1600" dirty="0" err="1">
                <a:solidFill>
                  <a:srgbClr val="191B0E"/>
                </a:solidFill>
              </a:rPr>
              <a:t>документі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en-US" sz="1600" dirty="0">
                <a:solidFill>
                  <a:srgbClr val="191B0E"/>
                </a:solidFill>
              </a:rPr>
              <a:t>Word </a:t>
            </a:r>
            <a:r>
              <a:rPr lang="ru-RU" sz="1600" dirty="0" err="1">
                <a:solidFill>
                  <a:srgbClr val="191B0E"/>
                </a:solidFill>
              </a:rPr>
              <a:t>або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en-US" sz="1600" dirty="0">
                <a:solidFill>
                  <a:srgbClr val="191B0E"/>
                </a:solidFill>
              </a:rPr>
              <a:t>Google Docs, </a:t>
            </a:r>
            <a:r>
              <a:rPr lang="ru-RU" sz="1600" dirty="0">
                <a:solidFill>
                  <a:srgbClr val="191B0E"/>
                </a:solidFill>
              </a:rPr>
              <a:t>пам’ятайте, що головне – інформативність;</a:t>
            </a:r>
          </a:p>
          <a:p>
            <a:pPr marL="540000" indent="-360000">
              <a:buFont typeface="Wingdings" panose="05000000000000000000" pitchFamily="2" charset="2"/>
              <a:buChar char="ü"/>
            </a:pPr>
            <a:endParaRPr lang="ru-RU" sz="1600" dirty="0">
              <a:solidFill>
                <a:srgbClr val="191B0E"/>
              </a:solidFill>
            </a:endParaRPr>
          </a:p>
          <a:p>
            <a:pPr marL="540000" indent="-36000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rgbClr val="191B0E"/>
                </a:solidFill>
              </a:rPr>
              <a:t>Не </a:t>
            </a:r>
            <a:r>
              <a:rPr lang="ru-RU" sz="1600" dirty="0" err="1">
                <a:solidFill>
                  <a:srgbClr val="191B0E"/>
                </a:solidFill>
              </a:rPr>
              <a:t>маніпулюйте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негативним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життєвим</a:t>
            </a:r>
            <a:r>
              <a:rPr lang="ru-RU" sz="1600" dirty="0">
                <a:solidFill>
                  <a:srgbClr val="191B0E"/>
                </a:solidFill>
              </a:rPr>
              <a:t> </a:t>
            </a:r>
            <a:r>
              <a:rPr lang="ru-RU" sz="1600" dirty="0" err="1">
                <a:solidFill>
                  <a:srgbClr val="191B0E"/>
                </a:solidFill>
              </a:rPr>
              <a:t>досвідом</a:t>
            </a:r>
            <a:r>
              <a:rPr lang="ru-RU" sz="1600" dirty="0">
                <a:solidFill>
                  <a:srgbClr val="191B0E"/>
                </a:solidFill>
              </a:rPr>
              <a:t>.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B1F6F19C-4C10-7624-4BE5-98DF48196E70}"/>
              </a:ext>
            </a:extLst>
          </p:cNvPr>
          <p:cNvSpPr txBox="1">
            <a:spLocks/>
          </p:cNvSpPr>
          <p:nvPr/>
        </p:nvSpPr>
        <p:spPr>
          <a:xfrm>
            <a:off x="1559496" y="260648"/>
            <a:ext cx="9676408" cy="798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000" b="1" dirty="0">
                <a:solidFill>
                  <a:srgbClr val="119F1F"/>
                </a:solidFill>
              </a:rPr>
              <a:t>Важливо</a:t>
            </a:r>
            <a:endParaRPr lang="ru-RU" sz="6000" b="1" dirty="0">
              <a:solidFill>
                <a:srgbClr val="119F1F"/>
              </a:solidFill>
            </a:endParaRPr>
          </a:p>
        </p:txBody>
      </p:sp>
      <p:sp>
        <p:nvSpPr>
          <p:cNvPr id="10" name="Obdĺžnik 9">
            <a:extLst>
              <a:ext uri="{FF2B5EF4-FFF2-40B4-BE49-F238E27FC236}">
                <a16:creationId xmlns="" xmlns:a16="http://schemas.microsoft.com/office/drawing/2014/main" id="{E3665216-9D19-165B-D11A-B89BA93DDD7E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119F1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13278"/>
            <a:ext cx="16764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8282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ĺžnik 21">
            <a:extLst>
              <a:ext uri="{FF2B5EF4-FFF2-40B4-BE49-F238E27FC236}">
                <a16:creationId xmlns="" xmlns:a16="http://schemas.microsoft.com/office/drawing/2014/main" id="{244DB0D9-BE82-813B-AE29-51DAC2AEE814}"/>
              </a:ext>
            </a:extLst>
          </p:cNvPr>
          <p:cNvSpPr/>
          <p:nvPr/>
        </p:nvSpPr>
        <p:spPr>
          <a:xfrm>
            <a:off x="405692" y="-53960"/>
            <a:ext cx="381974" cy="6911960"/>
          </a:xfrm>
          <a:prstGeom prst="rect">
            <a:avLst/>
          </a:prstGeom>
          <a:solidFill>
            <a:srgbClr val="EFED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ADEB1994-24D9-E9EA-367C-4396DB435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472" y="332656"/>
            <a:ext cx="3140224" cy="798984"/>
          </a:xfrm>
        </p:spPr>
        <p:txBody>
          <a:bodyPr/>
          <a:lstStyle/>
          <a:p>
            <a:r>
              <a:rPr lang="uk-UA" b="1" dirty="0">
                <a:solidFill>
                  <a:srgbClr val="191B0E"/>
                </a:solidFill>
              </a:rPr>
              <a:t>Питання</a:t>
            </a:r>
            <a:endParaRPr lang="ru-RU" b="1" dirty="0">
              <a:solidFill>
                <a:srgbClr val="191B0E"/>
              </a:solidFill>
            </a:endParaRPr>
          </a:p>
        </p:txBody>
      </p:sp>
      <p:sp>
        <p:nvSpPr>
          <p:cNvPr id="8" name="Obdĺžnik: zaoblené rohy 7">
            <a:extLst>
              <a:ext uri="{FF2B5EF4-FFF2-40B4-BE49-F238E27FC236}">
                <a16:creationId xmlns="" xmlns:a16="http://schemas.microsoft.com/office/drawing/2014/main" id="{CDEAC006-4119-9936-B867-B6CC3BC6F279}"/>
              </a:ext>
            </a:extLst>
          </p:cNvPr>
          <p:cNvSpPr/>
          <p:nvPr/>
        </p:nvSpPr>
        <p:spPr>
          <a:xfrm>
            <a:off x="380421" y="1430146"/>
            <a:ext cx="2736304" cy="1584176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Мотиваційні листи потрібно відвозити/надсилати безпосередньо до закладу освіти?</a:t>
            </a:r>
            <a:endParaRPr lang="sk-SK" dirty="0"/>
          </a:p>
        </p:txBody>
      </p:sp>
      <p:sp>
        <p:nvSpPr>
          <p:cNvPr id="9" name="Obdĺžnik: zaoblené rohy 8">
            <a:extLst>
              <a:ext uri="{FF2B5EF4-FFF2-40B4-BE49-F238E27FC236}">
                <a16:creationId xmlns="" xmlns:a16="http://schemas.microsoft.com/office/drawing/2014/main" id="{88C7B3D8-7522-DD2E-5F67-B488DB4CF013}"/>
              </a:ext>
            </a:extLst>
          </p:cNvPr>
          <p:cNvSpPr/>
          <p:nvPr/>
        </p:nvSpPr>
        <p:spPr>
          <a:xfrm>
            <a:off x="398166" y="3095928"/>
            <a:ext cx="2745506" cy="3285400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>
                <a:solidFill>
                  <a:srgbClr val="191B0E"/>
                </a:solidFill>
              </a:rPr>
              <a:t>Під час реєстрації електронних кабінетів та подання заяв в електронній формі мотиваційний лист додають до кожної заяви лише через електронний кабінет. Текст листа треба вписати або вставити в спеціальне віконце в розділі «Подання заяв».</a:t>
            </a:r>
            <a:endParaRPr lang="sk-SK" sz="1600" dirty="0">
              <a:solidFill>
                <a:srgbClr val="191B0E"/>
              </a:solidFill>
            </a:endParaRPr>
          </a:p>
        </p:txBody>
      </p:sp>
      <p:sp>
        <p:nvSpPr>
          <p:cNvPr id="11" name="Obdĺžnik: zaoblené rohy 10">
            <a:extLst>
              <a:ext uri="{FF2B5EF4-FFF2-40B4-BE49-F238E27FC236}">
                <a16:creationId xmlns="" xmlns:a16="http://schemas.microsoft.com/office/drawing/2014/main" id="{127D5A9E-F916-8C5C-9E35-4FA1FF8DAD66}"/>
              </a:ext>
            </a:extLst>
          </p:cNvPr>
          <p:cNvSpPr/>
          <p:nvPr/>
        </p:nvSpPr>
        <p:spPr>
          <a:xfrm>
            <a:off x="3453409" y="1423330"/>
            <a:ext cx="2579127" cy="1043624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Куди надсилати копії грамот, нагород та ін.?</a:t>
            </a:r>
            <a:endParaRPr lang="sk-SK" dirty="0"/>
          </a:p>
        </p:txBody>
      </p:sp>
      <p:sp>
        <p:nvSpPr>
          <p:cNvPr id="12" name="Obdĺžnik: zaoblené rohy 11">
            <a:extLst>
              <a:ext uri="{FF2B5EF4-FFF2-40B4-BE49-F238E27FC236}">
                <a16:creationId xmlns="" xmlns:a16="http://schemas.microsoft.com/office/drawing/2014/main" id="{9A9CC2E8-6A24-E9C9-EB8B-2E31A631CAC2}"/>
              </a:ext>
            </a:extLst>
          </p:cNvPr>
          <p:cNvSpPr/>
          <p:nvPr/>
        </p:nvSpPr>
        <p:spPr>
          <a:xfrm>
            <a:off x="3470134" y="2574842"/>
            <a:ext cx="2545675" cy="2985187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>
                <a:solidFill>
                  <a:srgbClr val="191B0E"/>
                </a:solidFill>
              </a:rPr>
              <a:t>Копії матеріалів ( дипломи, нагороди), що підтверджують надану інформацію, налсилаються на електронну скриньку</a:t>
            </a:r>
          </a:p>
          <a:p>
            <a:pPr algn="ctr"/>
            <a:endParaRPr lang="uk-UA" sz="1600" dirty="0">
              <a:solidFill>
                <a:srgbClr val="191B0E"/>
              </a:solidFill>
            </a:endParaRPr>
          </a:p>
          <a:p>
            <a:pPr algn="ctr"/>
            <a:r>
              <a:rPr lang="uk-UA" sz="1600" dirty="0">
                <a:solidFill>
                  <a:srgbClr val="191B0E"/>
                </a:solidFill>
              </a:rPr>
              <a:t>В темі листа необхідно вказати:</a:t>
            </a:r>
          </a:p>
          <a:p>
            <a:pPr algn="ctr"/>
            <a:r>
              <a:rPr lang="uk-UA" sz="1600" b="1" dirty="0">
                <a:solidFill>
                  <a:srgbClr val="191B0E"/>
                </a:solidFill>
              </a:rPr>
              <a:t>МЛ Ваше прізвище, додатки</a:t>
            </a:r>
            <a:endParaRPr lang="sk-SK" sz="1600" b="1" dirty="0">
              <a:solidFill>
                <a:srgbClr val="191B0E"/>
              </a:solidFill>
            </a:endParaRPr>
          </a:p>
        </p:txBody>
      </p:sp>
      <p:sp>
        <p:nvSpPr>
          <p:cNvPr id="14" name="Obdĺžnik: zaoblené rohy 13">
            <a:extLst>
              <a:ext uri="{FF2B5EF4-FFF2-40B4-BE49-F238E27FC236}">
                <a16:creationId xmlns="" xmlns:a16="http://schemas.microsoft.com/office/drawing/2014/main" id="{81091EA2-52EA-FE0E-B720-F7BB166E1549}"/>
              </a:ext>
            </a:extLst>
          </p:cNvPr>
          <p:cNvSpPr/>
          <p:nvPr/>
        </p:nvSpPr>
        <p:spPr>
          <a:xfrm>
            <a:off x="6286811" y="3521721"/>
            <a:ext cx="2842989" cy="3168351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dirty="0">
                <a:solidFill>
                  <a:srgbClr val="191B0E"/>
                </a:solidFill>
              </a:rPr>
              <a:t>Наймовірніше ви створювали текст листа понад 120 хвилин, що передбачені для однієї сесії роботи з кабінетом. Щоб уникнути таких прикрих випадків, радимо писати текст листа в іншій програмі, наприклад «</a:t>
            </a:r>
            <a:r>
              <a:rPr lang="en-GB" sz="1600" dirty="0">
                <a:solidFill>
                  <a:srgbClr val="191B0E"/>
                </a:solidFill>
              </a:rPr>
              <a:t>Word</a:t>
            </a:r>
            <a:r>
              <a:rPr lang="uk-UA" sz="1600" dirty="0">
                <a:solidFill>
                  <a:srgbClr val="191B0E"/>
                </a:solidFill>
              </a:rPr>
              <a:t>» або</a:t>
            </a:r>
            <a:r>
              <a:rPr lang="en-GB" sz="1600" dirty="0">
                <a:solidFill>
                  <a:srgbClr val="191B0E"/>
                </a:solidFill>
              </a:rPr>
              <a:t> </a:t>
            </a:r>
            <a:r>
              <a:rPr lang="uk-UA" sz="1600" dirty="0">
                <a:solidFill>
                  <a:srgbClr val="191B0E"/>
                </a:solidFill>
              </a:rPr>
              <a:t>«</a:t>
            </a:r>
            <a:r>
              <a:rPr lang="en-GB" sz="1600" dirty="0">
                <a:solidFill>
                  <a:srgbClr val="191B0E"/>
                </a:solidFill>
              </a:rPr>
              <a:t>Google</a:t>
            </a:r>
            <a:r>
              <a:rPr lang="uk-UA" sz="1600" dirty="0">
                <a:solidFill>
                  <a:srgbClr val="191B0E"/>
                </a:solidFill>
              </a:rPr>
              <a:t>-Документи», а потім копіювати готовий текст в електронний кабінет.</a:t>
            </a:r>
          </a:p>
        </p:txBody>
      </p:sp>
      <p:sp>
        <p:nvSpPr>
          <p:cNvPr id="13" name="Obdĺžnik: zaoblené rohy 12">
            <a:extLst>
              <a:ext uri="{FF2B5EF4-FFF2-40B4-BE49-F238E27FC236}">
                <a16:creationId xmlns="" xmlns:a16="http://schemas.microsoft.com/office/drawing/2014/main" id="{025D8F38-B2EC-3DD9-DE7D-CB1571E49EB4}"/>
              </a:ext>
            </a:extLst>
          </p:cNvPr>
          <p:cNvSpPr/>
          <p:nvPr/>
        </p:nvSpPr>
        <p:spPr>
          <a:xfrm>
            <a:off x="6340154" y="1423330"/>
            <a:ext cx="2736304" cy="1978690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Якщо я писав текст листа в кабінеті, натиснув кнопку «Зберегти», а мене повернуло на головну сторінку й нічого не збереглося?</a:t>
            </a:r>
            <a:endParaRPr lang="sk-SK" dirty="0"/>
          </a:p>
        </p:txBody>
      </p:sp>
      <p:sp>
        <p:nvSpPr>
          <p:cNvPr id="23" name="Obdĺžnik: zaoblené rohy 22">
            <a:extLst>
              <a:ext uri="{FF2B5EF4-FFF2-40B4-BE49-F238E27FC236}">
                <a16:creationId xmlns="" xmlns:a16="http://schemas.microsoft.com/office/drawing/2014/main" id="{03246472-99D1-D287-3B32-64C480389DD7}"/>
              </a:ext>
            </a:extLst>
          </p:cNvPr>
          <p:cNvSpPr/>
          <p:nvPr/>
        </p:nvSpPr>
        <p:spPr>
          <a:xfrm>
            <a:off x="9479671" y="1423330"/>
            <a:ext cx="2601721" cy="1485901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0025" marR="200025" algn="ctr">
              <a:lnSpc>
                <a:spcPct val="115000"/>
              </a:lnSpc>
              <a:spcAft>
                <a:spcPts val="900"/>
              </a:spcAft>
            </a:pPr>
            <a:r>
              <a:rPr lang="ru-RU" sz="1800" dirty="0">
                <a:solidFill>
                  <a:srgbClr val="EFEDE3"/>
                </a:solidFill>
                <a:ea typeface="Times New Roman"/>
                <a:cs typeface="Times New Roman"/>
              </a:rPr>
              <a:t>Чи можна в кабінеті редагувати текст написаного листа?</a:t>
            </a:r>
            <a:endParaRPr lang="ru-RU" sz="1800" dirty="0">
              <a:solidFill>
                <a:srgbClr val="EFEDE3"/>
              </a:solidFill>
              <a:ea typeface="Calibri"/>
              <a:cs typeface="Times New Roman"/>
            </a:endParaRPr>
          </a:p>
        </p:txBody>
      </p:sp>
      <p:sp>
        <p:nvSpPr>
          <p:cNvPr id="24" name="Obdĺžnik: zaoblené rohy 23">
            <a:extLst>
              <a:ext uri="{FF2B5EF4-FFF2-40B4-BE49-F238E27FC236}">
                <a16:creationId xmlns="" xmlns:a16="http://schemas.microsoft.com/office/drawing/2014/main" id="{4FA7B440-426F-7836-28D8-7D0950336BF4}"/>
              </a:ext>
            </a:extLst>
          </p:cNvPr>
          <p:cNvSpPr/>
          <p:nvPr/>
        </p:nvSpPr>
        <p:spPr>
          <a:xfrm>
            <a:off x="9511056" y="2992452"/>
            <a:ext cx="2551331" cy="2303754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Редагувати текст можна тільки до моменту подання заяви. Після цього (коли заява вже має статус “Зареєстровано в ЄДЕБО”) текст листа редагувати неможливо.</a:t>
            </a:r>
          </a:p>
        </p:txBody>
      </p:sp>
    </p:spTree>
    <p:extLst>
      <p:ext uri="{BB962C8B-B14F-4D97-AF65-F5344CB8AC3E}">
        <p14:creationId xmlns:p14="http://schemas.microsoft.com/office/powerpoint/2010/main" val="11286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>
            <a:extLst>
              <a:ext uri="{FF2B5EF4-FFF2-40B4-BE49-F238E27FC236}">
                <a16:creationId xmlns="" xmlns:a16="http://schemas.microsoft.com/office/drawing/2014/main" id="{5BC1CCDA-C3F1-F66C-4C93-5BD8F5267DC3}"/>
              </a:ext>
            </a:extLst>
          </p:cNvPr>
          <p:cNvSpPr/>
          <p:nvPr/>
        </p:nvSpPr>
        <p:spPr>
          <a:xfrm>
            <a:off x="405692" y="-53960"/>
            <a:ext cx="381974" cy="6911960"/>
          </a:xfrm>
          <a:prstGeom prst="rect">
            <a:avLst/>
          </a:prstGeom>
          <a:solidFill>
            <a:srgbClr val="EFED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Прямоугольник 3"/>
          <p:cNvSpPr/>
          <p:nvPr/>
        </p:nvSpPr>
        <p:spPr>
          <a:xfrm>
            <a:off x="6888088" y="4871230"/>
            <a:ext cx="4608512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20"/>
              </a:lnSpc>
              <a:spcAft>
                <a:spcPts val="750"/>
              </a:spcAft>
            </a:pPr>
            <a:r>
              <a:rPr lang="ru-RU" b="1" i="1" dirty="0">
                <a:solidFill>
                  <a:srgbClr val="C00000"/>
                </a:solidFill>
                <a:ea typeface="Times New Roman"/>
                <a:cs typeface="Times New Roman"/>
              </a:rPr>
              <a:t>Хорошим тоном, принаймні у західних університетах, вважається використання всього наданого у рекомендаціях обсягу щодо написання МЛ. </a:t>
            </a:r>
            <a:endParaRPr lang="ru-RU" sz="1400" b="1" i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sp>
        <p:nvSpPr>
          <p:cNvPr id="5" name="Obdĺžnik: zaoblené rohy 4">
            <a:extLst>
              <a:ext uri="{FF2B5EF4-FFF2-40B4-BE49-F238E27FC236}">
                <a16:creationId xmlns="" xmlns:a16="http://schemas.microsoft.com/office/drawing/2014/main" id="{CADF9064-ACC8-58A4-9254-C262FFC4F4B5}"/>
              </a:ext>
            </a:extLst>
          </p:cNvPr>
          <p:cNvSpPr/>
          <p:nvPr/>
        </p:nvSpPr>
        <p:spPr>
          <a:xfrm>
            <a:off x="1847528" y="1316706"/>
            <a:ext cx="2736304" cy="795629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 чиє ім'я писати мотиваційний лист?</a:t>
            </a:r>
          </a:p>
        </p:txBody>
      </p:sp>
      <p:sp>
        <p:nvSpPr>
          <p:cNvPr id="6" name="Obdĺžnik: zaoblené rohy 5">
            <a:extLst>
              <a:ext uri="{FF2B5EF4-FFF2-40B4-BE49-F238E27FC236}">
                <a16:creationId xmlns="" xmlns:a16="http://schemas.microsoft.com/office/drawing/2014/main" id="{06D4C832-1015-C53E-7BE5-AB7F6DEBA089}"/>
              </a:ext>
            </a:extLst>
          </p:cNvPr>
          <p:cNvSpPr/>
          <p:nvPr/>
        </p:nvSpPr>
        <p:spPr>
          <a:xfrm>
            <a:off x="1865273" y="2040327"/>
            <a:ext cx="2700813" cy="1080120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191B0E"/>
                </a:solidFill>
              </a:rPr>
              <a:t>Мотиваційний лист пишеться на ім'я ректора університету.</a:t>
            </a:r>
          </a:p>
        </p:txBody>
      </p:sp>
      <p:sp>
        <p:nvSpPr>
          <p:cNvPr id="7" name="Obdĺžnik: zaoblené rohy 6">
            <a:extLst>
              <a:ext uri="{FF2B5EF4-FFF2-40B4-BE49-F238E27FC236}">
                <a16:creationId xmlns="" xmlns:a16="http://schemas.microsoft.com/office/drawing/2014/main" id="{7355BC2B-C501-8892-06BC-FB41801D3A22}"/>
              </a:ext>
            </a:extLst>
          </p:cNvPr>
          <p:cNvSpPr/>
          <p:nvPr/>
        </p:nvSpPr>
        <p:spPr>
          <a:xfrm>
            <a:off x="5282472" y="1339586"/>
            <a:ext cx="3004565" cy="1485901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0025" marR="200025" algn="ctr">
              <a:lnSpc>
                <a:spcPct val="115000"/>
              </a:lnSpc>
              <a:spcAft>
                <a:spcPts val="900"/>
              </a:spcAft>
            </a:pPr>
            <a:r>
              <a:rPr lang="ru-RU" sz="1800" dirty="0">
                <a:solidFill>
                  <a:srgbClr val="EFEDE3"/>
                </a:solidFill>
                <a:ea typeface="Times New Roman"/>
                <a:cs typeface="Times New Roman"/>
              </a:rPr>
              <a:t>Чи потрібно на мотиваційний лист накладати цифровий електронний підпис? </a:t>
            </a:r>
            <a:endParaRPr lang="ru-RU" sz="1800" dirty="0">
              <a:solidFill>
                <a:srgbClr val="EFEDE3"/>
              </a:solidFill>
              <a:ea typeface="Calibri"/>
              <a:cs typeface="Times New Roman"/>
            </a:endParaRPr>
          </a:p>
        </p:txBody>
      </p:sp>
      <p:sp>
        <p:nvSpPr>
          <p:cNvPr id="8" name="Obdĺžnik: zaoblené rohy 7">
            <a:extLst>
              <a:ext uri="{FF2B5EF4-FFF2-40B4-BE49-F238E27FC236}">
                <a16:creationId xmlns="" xmlns:a16="http://schemas.microsoft.com/office/drawing/2014/main" id="{6F21642D-DDC9-2DFF-B879-AF5A2D11EC04}"/>
              </a:ext>
            </a:extLst>
          </p:cNvPr>
          <p:cNvSpPr/>
          <p:nvPr/>
        </p:nvSpPr>
        <p:spPr>
          <a:xfrm>
            <a:off x="5311567" y="2718399"/>
            <a:ext cx="2946373" cy="1080120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191B0E"/>
                </a:solidFill>
              </a:rPr>
              <a:t>Ні</a:t>
            </a:r>
          </a:p>
        </p:txBody>
      </p:sp>
      <p:sp>
        <p:nvSpPr>
          <p:cNvPr id="15" name="Obdĺžnik: zaoblené rohy 14">
            <a:extLst>
              <a:ext uri="{FF2B5EF4-FFF2-40B4-BE49-F238E27FC236}">
                <a16:creationId xmlns="" xmlns:a16="http://schemas.microsoft.com/office/drawing/2014/main" id="{A5A479F6-D013-D179-6CA3-58A603D4B68E}"/>
              </a:ext>
            </a:extLst>
          </p:cNvPr>
          <p:cNvSpPr/>
          <p:nvPr/>
        </p:nvSpPr>
        <p:spPr>
          <a:xfrm>
            <a:off x="1371452" y="3289418"/>
            <a:ext cx="3563692" cy="1206014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0025" marR="200025" algn="ctr">
              <a:lnSpc>
                <a:spcPct val="115000"/>
              </a:lnSpc>
              <a:spcAft>
                <a:spcPts val="900"/>
              </a:spcAft>
            </a:pPr>
            <a:r>
              <a:rPr lang="ru-RU" sz="1800" dirty="0">
                <a:solidFill>
                  <a:srgbClr val="EFEDE3"/>
                </a:solidFill>
                <a:ea typeface="Times New Roman"/>
                <a:cs typeface="Times New Roman"/>
              </a:rPr>
              <a:t>Як подати мотиваційний лист через електронний кабінет? Не бачу такої опції.</a:t>
            </a:r>
            <a:endParaRPr lang="ru-RU" sz="1800" dirty="0">
              <a:solidFill>
                <a:srgbClr val="EFEDE3"/>
              </a:solidFill>
              <a:ea typeface="Calibri"/>
              <a:cs typeface="Times New Roman"/>
            </a:endParaRPr>
          </a:p>
        </p:txBody>
      </p:sp>
      <p:sp>
        <p:nvSpPr>
          <p:cNvPr id="16" name="Obdĺžnik: zaoblené rohy 15">
            <a:extLst>
              <a:ext uri="{FF2B5EF4-FFF2-40B4-BE49-F238E27FC236}">
                <a16:creationId xmlns="" xmlns:a16="http://schemas.microsoft.com/office/drawing/2014/main" id="{644E7F6C-11A0-D5D9-90CF-40A6300F3309}"/>
              </a:ext>
            </a:extLst>
          </p:cNvPr>
          <p:cNvSpPr/>
          <p:nvPr/>
        </p:nvSpPr>
        <p:spPr>
          <a:xfrm>
            <a:off x="736112" y="4425241"/>
            <a:ext cx="4834372" cy="2303754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0025" marR="200025" algn="ctr">
              <a:lnSpc>
                <a:spcPct val="115000"/>
              </a:lnSpc>
              <a:spcAft>
                <a:spcPts val="900"/>
              </a:spcAft>
            </a:pP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Мотиваційний лист додається до кожної заяви під час її подання. Отже заповнити лист в кабінеті можуть тільки ті категорії вступників, для яких відкрито подання заяв. В електронному кабінеті блок: Подання заяв </a:t>
            </a:r>
            <a:r>
              <a:rPr lang="ru-RU" sz="1600" dirty="0">
                <a:solidFill>
                  <a:srgbClr val="000000"/>
                </a:solidFill>
                <a:ea typeface="Calibri"/>
                <a:cs typeface="MS Gothic"/>
              </a:rPr>
              <a:t>➡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Georgia"/>
              </a:rPr>
              <a:t>️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Georgia"/>
              </a:rPr>
              <a:t>Результати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Georgia"/>
              </a:rPr>
              <a:t>випробувань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ea typeface="Calibri"/>
                <a:cs typeface="MS Gothic"/>
              </a:rPr>
              <a:t>➡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Georgia"/>
              </a:rPr>
              <a:t>️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Georgia"/>
              </a:rPr>
              <a:t>В</a:t>
            </a:r>
            <a:r>
              <a:rPr lang="ru-RU" sz="1600" dirty="0">
                <a:solidFill>
                  <a:srgbClr val="000000"/>
                </a:solidFill>
                <a:ea typeface="Times New Roman"/>
                <a:cs typeface="Times New Roman"/>
              </a:rPr>
              <a:t>нести текст мотиваційного листа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DD7AC784-FDBA-03CE-4E2F-8B3002BB08EF}"/>
              </a:ext>
            </a:extLst>
          </p:cNvPr>
          <p:cNvSpPr txBox="1">
            <a:spLocks/>
          </p:cNvSpPr>
          <p:nvPr/>
        </p:nvSpPr>
        <p:spPr>
          <a:xfrm>
            <a:off x="1343472" y="332656"/>
            <a:ext cx="3140224" cy="79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>
                <a:solidFill>
                  <a:srgbClr val="191B0E"/>
                </a:solidFill>
              </a:rPr>
              <a:t>Питання</a:t>
            </a:r>
            <a:endParaRPr lang="ru-RU" b="1" dirty="0">
              <a:solidFill>
                <a:srgbClr val="191B0E"/>
              </a:solidFill>
            </a:endParaRPr>
          </a:p>
        </p:txBody>
      </p:sp>
      <p:sp>
        <p:nvSpPr>
          <p:cNvPr id="22" name="Obdĺžnik: zaoblené rohy 21">
            <a:extLst>
              <a:ext uri="{FF2B5EF4-FFF2-40B4-BE49-F238E27FC236}">
                <a16:creationId xmlns="" xmlns:a16="http://schemas.microsoft.com/office/drawing/2014/main" id="{4228E25B-AE4D-0099-E8ED-E6E5DA26BEFD}"/>
              </a:ext>
            </a:extLst>
          </p:cNvPr>
          <p:cNvSpPr/>
          <p:nvPr/>
        </p:nvSpPr>
        <p:spPr>
          <a:xfrm>
            <a:off x="8870823" y="2924944"/>
            <a:ext cx="2946373" cy="1206014"/>
          </a:xfrm>
          <a:prstGeom prst="roundRect">
            <a:avLst/>
          </a:prstGeom>
          <a:noFill/>
          <a:ln>
            <a:solidFill>
              <a:srgbClr val="897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i="1" dirty="0">
                <a:solidFill>
                  <a:srgbClr val="000000"/>
                </a:solidFill>
                <a:latin typeface="Georgia"/>
                <a:ea typeface="Times New Roman"/>
                <a:cs typeface="Times New Roman"/>
              </a:rPr>
              <a:t>Формат поля для написання мотиваційного листа – до 20 000 символів. </a:t>
            </a:r>
            <a:endParaRPr lang="ru-RU" sz="1600" dirty="0"/>
          </a:p>
        </p:txBody>
      </p:sp>
      <p:sp>
        <p:nvSpPr>
          <p:cNvPr id="21" name="Obdĺžnik: zaoblené rohy 20">
            <a:extLst>
              <a:ext uri="{FF2B5EF4-FFF2-40B4-BE49-F238E27FC236}">
                <a16:creationId xmlns="" xmlns:a16="http://schemas.microsoft.com/office/drawing/2014/main" id="{BC13A148-5FAB-3177-C936-78624A381C0A}"/>
              </a:ext>
            </a:extLst>
          </p:cNvPr>
          <p:cNvSpPr/>
          <p:nvPr/>
        </p:nvSpPr>
        <p:spPr>
          <a:xfrm>
            <a:off x="8841728" y="1318753"/>
            <a:ext cx="3004565" cy="1678199"/>
          </a:xfrm>
          <a:prstGeom prst="round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0025" marR="200025" algn="ctr">
              <a:lnSpc>
                <a:spcPct val="115000"/>
              </a:lnSpc>
              <a:spcAft>
                <a:spcPts val="900"/>
              </a:spcAft>
            </a:pPr>
            <a:r>
              <a:rPr lang="ru-RU" sz="1800" dirty="0">
                <a:solidFill>
                  <a:srgbClr val="EFEDE3"/>
                </a:solidFill>
                <a:ea typeface="Times New Roman"/>
                <a:cs typeface="Times New Roman"/>
              </a:rPr>
              <a:t>Яка максимальна кількість символів під час написання мотиваційного листа в кабінеті?</a:t>
            </a:r>
            <a:endParaRPr lang="ru-RU" sz="1800" dirty="0">
              <a:solidFill>
                <a:srgbClr val="EFEDE3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996754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714" y="836712"/>
            <a:ext cx="11053577" cy="1296144"/>
          </a:xfrm>
          <a:solidFill>
            <a:srgbClr val="EFEDE3"/>
          </a:solidFill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atin typeface="+mn-lt"/>
              </a:rPr>
              <a:t>          Мотиваційний лист </a:t>
            </a:r>
            <a:r>
              <a:rPr lang="ru-RU" sz="3600" dirty="0">
                <a:latin typeface="+mn-lt"/>
              </a:rPr>
              <a:t>— це  портрет, віддзеркалення думок і прагнень, способу мислення та зацікавлень. 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="" xmlns:a16="http://schemas.microsoft.com/office/drawing/2014/main" id="{C1D39305-70B9-85FD-372E-D9AC90C87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4432" y="4941168"/>
            <a:ext cx="1008112" cy="1243943"/>
          </a:xfrm>
          <a:prstGeom prst="rect">
            <a:avLst/>
          </a:prstGeom>
        </p:spPr>
      </p:pic>
      <p:sp>
        <p:nvSpPr>
          <p:cNvPr id="8" name="Obdĺžnik 7">
            <a:extLst>
              <a:ext uri="{FF2B5EF4-FFF2-40B4-BE49-F238E27FC236}">
                <a16:creationId xmlns="" xmlns:a16="http://schemas.microsoft.com/office/drawing/2014/main" id="{9570089D-6989-7443-7F90-B1F77741360C}"/>
              </a:ext>
            </a:extLst>
          </p:cNvPr>
          <p:cNvSpPr/>
          <p:nvPr/>
        </p:nvSpPr>
        <p:spPr>
          <a:xfrm>
            <a:off x="430683" y="0"/>
            <a:ext cx="288032" cy="6858000"/>
          </a:xfrm>
          <a:prstGeom prst="rect">
            <a:avLst/>
          </a:prstGeom>
          <a:solidFill>
            <a:srgbClr val="897B6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018" y="0"/>
            <a:ext cx="357572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561534"/>
      </p:ext>
    </p:extLst>
  </p:cSld>
  <p:clrMapOvr>
    <a:masterClrMapping/>
  </p:clrMapOvr>
</p:sld>
</file>

<file path=ppt/theme/theme1.xml><?xml version="1.0" encoding="utf-8"?>
<a:theme xmlns:a="http://schemas.openxmlformats.org/drawingml/2006/main" name="Orezanie">
  <a:themeElements>
    <a:clrScheme name="Orezani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Orezanie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rezani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TM10001105[[fn=Orezanie]]</Template>
  <TotalTime>2746</TotalTime>
  <Words>1827</Words>
  <Application>Microsoft Office PowerPoint</Application>
  <PresentationFormat>Произвольный</PresentationFormat>
  <Paragraphs>211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Orezanie</vt:lpstr>
      <vt:lpstr>Мотиваційний лист</vt:lpstr>
      <vt:lpstr>Презентация PowerPoint</vt:lpstr>
      <vt:lpstr>Для кого?</vt:lpstr>
      <vt:lpstr>Як мотиваційний лист впливає на вступ до вишу? </vt:lpstr>
      <vt:lpstr>Підготовка до написання мотиваційного листа</vt:lpstr>
      <vt:lpstr>Вимоги до мотиваційного листа</vt:lpstr>
      <vt:lpstr>Важливо</vt:lpstr>
      <vt:lpstr>Важливо</vt:lpstr>
      <vt:lpstr>Структура мотиваційного листа</vt:lpstr>
      <vt:lpstr>«Шапка»</vt:lpstr>
      <vt:lpstr>Вступ (1-ий абзац) </vt:lpstr>
      <vt:lpstr>Основна частина (2-3 абзаци)   </vt:lpstr>
      <vt:lpstr>Важливо</vt:lpstr>
      <vt:lpstr>Заключна частина: висновок, підпис, подяка </vt:lpstr>
      <vt:lpstr>Презентация PowerPoint</vt:lpstr>
      <vt:lpstr>Що варто зробити після написання листа? </vt:lpstr>
      <vt:lpstr>Презентация PowerPoint</vt:lpstr>
      <vt:lpstr>Питання</vt:lpstr>
      <vt:lpstr>Презентация PowerPoint</vt:lpstr>
      <vt:lpstr>          Мотиваційний лист — це  портрет, віддзеркалення думок і прагнень, способу мислення та зацікавлень.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ІНФОРМАЦІЯ про результати навчальних досягнень ліцеїстів             за І семестр 2014/2015 н.р.</dc:title>
  <dc:creator>User</dc:creator>
  <cp:lastModifiedBy>Родина Ирина</cp:lastModifiedBy>
  <cp:revision>132</cp:revision>
  <dcterms:created xsi:type="dcterms:W3CDTF">2015-01-29T12:30:51Z</dcterms:created>
  <dcterms:modified xsi:type="dcterms:W3CDTF">2024-01-04T09:49:44Z</dcterms:modified>
</cp:coreProperties>
</file>