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62" r:id="rId3"/>
    <p:sldId id="259" r:id="rId4"/>
    <p:sldId id="260" r:id="rId5"/>
    <p:sldId id="263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5363F-DB51-4F61-BCFB-9197870F428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E835F-F3EA-42F8-82FA-859C33A6B58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3700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2581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11955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83426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5435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65545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60437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74370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24248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6843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29362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829051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847249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49942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072922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546099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21560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73436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E0343B9-797D-4A09-ADA4-D4BE73B5FC30}" type="datetimeFigureOut">
              <a:rPr lang="uk-UA" smtClean="0"/>
              <a:pPr/>
              <a:t>07.06.2021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6419A73-4510-4F6B-8ECF-06A71D0C1DB4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976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tvorchahrupaukrain.wixsite.com/volnovaxa" TargetMode="External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02573" y="578880"/>
            <a:ext cx="8574622" cy="261619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до ЗНО засобами дистанційного навчання</a:t>
            </a:r>
            <a:endParaRPr lang="uk-UA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4898554" y="3804679"/>
            <a:ext cx="6987645" cy="1388534"/>
          </a:xfrm>
        </p:spPr>
        <p:txBody>
          <a:bodyPr>
            <a:normAutofit fontScale="55000" lnSpcReduction="20000"/>
          </a:bodyPr>
          <a:lstStyle/>
          <a:p>
            <a:pPr algn="l"/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sz="42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Середа Наталя Анатоліївна</a:t>
            </a:r>
            <a:r>
              <a:rPr lang="uk-UA" sz="4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української мови та літератури Валер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9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янівського</a:t>
            </a:r>
            <a:r>
              <a:rPr lang="uk-UA" sz="2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ст., керівник районної творчої групи </a:t>
            </a:r>
            <a:r>
              <a:rPr 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вчителів української мови та літератури </a:t>
            </a:r>
            <a:r>
              <a:rPr lang="uk-UA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Готуємося до </a:t>
            </a:r>
            <a:r>
              <a:rPr lang="uk-UA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ЗНО-ДПА»</a:t>
            </a:r>
            <a:r>
              <a:rPr lang="uk-UA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uk-UA" sz="2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9909" y="6488668"/>
            <a:ext cx="899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2020р.</a:t>
            </a:r>
            <a:endParaRPr lang="uk-UA" sz="2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56881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85257" y="287383"/>
            <a:ext cx="94836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 модернізації освіти все більшу роль відіграє дистанційне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навчання. А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умовах пандемії, коли освітяни всього світу шукають продуктивні способи навчання в умовах самоізоляції, дистанційне навчання є найбільш прийнятним.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3840480" y="1329281"/>
            <a:ext cx="64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дистанційного навчання</a:t>
            </a:r>
            <a:endParaRPr lang="uk-UA" sz="2000" b="1" dirty="0"/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1580104" y="1955798"/>
            <a:ext cx="10018713" cy="3124201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свобода вибору для дитини й часткове перенесення відповідальності за результати навчання на її плечі;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подолання географічних кордонів для отримання освіти, що є дуже актуальним і єдино можливим при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екстернатній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формі навчання для дітей із непідконтрольних територій;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 у зручний час для всіх учасників освітнього процесу індивідуально здійснювати підготовку до олімпіад та конкурсів, до ДПА і ЗНО тощо.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більшення рівноправності 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партнерських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стосунках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між усіма учасниками освітнього процесу за концепцією Нової української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школи.</a:t>
            </a: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096" r="9187" b="19240"/>
          <a:stretch/>
        </p:blipFill>
        <p:spPr>
          <a:xfrm>
            <a:off x="4702628" y="5079999"/>
            <a:ext cx="2926080" cy="1625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7478106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8610" y="259080"/>
            <a:ext cx="9904413" cy="2161903"/>
          </a:xfrm>
        </p:spPr>
        <p:txBody>
          <a:bodyPr>
            <a:noAutofit/>
          </a:bodyPr>
          <a:lstStyle/>
          <a:p>
            <a:pPr algn="l" fontAlgn="base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Філологічна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Волноваського району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зокрема вчителі української мови та літератури, має багатий досвід у  використанні мережі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 як освітнього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року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 творча група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«Готуємось до ЗНО-ДПА»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 оновлюється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 блог «Методичний камертон».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290355" y="2420983"/>
            <a:ext cx="7421417" cy="490583"/>
          </a:xfrm>
        </p:spPr>
        <p:txBody>
          <a:bodyPr/>
          <a:lstStyle/>
          <a:p>
            <a:endParaRPr lang="uk-UA" dirty="0" smtClean="0">
              <a:hlinkClick r:id="rId2"/>
            </a:endParaRPr>
          </a:p>
          <a:p>
            <a:endParaRPr lang="uk-UA" dirty="0" smtClean="0">
              <a:hlinkClick r:id="rId2"/>
            </a:endParaRPr>
          </a:p>
          <a:p>
            <a:endParaRPr lang="uk-UA" dirty="0">
              <a:hlinkClick r:id="rId2"/>
            </a:endParaRPr>
          </a:p>
          <a:p>
            <a:endParaRPr lang="uk-UA" dirty="0">
              <a:hlinkClick r:id="rId2"/>
            </a:endParaRPr>
          </a:p>
        </p:txBody>
      </p:sp>
      <p:pic>
        <p:nvPicPr>
          <p:cNvPr id="7" name="Місце для вмісту 6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4610"/>
          <a:stretch/>
        </p:blipFill>
        <p:spPr>
          <a:xfrm>
            <a:off x="908156" y="2715719"/>
            <a:ext cx="4508575" cy="322878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Місце для вмісту 7"/>
          <p:cNvPicPr>
            <a:picLocks noGrp="1" noChangeAspect="1"/>
          </p:cNvPicPr>
          <p:nvPr>
            <p:ph sz="quarter" idx="4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3577"/>
          <a:stretch/>
        </p:blipFill>
        <p:spPr>
          <a:xfrm>
            <a:off x="6108476" y="2668451"/>
            <a:ext cx="5447691" cy="327604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04089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0458" y="352398"/>
            <a:ext cx="10136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Успішно складене зовнішнє незалежне оцінювання - це гордість дитини, родини і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вчителя-наставника. </a:t>
            </a:r>
          </a:p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Випускників 2020 року очікує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 справжніх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випробувань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складання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 із порушенням традиційних термінів після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зняття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карантинних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 в умовах пандемії. </a:t>
            </a:r>
          </a:p>
          <a:p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Основним завданням учителя в сучасних </a:t>
            </a:r>
            <a:r>
              <a:rPr lang="uk-UA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мовах є надання всебічної допомоги </a:t>
            </a:r>
            <a:r>
              <a:rPr lang="uk-UA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одинадцятикласникам</a:t>
            </a:r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засобами дистанційного навчання. </a:t>
            </a:r>
          </a:p>
          <a:p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/>
              <a:t> </a:t>
            </a:r>
            <a:r>
              <a:rPr lang="uk-UA" dirty="0" smtClean="0"/>
              <a:t>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80458" y="2310605"/>
            <a:ext cx="9563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Розробки членів творчої групи для дистанційного навчання, 2018р.</a:t>
            </a:r>
            <a:endParaRPr lang="uk-UA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 cstate="print"/>
          <a:srcRect l="6972" t="11730" r="8871" b="4833"/>
          <a:stretch/>
        </p:blipFill>
        <p:spPr bwMode="auto">
          <a:xfrm>
            <a:off x="3344357" y="2772270"/>
            <a:ext cx="4519483" cy="18774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289893" y="4649692"/>
            <a:ext cx="1032734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«Психологічні настанови до ЗНО», збірка інтерактивних плакатів підгрупи «</a:t>
            </a:r>
            <a:r>
              <a:rPr lang="uk-UA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Мотиватори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Плакати містять вправи та настанови на тренування пам’яті, запобігання стресовим ситуаціям, уміння керувати своїми емоціями, націлюють дітей на досягнення будь-якої мети. Здобувачі освіти можуть отримати корисні поради на період підготовки та проходження ЗНО, у день проведення ЗНО, при роботі із завданнями тестової форми.  Мотиваційні методи та прийоми допоможуть учителям-</a:t>
            </a:r>
            <a:r>
              <a:rPr lang="uk-UA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предметникам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глибше зрозуміти сутність психологічних процесів, що забезпечить кращу взаємодію у спілкуванні з випускниками, батьками. Батьки знайдуть цікаву інформацію про раціональне харчування та «секрети успішного тестування».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788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631576" y="94893"/>
            <a:ext cx="9852212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Aft>
                <a:spcPts val="0"/>
              </a:spcAft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Підгрупа 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uk-UA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Інноватори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підготувала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інтерактивний інформаційний матеріал з української мови та літератури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Це завдання у вигляді схем, таблиць, </a:t>
            </a:r>
            <a:r>
              <a:rPr lang="uk-UA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кросенсів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інтерактивних вправ, тестів</a:t>
            </a:r>
            <a:r>
              <a:rPr lang="uk-UA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Розробки</a:t>
            </a:r>
            <a:r>
              <a:rPr lang="uk-U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підгрупи  можуть активно використовуватися як учителями, так і учнями для підготовки до занять та ЗНО у дистанційному режимі. </a:t>
            </a:r>
            <a:endParaRPr lang="uk-UA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1667" y="1471667"/>
            <a:ext cx="4757916" cy="2585661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5421946" y="137267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У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2019 році </a:t>
            </a:r>
            <a:r>
              <a:rPr lang="uk-UA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Сєрая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Т. В.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b="1" kern="18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Ближненська</a:t>
            </a:r>
            <a:r>
              <a:rPr lang="uk-UA" b="1" kern="1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філія Волноваського ОЗССО I-II ст.)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новий член підгрупи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uk-UA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Інноватори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поповнила методичну «скарбничку» своїми розробками. Це 9 інтерактивних плакатів, такі як: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«Головні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ерої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літературних творів», «Жанри творів»,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uk-UA" b="1" spc="12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Упізнайте твір за присвятою або епіграфом»,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«Кому належить репліка?»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тощо,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ігровій формі допоможуть поглибити знання змісту творів з української літератури, знання здобувачами освіти жанрів, інших теоретичних відомостей.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425" t="13943" r="19826" b="9923"/>
          <a:stretch/>
        </p:blipFill>
        <p:spPr bwMode="auto">
          <a:xfrm>
            <a:off x="8020594" y="4207012"/>
            <a:ext cx="3755924" cy="25547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Рисунок 5" descr="https://1.bp.blogspot.com/-_wEj6CZaVXM/W9F5ep6yVuI/AAAAAAAABdk/0SaAF3jtJC8-folERrnuvu3HhJpjZncCQCEwYBhgL/s640/7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50" t="2217" r="4375" b="-2217"/>
          <a:stretch/>
        </p:blipFill>
        <p:spPr bwMode="auto">
          <a:xfrm>
            <a:off x="94912" y="3958339"/>
            <a:ext cx="3792744" cy="26054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Рисунок 6" descr="https://2.bp.blogspot.com/-Wapiiv6Zmbo/XAkBYLJUG5I/AAAAAAAABtQ/wwwLni3gqEE2wVCyOnyGW-QBC6jvqimnQCLcBGAs/s640/%25D0%2591%25D0%25B5%25D0%25B7%25D1%258B%25D0%25BC%25D1%258F%25D0%25BD%25D0%25BD%25D1%258B%25D0%25B913.jp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69" r="2625" b="9218"/>
          <a:stretch/>
        </p:blipFill>
        <p:spPr bwMode="auto">
          <a:xfrm>
            <a:off x="3357434" y="4252596"/>
            <a:ext cx="3626840" cy="25091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972015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645920" y="191589"/>
            <a:ext cx="9997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З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метою підвищення рівня підготовки старшокласників до ЗНО у 2019 році учасники підгрупи «</a:t>
            </a:r>
            <a:r>
              <a:rPr lang="uk-UA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Мотиватори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підготували спеціальні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тренажери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української літератури - 11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інтерактивних плакатів до тем, які вміщенні до програми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ЗНО-2020.</a:t>
            </a:r>
            <a:endParaRPr lang="uk-UA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/>
          <a:srcRect l="17927" t="18369" r="18581" b="6604"/>
          <a:stretch/>
        </p:blipFill>
        <p:spPr bwMode="auto">
          <a:xfrm>
            <a:off x="734241" y="1114919"/>
            <a:ext cx="3886200" cy="25831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 cstate="print"/>
          <a:srcRect l="17554" t="17263" r="19577" b="6161"/>
          <a:stretch/>
        </p:blipFill>
        <p:spPr bwMode="auto">
          <a:xfrm>
            <a:off x="772341" y="3924521"/>
            <a:ext cx="3848100" cy="2636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Прямокутник 4"/>
          <p:cNvSpPr/>
          <p:nvPr/>
        </p:nvSpPr>
        <p:spPr>
          <a:xfrm>
            <a:off x="4973138" y="1162308"/>
            <a:ext cx="6749143" cy="3467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«Усна 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народна творчість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«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Г. Квітка-</a:t>
            </a:r>
            <a:r>
              <a:rPr lang="uk-UA" sz="1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Основ'яненко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«Маруся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«Слово о полку Ігоревім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«Життя і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творчість І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Я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Франка»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«Творчість І.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Котляревського».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«М. Коцюбинський. «</a:t>
            </a:r>
            <a:r>
              <a:rPr lang="uk-UA" sz="1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Intermezzo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». «Тіні забутих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предків».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«Творчість П. Мирного. «Хіба ревуть воли, як ясла повні?» </a:t>
            </a:r>
            <a:endParaRPr lang="uk-UA" sz="1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П. Куліш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«Чорна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рада».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«Т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Г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Шевченко».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«І. Карпенко-Карий «Мартин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Боруля».</a:t>
            </a:r>
          </a:p>
          <a:p>
            <a:pPr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Художньо-зображальні </a:t>
            </a:r>
            <a:r>
              <a:rPr lang="uk-UA" sz="1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мовні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засоби. Віршові розміри,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римування».</a:t>
            </a:r>
            <a:endParaRPr lang="uk-UA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5299710" y="4629796"/>
            <a:ext cx="6096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1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Тренажери </a:t>
            </a:r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 формат тестових завдань, у яких подано питання з чотирма варіантами відповідей, серед яких один є правильним. Т</a:t>
            </a:r>
            <a:r>
              <a:rPr lang="uk-UA" sz="1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естування </a:t>
            </a:r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надає можливість перевірити, повторити та краще засвоїти великий обсяг </a:t>
            </a:r>
            <a:r>
              <a:rPr lang="uk-UA" sz="1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матеріалу, </a:t>
            </a:r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забезпечує об</a:t>
            </a:r>
            <a:r>
              <a:rPr lang="en-US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16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єктивність</a:t>
            </a:r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оцінювання. </a:t>
            </a:r>
            <a:endParaRPr lang="uk-UA" sz="1600" b="1" dirty="0" smtClean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Тести </a:t>
            </a:r>
            <a:r>
              <a:rPr lang="uk-UA" sz="16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обмежені у часі. Після виконання завдання дитина зразу може побачити свій результат і за потреби пройти тестування знову. </a:t>
            </a:r>
            <a:endParaRPr lang="uk-UA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789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410789" y="180592"/>
            <a:ext cx="10702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Блог </a:t>
            </a:r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«Методичний камертон» - </a:t>
            </a:r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гарна платформа </a:t>
            </a:r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розповсюдження та обміну інноваційними ідеями, власним та передовим </a:t>
            </a:r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досвідом.</a:t>
            </a:r>
            <a:endParaRPr lang="uk-UA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0056" y="1011589"/>
            <a:ext cx="1828857" cy="25867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5431" y="1011589"/>
            <a:ext cx="1827623" cy="25850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69708" y="4007664"/>
            <a:ext cx="1743346" cy="2465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9652" y="3995587"/>
            <a:ext cx="1942205" cy="24658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17280" y="1037716"/>
            <a:ext cx="1874384" cy="255892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88589" y="3657033"/>
            <a:ext cx="31122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Збірки підгрупи «Практики-1»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1646" y="6461434"/>
            <a:ext cx="3679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ТГ «Срібло Волновахи»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67196" y="6462852"/>
            <a:ext cx="24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Богданець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Н.І.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15269" y="3653550"/>
            <a:ext cx="339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 підгрупи «Практики-2»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14978" t="23872" r="41628" b="24526"/>
          <a:stretch/>
        </p:blipFill>
        <p:spPr>
          <a:xfrm>
            <a:off x="8018868" y="4248432"/>
            <a:ext cx="3271207" cy="218802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89971" y="6428575"/>
            <a:ext cx="2600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у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589753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456329" y="1748116"/>
            <a:ext cx="8902208" cy="3444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Учителі-україністи </a:t>
            </a:r>
            <a:r>
              <a:rPr lang="uk-UA" sz="32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Волноваського району сумлінно і творчо підійшли до підготовки до ЗНО в умовах пандемії через засоби дистанційного навчання, готові й надалі </a:t>
            </a:r>
            <a:r>
              <a:rPr lang="uk-UA" sz="3200" b="1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плідно</a:t>
            </a:r>
            <a:r>
              <a:rPr lang="uk-UA" sz="32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з великим натхненням працювати  заради майбутнього держави - наших дітей!</a:t>
            </a:r>
            <a:endParaRPr lang="uk-UA" sz="32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7560" y="5641361"/>
            <a:ext cx="865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завжди готові поділитись і Вашим педагогічним досвідом на сторінках «Методичного камертону»!</a:t>
            </a:r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5105" y="184220"/>
            <a:ext cx="2954018" cy="165354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кутник 4"/>
          <p:cNvSpPr/>
          <p:nvPr/>
        </p:nvSpPr>
        <p:spPr>
          <a:xfrm>
            <a:off x="2926080" y="509396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 на сайт: </a:t>
            </a:r>
            <a:r>
              <a:rPr lang="en-US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https://tvorchahrupaukrain.wixsite.com/volnovaxa</a:t>
            </a:r>
            <a:r>
              <a:rPr lang="uk-UA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9339845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акс">
  <a:themeElements>
    <a:clrScheme name="Пара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Пара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TM03457496[[fn=Паралакс]]</Template>
  <TotalTime>374</TotalTime>
  <Words>745</Words>
  <Application>Microsoft Office PowerPoint</Application>
  <PresentationFormat>Произвольный</PresentationFormat>
  <Paragraphs>47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Паралакс</vt:lpstr>
      <vt:lpstr>Підготовка до ЗНО засобами дистанційного навчання</vt:lpstr>
      <vt:lpstr>Слайд 2</vt:lpstr>
      <vt:lpstr>    Філологічна спільнота Волноваського району, зокрема вчителі української мови та літератури, має багатий досвід у  використанні мережі Інтернет як освітнього ресурсу.       З 2017 року діє творча група «Готуємось до ЗНО-ДПА» та постійно оновлюється її блог «Методичний камертон». </vt:lpstr>
      <vt:lpstr>Слайд 4</vt:lpstr>
      <vt:lpstr>Слайд 5</vt:lpstr>
      <vt:lpstr>Слайд 6</vt:lpstr>
      <vt:lpstr>Слайд 7</vt:lpstr>
      <vt:lpstr>Слайд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Підготовка до ЗНО засобами дистанційного навчання</dc:title>
  <dc:creator>Користувач Windows</dc:creator>
  <cp:lastModifiedBy>WWW</cp:lastModifiedBy>
  <cp:revision>52</cp:revision>
  <dcterms:created xsi:type="dcterms:W3CDTF">2020-05-30T14:41:41Z</dcterms:created>
  <dcterms:modified xsi:type="dcterms:W3CDTF">2021-06-07T10:25:37Z</dcterms:modified>
</cp:coreProperties>
</file>