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4"/>
  </p:notesMasterIdLst>
  <p:sldIdLst>
    <p:sldId id="261" r:id="rId2"/>
    <p:sldId id="280" r:id="rId3"/>
    <p:sldId id="289" r:id="rId4"/>
    <p:sldId id="275" r:id="rId5"/>
    <p:sldId id="265" r:id="rId6"/>
    <p:sldId id="281" r:id="rId7"/>
    <p:sldId id="276" r:id="rId8"/>
    <p:sldId id="266" r:id="rId9"/>
    <p:sldId id="302" r:id="rId10"/>
    <p:sldId id="278" r:id="rId11"/>
    <p:sldId id="273" r:id="rId12"/>
    <p:sldId id="308" r:id="rId13"/>
  </p:sldIdLst>
  <p:sldSz cx="9144000" cy="6858000" type="screen4x3"/>
  <p:notesSz cx="6858000" cy="9144000"/>
  <p:embeddedFontLst>
    <p:embeddedFont>
      <p:font typeface="Matilda" panose="020B0604020202020204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6600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42" autoAdjust="0"/>
    <p:restoredTop sz="80221" autoAdjust="0"/>
  </p:normalViewPr>
  <p:slideViewPr>
    <p:cSldViewPr>
      <p:cViewPr varScale="1">
        <p:scale>
          <a:sx n="84" d="100"/>
          <a:sy n="84" d="100"/>
        </p:scale>
        <p:origin x="1430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441E3-5261-43C5-A6F7-85E7CC67FC99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560A4-AD2F-4FA9-81A0-67898CEB4A5D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560A4-AD2F-4FA9-81A0-67898CEB4A5D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26.01.2023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‹№›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3.bp.blogspot.com/-TVvTL-qNFko/WmBCA7dZoUI/AAAAAAAABoA/BlDhzvp2wjENZeZlDGPm6R1tnQE0ovBhACLcBGAs/s1600/111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www.mindomo.com/" TargetMode="External"/><Relationship Id="rId7" Type="http://schemas.openxmlformats.org/officeDocument/2006/relationships/hyperlink" Target="http://www.spiderscribe.net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2.bubbl.us.com/" TargetMode="External"/><Relationship Id="rId5" Type="http://schemas.openxmlformats.org/officeDocument/2006/relationships/hyperlink" Target="http://www.mindmeister.com/ru" TargetMode="External"/><Relationship Id="rId4" Type="http://schemas.openxmlformats.org/officeDocument/2006/relationships/hyperlink" Target="https://www.mapmyself.com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3.bp.blogspot.com/-YMvyUDtPM6Y/WmBHbh2YENI/AAAAAAAABo0/swZLf0topwskT2hoPdwm-hC-OCm5I5CoACLcBGAs/s1600/55.png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s://4.bp.blogspot.com/-Zzvd5-cRdwI/WmBFlabG7II/AAAAAAAABoU/nuUv1Gi_t3c7WVOG3b9KUIpdB83wv4sTACEwYBhgL/s1600/3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3.bp.blogspot.com/-YMvyUDtPM6Y/WmBHbh2YENI/AAAAAAAABo0/swZLf0topwskT2hoPdwm-hC-OCm5I5CoACLcBGAs/s1600/55.pn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1691680" y="1628800"/>
            <a:ext cx="6480720" cy="3129735"/>
            <a:chOff x="1115616" y="2955212"/>
            <a:chExt cx="7165477" cy="3905767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1115616" y="2955212"/>
              <a:ext cx="7165477" cy="12675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atilda" pitchFamily="2" charset="0"/>
                <a:cs typeface="Arial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115616" y="6400070"/>
              <a:ext cx="7165477" cy="460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0070C0"/>
                </a:solidFill>
                <a:latin typeface="Matilda" pitchFamily="2" charset="0"/>
                <a:cs typeface="Arial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331640" y="-603448"/>
            <a:ext cx="7416824" cy="780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7200" dirty="0" smtClean="0">
                <a:latin typeface="+mj-lt"/>
              </a:rPr>
              <a:t>      </a:t>
            </a:r>
          </a:p>
          <a:p>
            <a:pPr algn="ctr"/>
            <a:r>
              <a:rPr lang="uk-UA" sz="7200" dirty="0" smtClean="0">
                <a:latin typeface="+mj-lt"/>
              </a:rPr>
              <a:t> </a:t>
            </a:r>
            <a:r>
              <a:rPr lang="uk-UA" sz="5400" b="1" i="1" dirty="0" smtClean="0">
                <a:solidFill>
                  <a:srgbClr val="7030A0"/>
                </a:solidFill>
                <a:latin typeface="+mj-lt"/>
                <a:cs typeface="Times New Roman" pitchFamily="18" charset="0"/>
              </a:rPr>
              <a:t> Інтелект-карти, як інструмент ефективної роботи з інформацією</a:t>
            </a:r>
          </a:p>
          <a:p>
            <a:endParaRPr lang="uk-UA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</a:p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</a:t>
            </a:r>
            <a:r>
              <a:rPr lang="uk-UA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Бражевська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М.В.</a:t>
            </a:r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/>
          </a:p>
          <a:p>
            <a:pPr algn="r"/>
            <a:endParaRPr lang="en-US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5" descr="C:\Users\User1\Desktop\Новая папка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077072"/>
            <a:ext cx="2592288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778098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cs typeface="Times New Roman" pitchFamily="18" charset="0"/>
              </a:rPr>
              <a:t>Програма роботи тренінгу</a:t>
            </a:r>
            <a:endParaRPr lang="ru-RU" b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24744"/>
            <a:ext cx="7344816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5616624" cy="576064"/>
          </a:xfrm>
        </p:spPr>
        <p:txBody>
          <a:bodyPr/>
          <a:lstStyle/>
          <a:p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Що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таке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карти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пам</a:t>
            </a:r>
            <a:r>
              <a:rPr lang="en-US" sz="2800" b="1" dirty="0" smtClean="0">
                <a:solidFill>
                  <a:srgbClr val="7030A0"/>
                </a:solidFill>
                <a:cs typeface="Times New Roman" pitchFamily="18" charset="0"/>
              </a:rPr>
              <a:t>’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яті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, 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ментальні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cs typeface="Times New Roman" pitchFamily="18" charset="0"/>
              </a:rPr>
              <a:t>карти</a:t>
            </a:r>
            <a:r>
              <a:rPr lang="ru-RU" sz="2800" b="1" dirty="0" smtClean="0">
                <a:solidFill>
                  <a:srgbClr val="7030A0"/>
                </a:solidFill>
                <a:cs typeface="Times New Roman" pitchFamily="18" charset="0"/>
              </a:rPr>
              <a:t> (</a:t>
            </a:r>
            <a:r>
              <a:rPr lang="en-US" sz="2800" b="1" dirty="0" smtClean="0">
                <a:solidFill>
                  <a:srgbClr val="7030A0"/>
                </a:solidFill>
                <a:cs typeface="Times New Roman" pitchFamily="18" charset="0"/>
              </a:rPr>
              <a:t>mind map)?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AutoShape 4" descr="Картинки по запросу &quot;інтелект карта презентація&quot;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Картинки по запросу &quot;інтелект карта презентація&quot;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268760"/>
            <a:ext cx="7488832" cy="5040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778098"/>
          </a:xfrm>
        </p:spPr>
        <p:txBody>
          <a:bodyPr/>
          <a:lstStyle/>
          <a:p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Що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таке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карти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пам</a:t>
            </a:r>
            <a:r>
              <a:rPr lang="en-US" sz="3600" b="1" dirty="0" smtClean="0">
                <a:solidFill>
                  <a:srgbClr val="7030A0"/>
                </a:solidFill>
                <a:cs typeface="Times New Roman" pitchFamily="18" charset="0"/>
              </a:rPr>
              <a:t>’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яті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, 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ментальні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cs typeface="Times New Roman" pitchFamily="18" charset="0"/>
              </a:rPr>
              <a:t>карти</a:t>
            </a:r>
            <a:r>
              <a:rPr lang="ru-RU" sz="3600" b="1" dirty="0" smtClean="0">
                <a:solidFill>
                  <a:srgbClr val="7030A0"/>
                </a:solidFill>
                <a:cs typeface="Times New Roman" pitchFamily="18" charset="0"/>
              </a:rPr>
              <a:t> (</a:t>
            </a:r>
            <a:r>
              <a:rPr lang="en-US" sz="3600" b="1" dirty="0" smtClean="0">
                <a:solidFill>
                  <a:srgbClr val="7030A0"/>
                </a:solidFill>
                <a:cs typeface="Times New Roman" pitchFamily="18" charset="0"/>
              </a:rPr>
              <a:t>mind map)?</a:t>
            </a:r>
            <a:endParaRPr lang="ru-RU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340768"/>
            <a:ext cx="7128792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Ментальні карти</a:t>
            </a:r>
            <a:r>
              <a:rPr lang="uk-UA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спосіб організації процесу творчого мислення за допомогою схем , побудованих за певними правилами. Карти пам'яті - це унікальна технологія роботи з інформацією. У деяких європейських країнах вони використовуються при навчанні дітей у початкових класах школи.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Інші назви : карта розуму , інтелект-карти , </a:t>
            </a:r>
            <a:r>
              <a:rPr lang="uk-UA" sz="20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Mind</a:t>
            </a:r>
            <a:r>
              <a:rPr lang="uk-UA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map</a:t>
            </a:r>
            <a:r>
              <a:rPr lang="uk-UA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(саме остання є основною назвою , введеною Тоні </a:t>
            </a:r>
            <a:r>
              <a:rPr lang="uk-UA" sz="20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Бьюзеном</a:t>
            </a:r>
            <a:r>
              <a:rPr lang="uk-UA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) 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User1\Desktop\Новая папка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933056"/>
            <a:ext cx="5976664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77809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7030A0"/>
                </a:solidFill>
                <a:cs typeface="Times New Roman" pitchFamily="18" charset="0"/>
              </a:rPr>
              <a:t>Історія виникнення </a:t>
            </a:r>
            <a:r>
              <a:rPr lang="ru-RU" sz="3200" b="1" dirty="0" err="1" smtClean="0">
                <a:solidFill>
                  <a:srgbClr val="7030A0"/>
                </a:solidFill>
                <a:cs typeface="Times New Roman" pitchFamily="18" charset="0"/>
              </a:rPr>
              <a:t>теорії</a:t>
            </a:r>
            <a:r>
              <a:rPr lang="ru-RU" sz="3200" b="1" dirty="0" smtClean="0">
                <a:solidFill>
                  <a:srgbClr val="7030A0"/>
                </a:solidFill>
                <a:cs typeface="Times New Roman" pitchFamily="18" charset="0"/>
              </a:rPr>
              <a:t> «</a:t>
            </a:r>
            <a:r>
              <a:rPr lang="ru-RU" sz="3200" b="1" dirty="0" err="1" smtClean="0">
                <a:solidFill>
                  <a:srgbClr val="7030A0"/>
                </a:solidFill>
                <a:cs typeface="Times New Roman" pitchFamily="18" charset="0"/>
              </a:rPr>
              <a:t>інтелект-карта</a:t>
            </a:r>
            <a:r>
              <a:rPr lang="ru-RU" sz="3200" b="1" dirty="0" smtClean="0">
                <a:solidFill>
                  <a:srgbClr val="7030A0"/>
                </a:solidFill>
                <a:cs typeface="Times New Roman" pitchFamily="18" charset="0"/>
              </a:rPr>
              <a:t>» </a:t>
            </a:r>
            <a:endParaRPr lang="ru-RU" sz="3200" b="1" dirty="0">
              <a:solidFill>
                <a:srgbClr val="7030A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836712"/>
            <a:ext cx="763284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err="1" smtClean="0"/>
              <a:t>Теорія</a:t>
            </a:r>
            <a:r>
              <a:rPr lang="ru-RU" sz="2400" dirty="0" smtClean="0"/>
              <a:t> </a:t>
            </a:r>
            <a:r>
              <a:rPr lang="ru-RU" sz="2400" dirty="0" err="1" smtClean="0"/>
              <a:t>інтелект-карт</a:t>
            </a:r>
            <a:r>
              <a:rPr lang="ru-RU" sz="2400" dirty="0" smtClean="0"/>
              <a:t> </a:t>
            </a:r>
            <a:r>
              <a:rPr lang="ru-RU" sz="2400" dirty="0" err="1" smtClean="0"/>
              <a:t>народилася</a:t>
            </a:r>
            <a:r>
              <a:rPr lang="ru-RU" sz="2400" dirty="0" smtClean="0"/>
              <a:t> на початку 70-х </a:t>
            </a:r>
            <a:r>
              <a:rPr lang="ru-RU" sz="2400" dirty="0" err="1" smtClean="0"/>
              <a:t>років</a:t>
            </a:r>
            <a:r>
              <a:rPr lang="ru-RU" sz="2400" dirty="0" smtClean="0"/>
              <a:t> ХХ </a:t>
            </a:r>
            <a:r>
              <a:rPr lang="ru-RU" sz="2400" dirty="0" err="1" smtClean="0"/>
              <a:t>століття</a:t>
            </a:r>
            <a:r>
              <a:rPr lang="ru-RU" sz="2400" dirty="0" smtClean="0"/>
              <a:t> </a:t>
            </a:r>
            <a:r>
              <a:rPr lang="ru-RU" sz="2400" dirty="0" err="1" smtClean="0"/>
              <a:t>завдяки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відомому</a:t>
            </a:r>
            <a:r>
              <a:rPr lang="ru-RU" sz="2400" dirty="0" smtClean="0"/>
              <a:t> </a:t>
            </a:r>
            <a:r>
              <a:rPr lang="ru-RU" sz="2400" dirty="0" err="1" smtClean="0"/>
              <a:t>англійському</a:t>
            </a:r>
            <a:r>
              <a:rPr lang="ru-RU" sz="2400" dirty="0" smtClean="0"/>
              <a:t> психологу </a:t>
            </a:r>
            <a:r>
              <a:rPr lang="ru-RU" sz="2400" dirty="0" err="1" smtClean="0"/>
              <a:t>Тоні</a:t>
            </a:r>
            <a:r>
              <a:rPr lang="ru-RU" sz="2400" dirty="0" smtClean="0"/>
              <a:t> </a:t>
            </a:r>
            <a:r>
              <a:rPr lang="ru-RU" sz="2400" dirty="0" err="1" smtClean="0"/>
              <a:t>Бьюзену</a:t>
            </a:r>
            <a:r>
              <a:rPr lang="ru-RU" sz="2400" dirty="0" smtClean="0"/>
              <a:t>. </a:t>
            </a:r>
            <a:r>
              <a:rPr lang="ru-RU" sz="2400" dirty="0" err="1" smtClean="0"/>
              <a:t>Закінчивши</a:t>
            </a:r>
            <a:r>
              <a:rPr lang="ru-RU" sz="2400" dirty="0" smtClean="0"/>
              <a:t> школу на </a:t>
            </a:r>
            <a:r>
              <a:rPr lang="ru-RU" sz="2400" dirty="0" err="1" smtClean="0"/>
              <a:t>двійки</a:t>
            </a:r>
            <a:r>
              <a:rPr lang="ru-RU" sz="2400" dirty="0" smtClean="0"/>
              <a:t>,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</a:t>
            </a:r>
            <a:r>
              <a:rPr lang="ru-RU" sz="2400" dirty="0" err="1" smtClean="0"/>
              <a:t>серйозно</a:t>
            </a:r>
            <a:r>
              <a:rPr lang="ru-RU" sz="2400" dirty="0" smtClean="0"/>
              <a:t> </a:t>
            </a:r>
            <a:r>
              <a:rPr lang="ru-RU" sz="2400" dirty="0" err="1" smtClean="0"/>
              <a:t>задумався</a:t>
            </a:r>
            <a:r>
              <a:rPr lang="ru-RU" sz="2400" dirty="0" smtClean="0"/>
              <a:t> над </a:t>
            </a:r>
            <a:r>
              <a:rPr lang="ru-RU" sz="2400" dirty="0" err="1" smtClean="0"/>
              <a:t>питанням</a:t>
            </a:r>
            <a:r>
              <a:rPr lang="ru-RU" sz="2400" dirty="0" smtClean="0"/>
              <a:t> «</a:t>
            </a:r>
            <a:r>
              <a:rPr lang="ru-RU" sz="2400" dirty="0" err="1" smtClean="0"/>
              <a:t>Чому</a:t>
            </a:r>
            <a:r>
              <a:rPr lang="ru-RU" sz="2400" dirty="0" smtClean="0"/>
              <a:t> я </a:t>
            </a:r>
            <a:r>
              <a:rPr lang="ru-RU" sz="2400" dirty="0" err="1" smtClean="0"/>
              <a:t>гірший</a:t>
            </a:r>
            <a:r>
              <a:rPr lang="ru-RU" sz="2400" dirty="0" smtClean="0"/>
              <a:t> за </a:t>
            </a:r>
            <a:r>
              <a:rPr lang="ru-RU" sz="2400" dirty="0" err="1" smtClean="0"/>
              <a:t>інших</a:t>
            </a:r>
            <a:r>
              <a:rPr lang="ru-RU" sz="2400" dirty="0" smtClean="0"/>
              <a:t>?». </a:t>
            </a:r>
            <a:r>
              <a:rPr lang="ru-RU" sz="2400" dirty="0" err="1" smtClean="0"/>
              <a:t>Ретельно</a:t>
            </a:r>
            <a:r>
              <a:rPr lang="ru-RU" sz="2400" dirty="0" smtClean="0"/>
              <a:t> </a:t>
            </a:r>
            <a:r>
              <a:rPr lang="ru-RU" sz="2400" dirty="0" err="1" smtClean="0"/>
              <a:t>вивчивши</a:t>
            </a:r>
            <a:r>
              <a:rPr lang="ru-RU" sz="2400" dirty="0" smtClean="0"/>
              <a:t> </a:t>
            </a:r>
            <a:r>
              <a:rPr lang="ru-RU" sz="2400" dirty="0" err="1" smtClean="0"/>
              <a:t>досвід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мислення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кращих</a:t>
            </a:r>
            <a:r>
              <a:rPr lang="ru-RU" sz="2400" dirty="0" smtClean="0"/>
              <a:t> </a:t>
            </a:r>
            <a:r>
              <a:rPr lang="ru-RU" sz="2400" dirty="0" err="1" smtClean="0"/>
              <a:t>розумів</a:t>
            </a:r>
            <a:r>
              <a:rPr lang="ru-RU" sz="2400" dirty="0" smtClean="0"/>
              <a:t> </a:t>
            </a:r>
            <a:r>
              <a:rPr lang="ru-RU" sz="2400" dirty="0" err="1" smtClean="0"/>
              <a:t>людства</a:t>
            </a:r>
            <a:r>
              <a:rPr lang="ru-RU" sz="2400" dirty="0" smtClean="0"/>
              <a:t>, таких як Леонардо да </a:t>
            </a:r>
            <a:r>
              <a:rPr lang="ru-RU" sz="2400" dirty="0" err="1" smtClean="0"/>
              <a:t>Вінчі</a:t>
            </a:r>
            <a:r>
              <a:rPr lang="ru-RU" sz="2400" dirty="0" smtClean="0"/>
              <a:t>, Альберт </a:t>
            </a:r>
            <a:r>
              <a:rPr lang="ru-RU" sz="2400" dirty="0" err="1" smtClean="0"/>
              <a:t>Ейнштейн</a:t>
            </a:r>
            <a:r>
              <a:rPr lang="ru-RU" sz="2400" dirty="0" smtClean="0"/>
              <a:t>, Томас </a:t>
            </a:r>
            <a:r>
              <a:rPr lang="ru-RU" sz="2400" dirty="0" err="1" smtClean="0"/>
              <a:t>Едісон</a:t>
            </a:r>
            <a:r>
              <a:rPr lang="ru-RU" sz="2400" dirty="0" smtClean="0"/>
              <a:t>, Джеймс Джойс та </a:t>
            </a:r>
            <a:r>
              <a:rPr lang="ru-RU" sz="2400" dirty="0" err="1" smtClean="0"/>
              <a:t>ін</a:t>
            </a:r>
            <a:r>
              <a:rPr lang="ru-RU" sz="2400" dirty="0" smtClean="0"/>
              <a:t>., </a:t>
            </a:r>
            <a:r>
              <a:rPr lang="ru-RU" sz="2400" dirty="0" err="1" smtClean="0"/>
              <a:t>Бьюзен</a:t>
            </a:r>
            <a:r>
              <a:rPr lang="ru-RU" sz="2400" dirty="0" smtClean="0"/>
              <a:t> </a:t>
            </a:r>
            <a:r>
              <a:rPr lang="ru-RU" sz="2400" dirty="0" err="1" smtClean="0"/>
              <a:t>дійшов</a:t>
            </a:r>
            <a:r>
              <a:rPr lang="ru-RU" sz="2400" dirty="0" smtClean="0"/>
              <a:t> до </a:t>
            </a:r>
            <a:r>
              <a:rPr lang="ru-RU" sz="2400" dirty="0" err="1" smtClean="0"/>
              <a:t>висновку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ці</a:t>
            </a:r>
            <a:r>
              <a:rPr lang="ru-RU" sz="2400" dirty="0" smtClean="0"/>
              <a:t> </a:t>
            </a:r>
            <a:r>
              <a:rPr lang="ru-RU" sz="2400" dirty="0" err="1" smtClean="0"/>
              <a:t>генії</a:t>
            </a:r>
            <a:r>
              <a:rPr lang="ru-RU" sz="2400" dirty="0" smtClean="0"/>
              <a:t> максимально </a:t>
            </a:r>
            <a:r>
              <a:rPr lang="ru-RU" sz="2400" dirty="0" err="1" smtClean="0"/>
              <a:t>використовували</a:t>
            </a:r>
            <a:r>
              <a:rPr lang="ru-RU" sz="2400" dirty="0" smtClean="0"/>
              <a:t> </a:t>
            </a:r>
            <a:r>
              <a:rPr lang="ru-RU" sz="2400" dirty="0" err="1" smtClean="0"/>
              <a:t>усі</a:t>
            </a:r>
            <a:r>
              <a:rPr lang="ru-RU" sz="2400" dirty="0" smtClean="0"/>
              <a:t> </a:t>
            </a:r>
            <a:r>
              <a:rPr lang="ru-RU" sz="2400" dirty="0" err="1" smtClean="0"/>
              <a:t>ментальні</a:t>
            </a:r>
            <a:r>
              <a:rPr lang="ru-RU" sz="2400" dirty="0" smtClean="0"/>
              <a:t> </a:t>
            </a:r>
            <a:r>
              <a:rPr lang="ru-RU" sz="2400" dirty="0" err="1" smtClean="0"/>
              <a:t>можливості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свого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мозку</a:t>
            </a:r>
            <a:r>
              <a:rPr lang="ru-RU" sz="2400" dirty="0" smtClean="0"/>
              <a:t>, на </a:t>
            </a:r>
            <a:r>
              <a:rPr lang="ru-RU" sz="2400" dirty="0" err="1" smtClean="0"/>
              <a:t>відміну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пересічної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людини</a:t>
            </a:r>
            <a:r>
              <a:rPr lang="ru-RU" sz="2400" dirty="0" smtClean="0"/>
              <a:t>, яка </a:t>
            </a:r>
            <a:r>
              <a:rPr lang="ru-RU" sz="2400" dirty="0" err="1" smtClean="0"/>
              <a:t>використовує</a:t>
            </a:r>
            <a:r>
              <a:rPr lang="ru-RU" sz="2400" dirty="0" smtClean="0"/>
              <a:t> </a:t>
            </a:r>
            <a:r>
              <a:rPr lang="ru-RU" sz="2400" dirty="0" err="1" smtClean="0"/>
              <a:t>лише</a:t>
            </a:r>
            <a:r>
              <a:rPr lang="ru-RU" sz="2400" dirty="0" smtClean="0"/>
              <a:t> 5% головного </a:t>
            </a:r>
            <a:r>
              <a:rPr lang="ru-RU" sz="2400" dirty="0" err="1" smtClean="0"/>
              <a:t>мозку</a:t>
            </a:r>
            <a:r>
              <a:rPr lang="ru-RU" sz="2400" dirty="0" smtClean="0"/>
              <a:t>.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</a:t>
            </a:r>
            <a:r>
              <a:rPr lang="ru-RU" sz="2400" dirty="0" err="1" smtClean="0"/>
              <a:t>вирішив</a:t>
            </a:r>
            <a:r>
              <a:rPr lang="ru-RU" sz="2400" dirty="0" smtClean="0"/>
              <a:t> «</a:t>
            </a:r>
            <a:r>
              <a:rPr lang="ru-RU" sz="2400" dirty="0" err="1" smtClean="0"/>
              <a:t>змусити</a:t>
            </a:r>
            <a:r>
              <a:rPr lang="ru-RU" sz="2400" dirty="0" smtClean="0"/>
              <a:t> </a:t>
            </a:r>
            <a:r>
              <a:rPr lang="ru-RU" sz="2400" dirty="0" err="1" smtClean="0"/>
              <a:t>свій</a:t>
            </a:r>
            <a:r>
              <a:rPr lang="ru-RU" sz="2400" dirty="0" smtClean="0"/>
              <a:t> </a:t>
            </a:r>
            <a:r>
              <a:rPr lang="ru-RU" sz="2400" dirty="0" err="1" smtClean="0"/>
              <a:t>мозок</a:t>
            </a:r>
            <a:r>
              <a:rPr lang="ru-RU" sz="2400" dirty="0" smtClean="0"/>
              <a:t> </a:t>
            </a:r>
            <a:r>
              <a:rPr lang="ru-RU" sz="2400" dirty="0" err="1" smtClean="0"/>
              <a:t>працювати</a:t>
            </a:r>
            <a:r>
              <a:rPr lang="ru-RU" sz="2400" dirty="0" smtClean="0"/>
              <a:t>». </a:t>
            </a:r>
            <a:r>
              <a:rPr lang="ru-RU" sz="2400" dirty="0" err="1" smtClean="0"/>
              <a:t>Поєднавши</a:t>
            </a:r>
            <a:r>
              <a:rPr lang="ru-RU" sz="2400" dirty="0" smtClean="0"/>
              <a:t> </a:t>
            </a:r>
            <a:r>
              <a:rPr lang="ru-RU" sz="2400" dirty="0" err="1" smtClean="0"/>
              <a:t>цей</a:t>
            </a:r>
            <a:r>
              <a:rPr lang="ru-RU" sz="2400" dirty="0" smtClean="0"/>
              <a:t> </a:t>
            </a:r>
            <a:r>
              <a:rPr lang="ru-RU" sz="2400" dirty="0" err="1" smtClean="0"/>
              <a:t>досвід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досягненнями</a:t>
            </a:r>
            <a:r>
              <a:rPr lang="ru-RU" sz="2400" dirty="0" smtClean="0"/>
              <a:t> </a:t>
            </a:r>
            <a:r>
              <a:rPr lang="ru-RU" sz="2400" dirty="0" err="1" smtClean="0"/>
              <a:t>сучасної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психології</a:t>
            </a:r>
            <a:r>
              <a:rPr lang="ru-RU" sz="2400" dirty="0" smtClean="0"/>
              <a:t> в </a:t>
            </a:r>
            <a:r>
              <a:rPr lang="ru-RU" sz="2400" dirty="0" err="1" smtClean="0"/>
              <a:t>галузі</a:t>
            </a:r>
            <a:r>
              <a:rPr lang="ru-RU" sz="2400" dirty="0" smtClean="0"/>
              <a:t> </a:t>
            </a:r>
            <a:r>
              <a:rPr lang="ru-RU" sz="2400" dirty="0" err="1" smtClean="0"/>
              <a:t>пам’яті</a:t>
            </a:r>
            <a:r>
              <a:rPr lang="ru-RU" sz="2400" dirty="0" smtClean="0"/>
              <a:t> та </a:t>
            </a:r>
            <a:r>
              <a:rPr lang="ru-RU" sz="2400" dirty="0" err="1" smtClean="0"/>
              <a:t>мислення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Бьюзен</a:t>
            </a:r>
            <a:r>
              <a:rPr lang="ru-RU" sz="2400" dirty="0" smtClean="0"/>
              <a:t> </a:t>
            </a:r>
            <a:r>
              <a:rPr lang="ru-RU" sz="2400" dirty="0" err="1" smtClean="0"/>
              <a:t>розробив</a:t>
            </a:r>
            <a:r>
              <a:rPr lang="ru-RU" sz="2400" dirty="0" smtClean="0"/>
              <a:t> </a:t>
            </a:r>
            <a:r>
              <a:rPr lang="ru-RU" sz="2400" dirty="0" err="1" smtClean="0"/>
              <a:t>технологію</a:t>
            </a:r>
            <a:r>
              <a:rPr lang="ru-RU" sz="2400" dirty="0" smtClean="0"/>
              <a:t> </a:t>
            </a:r>
            <a:r>
              <a:rPr lang="ru-RU" sz="2400" dirty="0" err="1" smtClean="0"/>
              <a:t>мислення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та</a:t>
            </a:r>
            <a:r>
              <a:rPr lang="ru-RU" sz="2400" dirty="0" smtClean="0"/>
              <a:t> </a:t>
            </a:r>
            <a:r>
              <a:rPr lang="ru-RU" sz="2400" dirty="0" err="1" smtClean="0"/>
              <a:t>запам’ятовування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, яку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назвав «</a:t>
            </a:r>
            <a:r>
              <a:rPr lang="ru-RU" sz="2400" dirty="0" err="1" smtClean="0"/>
              <a:t>інтелект-карти</a:t>
            </a:r>
            <a:r>
              <a:rPr lang="ru-RU" sz="2400" dirty="0" smtClean="0"/>
              <a:t>» («</a:t>
            </a:r>
            <a:r>
              <a:rPr lang="en-US" sz="2400" dirty="0" smtClean="0"/>
              <a:t>mind maps»).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490066"/>
          </a:xfrm>
        </p:spPr>
        <p:txBody>
          <a:bodyPr/>
          <a:lstStyle/>
          <a:p>
            <a:r>
              <a:rPr lang="uk-UA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Застосування інтелект-карт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80728"/>
            <a:ext cx="7128791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778098"/>
          </a:xfrm>
        </p:spPr>
        <p:txBody>
          <a:bodyPr/>
          <a:lstStyle/>
          <a:p>
            <a:r>
              <a:rPr lang="uk-UA" sz="3200" b="1" u="sng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Використовуються карти для наступних цілей: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268760"/>
            <a:ext cx="73448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Навчання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Конспектування лекцій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Конспектування книг;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Підготовка матеріалу з певної теми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Рішення творчих завдань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Мозковий штурм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Презентації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Планування та розробка проектів різної складності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Складання списків справ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Спілкування 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Проведення тренінгів;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Розвиток інтелектуальних здібностей;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Вирішення особистих проблем;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І т.д.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490066"/>
          </a:xfrm>
        </p:spPr>
        <p:txBody>
          <a:bodyPr/>
          <a:lstStyle/>
          <a:p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Етапи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створення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інтелект-карт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908720"/>
            <a:ext cx="7632848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Для початку </a:t>
            </a:r>
            <a:r>
              <a:rPr lang="ru-RU" sz="2000" dirty="0" err="1" smtClean="0"/>
              <a:t>роботи</a:t>
            </a:r>
            <a:r>
              <a:rPr lang="ru-RU" sz="2000" dirty="0" smtClean="0"/>
              <a:t> </a:t>
            </a:r>
            <a:r>
              <a:rPr lang="ru-RU" sz="2000" dirty="0" err="1" smtClean="0"/>
              <a:t>знадобляться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альбомні</a:t>
            </a:r>
            <a:r>
              <a:rPr lang="ru-RU" sz="2000" dirty="0" smtClean="0"/>
              <a:t> </a:t>
            </a:r>
            <a:r>
              <a:rPr lang="ru-RU" sz="2000" dirty="0" err="1" smtClean="0"/>
              <a:t>аркуші</a:t>
            </a:r>
            <a:r>
              <a:rPr lang="ru-RU" sz="2000" dirty="0" smtClean="0"/>
              <a:t> (</a:t>
            </a:r>
            <a:r>
              <a:rPr lang="ru-RU" sz="2000" dirty="0" err="1" smtClean="0"/>
              <a:t>або</a:t>
            </a:r>
            <a:r>
              <a:rPr lang="ru-RU" sz="2000" dirty="0" smtClean="0"/>
              <a:t> </a:t>
            </a:r>
            <a:r>
              <a:rPr lang="ru-RU" sz="2000" dirty="0" err="1" smtClean="0"/>
              <a:t>навіть</a:t>
            </a:r>
            <a:r>
              <a:rPr lang="ru-RU" sz="2000" dirty="0" smtClean="0"/>
              <a:t> ватман,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задум</a:t>
            </a:r>
            <a:r>
              <a:rPr lang="ru-RU" sz="2000" dirty="0" smtClean="0"/>
              <a:t> </a:t>
            </a:r>
            <a:r>
              <a:rPr lang="ru-RU" sz="2000" dirty="0" err="1" smtClean="0"/>
              <a:t>масштабний</a:t>
            </a:r>
            <a:r>
              <a:rPr lang="ru-RU" sz="2000" dirty="0" smtClean="0"/>
              <a:t>), а </a:t>
            </a:r>
            <a:r>
              <a:rPr lang="ru-RU" sz="2000" dirty="0" err="1" smtClean="0"/>
              <a:t>також</a:t>
            </a:r>
            <a:r>
              <a:rPr lang="ru-RU" sz="2000" dirty="0" smtClean="0"/>
              <a:t> </a:t>
            </a:r>
            <a:r>
              <a:rPr lang="ru-RU" sz="2000" dirty="0" err="1" smtClean="0"/>
              <a:t>олівці</a:t>
            </a:r>
            <a:r>
              <a:rPr lang="ru-RU" sz="2000" dirty="0" smtClean="0"/>
              <a:t>, </a:t>
            </a:r>
            <a:r>
              <a:rPr lang="ru-RU" sz="2000" dirty="0" err="1" smtClean="0"/>
              <a:t>фломастери.За</a:t>
            </a:r>
            <a:r>
              <a:rPr lang="ru-RU" sz="2000" dirty="0" smtClean="0"/>
              <a:t> </a:t>
            </a:r>
            <a:r>
              <a:rPr lang="ru-RU" sz="2000" dirty="0" err="1" smtClean="0"/>
              <a:t>задумом</a:t>
            </a:r>
            <a:r>
              <a:rPr lang="ru-RU" sz="2000" dirty="0" smtClean="0"/>
              <a:t> </a:t>
            </a:r>
            <a:r>
              <a:rPr lang="ru-RU" sz="2000" dirty="0" err="1" smtClean="0"/>
              <a:t>Тоні</a:t>
            </a:r>
            <a:r>
              <a:rPr lang="ru-RU" sz="2000" dirty="0" smtClean="0"/>
              <a:t> </a:t>
            </a:r>
            <a:r>
              <a:rPr lang="ru-RU" sz="2000" dirty="0" err="1" smtClean="0"/>
              <a:t>Бьюзена</a:t>
            </a:r>
            <a:r>
              <a:rPr lang="ru-RU" sz="2000" dirty="0" smtClean="0"/>
              <a:t>, </a:t>
            </a:r>
            <a:r>
              <a:rPr lang="ru-RU" sz="2000" dirty="0" err="1" smtClean="0"/>
              <a:t>створення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інтелект-карт</a:t>
            </a:r>
            <a:r>
              <a:rPr lang="ru-RU" sz="2000" dirty="0" smtClean="0"/>
              <a:t> </a:t>
            </a:r>
            <a:r>
              <a:rPr lang="ru-RU" sz="2000" dirty="0" err="1" smtClean="0"/>
              <a:t>підпорядковується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певним</a:t>
            </a:r>
            <a:r>
              <a:rPr lang="ru-RU" sz="2000" dirty="0" smtClean="0"/>
              <a:t> правилам та законам – </a:t>
            </a:r>
            <a:r>
              <a:rPr lang="ru-RU" sz="2000" dirty="0" err="1" smtClean="0"/>
              <a:t>тільки</a:t>
            </a:r>
            <a:r>
              <a:rPr lang="ru-RU" sz="2000" dirty="0" smtClean="0"/>
              <a:t> в </a:t>
            </a:r>
            <a:r>
              <a:rPr lang="ru-RU" sz="2000" dirty="0" err="1" smtClean="0"/>
              <a:t>цьому</a:t>
            </a:r>
            <a:r>
              <a:rPr lang="ru-RU" sz="2000" dirty="0" smtClean="0"/>
              <a:t> </a:t>
            </a:r>
            <a:r>
              <a:rPr lang="ru-RU" sz="2000" dirty="0" err="1" smtClean="0"/>
              <a:t>випадку</a:t>
            </a:r>
            <a:r>
              <a:rPr lang="ru-RU" sz="2000" dirty="0" smtClean="0"/>
              <a:t> вони </a:t>
            </a:r>
            <a:r>
              <a:rPr lang="ru-RU" sz="2000" dirty="0" err="1" smtClean="0"/>
              <a:t>будуть</a:t>
            </a:r>
            <a:r>
              <a:rPr lang="ru-RU" sz="2000" dirty="0" smtClean="0"/>
              <a:t> </a:t>
            </a:r>
            <a:r>
              <a:rPr lang="ru-RU" sz="2000" dirty="0" err="1" smtClean="0"/>
              <a:t>ефективними</a:t>
            </a:r>
            <a:r>
              <a:rPr lang="ru-RU" sz="2000" dirty="0" smtClean="0"/>
              <a:t>. </a:t>
            </a:r>
            <a:r>
              <a:rPr lang="ru-RU" sz="2000" dirty="0" err="1" smtClean="0"/>
              <a:t>Насправді</a:t>
            </a:r>
            <a:r>
              <a:rPr lang="ru-RU" sz="2000" dirty="0" smtClean="0"/>
              <a:t> </a:t>
            </a:r>
            <a:r>
              <a:rPr lang="ru-RU" sz="2000" dirty="0" err="1" smtClean="0"/>
              <a:t>намалювати</a:t>
            </a:r>
            <a:r>
              <a:rPr lang="ru-RU" sz="2000" dirty="0" smtClean="0"/>
              <a:t> </a:t>
            </a:r>
            <a:r>
              <a:rPr lang="en-US" sz="2000" dirty="0" smtClean="0"/>
              <a:t>mind map </a:t>
            </a:r>
            <a:r>
              <a:rPr lang="ru-RU" sz="2000" dirty="0" smtClean="0"/>
              <a:t>не так </a:t>
            </a:r>
            <a:r>
              <a:rPr lang="ru-RU" sz="2000" dirty="0" err="1" smtClean="0"/>
              <a:t>вже</a:t>
            </a:r>
            <a:r>
              <a:rPr lang="ru-RU" sz="2000" dirty="0" smtClean="0"/>
              <a:t> </a:t>
            </a:r>
            <a:r>
              <a:rPr lang="ru-RU" sz="2000" dirty="0" err="1" smtClean="0"/>
              <a:t>й</a:t>
            </a:r>
            <a:r>
              <a:rPr lang="ru-RU" sz="2000" dirty="0" smtClean="0"/>
              <a:t> просто, тому будьте </a:t>
            </a:r>
            <a:r>
              <a:rPr lang="ru-RU" sz="2000" dirty="0" err="1" smtClean="0"/>
              <a:t>готові</a:t>
            </a:r>
            <a:r>
              <a:rPr lang="ru-RU" sz="2000" dirty="0" smtClean="0"/>
              <a:t> до того,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першого</a:t>
            </a:r>
            <a:r>
              <a:rPr lang="ru-RU" sz="2000" dirty="0" smtClean="0"/>
              <a:t> разу </a:t>
            </a:r>
            <a:r>
              <a:rPr lang="ru-RU" sz="2000" dirty="0" err="1" smtClean="0"/>
              <a:t>учні</a:t>
            </a:r>
            <a:r>
              <a:rPr lang="ru-RU" sz="2000" dirty="0" smtClean="0"/>
              <a:t> не </a:t>
            </a:r>
            <a:r>
              <a:rPr lang="ru-RU" sz="2000" dirty="0" err="1" smtClean="0"/>
              <a:t>впораються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завданням</a:t>
            </a:r>
            <a:r>
              <a:rPr lang="ru-RU" sz="2000" dirty="0" smtClean="0"/>
              <a:t>. </a:t>
            </a:r>
            <a:r>
              <a:rPr lang="ru-RU" sz="2000" dirty="0" err="1" smtClean="0"/>
              <a:t>Спочатку</a:t>
            </a:r>
            <a:r>
              <a:rPr lang="ru-RU" sz="2000" dirty="0" smtClean="0"/>
              <a:t> </a:t>
            </a:r>
            <a:r>
              <a:rPr lang="ru-RU" sz="2000" dirty="0" err="1" smtClean="0"/>
              <a:t>краще</a:t>
            </a:r>
            <a:r>
              <a:rPr lang="ru-RU" sz="2000" dirty="0" smtClean="0"/>
              <a:t> </a:t>
            </a:r>
            <a:r>
              <a:rPr lang="ru-RU" sz="2000" dirty="0" err="1" smtClean="0"/>
              <a:t>кілька</a:t>
            </a:r>
            <a:r>
              <a:rPr lang="ru-RU" sz="2000" dirty="0" smtClean="0"/>
              <a:t> </a:t>
            </a:r>
            <a:r>
              <a:rPr lang="ru-RU" sz="2000" dirty="0" err="1" smtClean="0"/>
              <a:t>разів</a:t>
            </a:r>
            <a:r>
              <a:rPr lang="ru-RU" sz="2000" dirty="0" smtClean="0"/>
              <a:t> </a:t>
            </a:r>
            <a:r>
              <a:rPr lang="ru-RU" sz="2000" dirty="0" err="1" smtClean="0"/>
              <a:t>потренуватися</a:t>
            </a:r>
            <a:r>
              <a:rPr lang="ru-RU" sz="2000" dirty="0" smtClean="0"/>
              <a:t>, </a:t>
            </a:r>
            <a:r>
              <a:rPr lang="ru-RU" sz="2000" dirty="0" err="1" smtClean="0"/>
              <a:t>малюючи</a:t>
            </a:r>
            <a:r>
              <a:rPr lang="ru-RU" sz="2000" dirty="0" smtClean="0"/>
              <a:t> </a:t>
            </a:r>
            <a:r>
              <a:rPr lang="ru-RU" sz="2000" dirty="0" err="1" smtClean="0"/>
              <a:t>невеличкі</a:t>
            </a:r>
            <a:r>
              <a:rPr lang="ru-RU" sz="2000" dirty="0" smtClean="0"/>
              <a:t> та </a:t>
            </a:r>
            <a:r>
              <a:rPr lang="ru-RU" sz="2000" dirty="0" err="1" smtClean="0"/>
              <a:t>прості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карти</a:t>
            </a:r>
            <a:r>
              <a:rPr lang="ru-RU" sz="2000" dirty="0" smtClean="0"/>
              <a:t>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</p:txBody>
      </p:sp>
      <p:pic>
        <p:nvPicPr>
          <p:cNvPr id="6" name="Picture 2" descr="Картинки по запросу &quot;інтелект карта презентація&quot;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429000"/>
            <a:ext cx="7128792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490066"/>
          </a:xfrm>
        </p:spPr>
        <p:txBody>
          <a:bodyPr/>
          <a:lstStyle/>
          <a:p>
            <a:r>
              <a:rPr lang="uk-UA" sz="3600" b="1" dirty="0" smtClean="0">
                <a:solidFill>
                  <a:srgbClr val="7030A0"/>
                </a:solidFill>
              </a:rPr>
              <a:t>Правила створення інтелект-карти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908720"/>
            <a:ext cx="7200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1.Центральний образ (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символізує</a:t>
            </a:r>
            <a:r>
              <a:rPr lang="ru-RU" dirty="0" smtClean="0"/>
              <a:t> </a:t>
            </a:r>
            <a:r>
              <a:rPr lang="ru-RU" dirty="0" err="1" smtClean="0"/>
              <a:t>основну</a:t>
            </a:r>
            <a:r>
              <a:rPr lang="ru-RU" dirty="0" smtClean="0"/>
              <a:t> </a:t>
            </a:r>
            <a:r>
              <a:rPr lang="ru-RU" dirty="0" err="1" smtClean="0"/>
              <a:t>ідею</a:t>
            </a:r>
            <a:r>
              <a:rPr lang="ru-RU" dirty="0" smtClean="0"/>
              <a:t>) </a:t>
            </a:r>
            <a:r>
              <a:rPr lang="ru-RU" dirty="0" err="1" smtClean="0"/>
              <a:t>малюється</a:t>
            </a:r>
            <a:r>
              <a:rPr lang="ru-RU" dirty="0" smtClean="0"/>
              <a:t> в </a:t>
            </a:r>
            <a:r>
              <a:rPr lang="ru-RU" dirty="0" err="1" smtClean="0"/>
              <a:t>центрі</a:t>
            </a:r>
            <a:r>
              <a:rPr lang="ru-RU" dirty="0" smtClean="0"/>
              <a:t> </a:t>
            </a:r>
            <a:r>
              <a:rPr lang="ru-RU" dirty="0" err="1" smtClean="0"/>
              <a:t>аркуша</a:t>
            </a:r>
            <a:r>
              <a:rPr lang="ru-RU" dirty="0" smtClean="0"/>
              <a:t>. 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Від</a:t>
            </a:r>
            <a:r>
              <a:rPr lang="ru-RU" dirty="0" smtClean="0"/>
              <a:t> центрального образу </a:t>
            </a:r>
            <a:r>
              <a:rPr lang="ru-RU" dirty="0" err="1" smtClean="0"/>
              <a:t>відходять</a:t>
            </a:r>
            <a:r>
              <a:rPr lang="ru-RU" dirty="0" smtClean="0"/>
              <a:t> </a:t>
            </a:r>
            <a:r>
              <a:rPr lang="ru-RU" dirty="0" err="1" smtClean="0"/>
              <a:t>гілки</a:t>
            </a:r>
            <a:r>
              <a:rPr lang="ru-RU" dirty="0" smtClean="0"/>
              <a:t> </a:t>
            </a:r>
            <a:r>
              <a:rPr lang="ru-RU" dirty="0" err="1" smtClean="0"/>
              <a:t>першого</a:t>
            </a:r>
            <a:r>
              <a:rPr lang="ru-RU" dirty="0" smtClean="0"/>
              <a:t> </a:t>
            </a:r>
            <a:r>
              <a:rPr lang="ru-RU" dirty="0" err="1" smtClean="0"/>
              <a:t>рівня</a:t>
            </a:r>
            <a:r>
              <a:rPr lang="ru-RU" dirty="0" smtClean="0"/>
              <a:t>, на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пишуться</a:t>
            </a:r>
            <a:r>
              <a:rPr lang="ru-RU" dirty="0" smtClean="0"/>
              <a:t> слова </a:t>
            </a:r>
            <a:r>
              <a:rPr lang="ru-RU" dirty="0" err="1" smtClean="0"/>
              <a:t>асоціюються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ключовими</a:t>
            </a:r>
            <a:r>
              <a:rPr lang="ru-RU" dirty="0" smtClean="0"/>
              <a:t> </a:t>
            </a:r>
            <a:r>
              <a:rPr lang="ru-RU" dirty="0" err="1" smtClean="0"/>
              <a:t>поняттями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розкривають</a:t>
            </a:r>
            <a:r>
              <a:rPr lang="ru-RU" dirty="0" smtClean="0"/>
              <a:t> </a:t>
            </a:r>
            <a:r>
              <a:rPr lang="ru-RU" dirty="0" err="1" smtClean="0"/>
              <a:t>центральну</a:t>
            </a:r>
            <a:r>
              <a:rPr lang="ru-RU" dirty="0" smtClean="0"/>
              <a:t> </a:t>
            </a:r>
            <a:r>
              <a:rPr lang="ru-RU" dirty="0" err="1" smtClean="0"/>
              <a:t>ідею</a:t>
            </a:r>
            <a:r>
              <a:rPr lang="ru-RU" dirty="0" smtClean="0"/>
              <a:t>. </a:t>
            </a:r>
          </a:p>
          <a:p>
            <a:r>
              <a:rPr lang="ru-RU" dirty="0" smtClean="0"/>
              <a:t>3.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гілок</a:t>
            </a:r>
            <a:r>
              <a:rPr lang="ru-RU" dirty="0" smtClean="0"/>
              <a:t> </a:t>
            </a:r>
            <a:r>
              <a:rPr lang="ru-RU" dirty="0" err="1" smtClean="0"/>
              <a:t>першого</a:t>
            </a:r>
            <a:r>
              <a:rPr lang="ru-RU" dirty="0" smtClean="0"/>
              <a:t> </a:t>
            </a:r>
            <a:r>
              <a:rPr lang="ru-RU" dirty="0" err="1" smtClean="0"/>
              <a:t>рівня</a:t>
            </a:r>
            <a:r>
              <a:rPr lang="ru-RU" dirty="0" smtClean="0"/>
              <a:t> при </a:t>
            </a:r>
            <a:r>
              <a:rPr lang="ru-RU" dirty="0" err="1" smtClean="0"/>
              <a:t>необхідності</a:t>
            </a:r>
            <a:r>
              <a:rPr lang="ru-RU" dirty="0" smtClean="0"/>
              <a:t> </a:t>
            </a:r>
            <a:r>
              <a:rPr lang="ru-RU" dirty="0" err="1" smtClean="0"/>
              <a:t>відходять</a:t>
            </a:r>
            <a:r>
              <a:rPr lang="ru-RU" dirty="0" smtClean="0"/>
              <a:t> </a:t>
            </a:r>
            <a:r>
              <a:rPr lang="ru-RU" dirty="0" err="1" smtClean="0"/>
              <a:t>гілки</a:t>
            </a:r>
            <a:r>
              <a:rPr lang="ru-RU" dirty="0" smtClean="0"/>
              <a:t> 2 </a:t>
            </a:r>
            <a:r>
              <a:rPr lang="ru-RU" dirty="0" err="1" smtClean="0"/>
              <a:t>рівня</a:t>
            </a:r>
            <a:r>
              <a:rPr lang="ru-RU" dirty="0" smtClean="0"/>
              <a:t> </a:t>
            </a:r>
            <a:r>
              <a:rPr lang="ru-RU" dirty="0" err="1" smtClean="0"/>
              <a:t>розукрупнення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 4. По </a:t>
            </a:r>
            <a:r>
              <a:rPr lang="ru-RU" dirty="0" err="1" smtClean="0"/>
              <a:t>можливості</a:t>
            </a:r>
            <a:r>
              <a:rPr lang="ru-RU" dirty="0" smtClean="0"/>
              <a:t> </a:t>
            </a:r>
            <a:r>
              <a:rPr lang="ru-RU" dirty="0" err="1" smtClean="0"/>
              <a:t>використовуємо</a:t>
            </a:r>
            <a:r>
              <a:rPr lang="ru-RU" dirty="0" smtClean="0"/>
              <a:t> </a:t>
            </a:r>
            <a:r>
              <a:rPr lang="ru-RU" dirty="0" err="1" smtClean="0"/>
              <a:t>максимальну</a:t>
            </a:r>
            <a:r>
              <a:rPr lang="ru-RU" dirty="0" smtClean="0"/>
              <a:t> </a:t>
            </a:r>
            <a:r>
              <a:rPr lang="ru-RU" dirty="0" err="1" smtClean="0"/>
              <a:t>кількість</a:t>
            </a:r>
            <a:r>
              <a:rPr lang="ru-RU" dirty="0" smtClean="0"/>
              <a:t> </a:t>
            </a:r>
            <a:r>
              <a:rPr lang="ru-RU" dirty="0" err="1" smtClean="0"/>
              <a:t>кольорів</a:t>
            </a:r>
            <a:r>
              <a:rPr lang="ru-RU" dirty="0" smtClean="0"/>
              <a:t>, для </a:t>
            </a:r>
            <a:r>
              <a:rPr lang="ru-RU" dirty="0" err="1" smtClean="0"/>
              <a:t>малювання</a:t>
            </a:r>
            <a:r>
              <a:rPr lang="ru-RU" dirty="0" smtClean="0"/>
              <a:t> </a:t>
            </a:r>
            <a:r>
              <a:rPr lang="ru-RU" dirty="0" err="1" smtClean="0"/>
              <a:t>карти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5. </a:t>
            </a:r>
            <a:r>
              <a:rPr lang="ru-RU" dirty="0" err="1" smtClean="0"/>
              <a:t>Скрізь</a:t>
            </a:r>
            <a:r>
              <a:rPr lang="ru-RU" dirty="0" smtClean="0"/>
              <a:t>, де </a:t>
            </a:r>
            <a:r>
              <a:rPr lang="ru-RU" dirty="0" err="1" smtClean="0"/>
              <a:t>можливо</a:t>
            </a:r>
            <a:r>
              <a:rPr lang="ru-RU" dirty="0" smtClean="0"/>
              <a:t>, </a:t>
            </a:r>
            <a:r>
              <a:rPr lang="ru-RU" dirty="0" err="1" smtClean="0"/>
              <a:t>додаємо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, </a:t>
            </a:r>
            <a:r>
              <a:rPr lang="ru-RU" dirty="0" err="1" smtClean="0"/>
              <a:t>символи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іншу</a:t>
            </a:r>
            <a:r>
              <a:rPr lang="ru-RU" dirty="0" smtClean="0"/>
              <a:t> </a:t>
            </a:r>
            <a:r>
              <a:rPr lang="ru-RU" dirty="0" err="1" smtClean="0"/>
              <a:t>графіку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асоціюються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ключовими</a:t>
            </a:r>
            <a:r>
              <a:rPr lang="ru-RU" dirty="0" smtClean="0"/>
              <a:t> словами. </a:t>
            </a:r>
          </a:p>
          <a:p>
            <a:r>
              <a:rPr lang="ru-RU" dirty="0" smtClean="0"/>
              <a:t>6. При </a:t>
            </a:r>
            <a:r>
              <a:rPr lang="ru-RU" dirty="0" err="1" smtClean="0"/>
              <a:t>необхідності</a:t>
            </a:r>
            <a:r>
              <a:rPr lang="ru-RU" dirty="0" smtClean="0"/>
              <a:t> </a:t>
            </a:r>
            <a:r>
              <a:rPr lang="ru-RU" dirty="0" err="1" smtClean="0"/>
              <a:t>малюємо</a:t>
            </a:r>
            <a:r>
              <a:rPr lang="ru-RU" dirty="0" smtClean="0"/>
              <a:t> </a:t>
            </a:r>
            <a:r>
              <a:rPr lang="ru-RU" dirty="0" err="1" smtClean="0"/>
              <a:t>стрілки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з'єднують</a:t>
            </a:r>
            <a:r>
              <a:rPr lang="ru-RU" dirty="0" smtClean="0"/>
              <a:t> </a:t>
            </a:r>
            <a:r>
              <a:rPr lang="ru-RU" dirty="0" err="1" smtClean="0"/>
              <a:t>різні</a:t>
            </a:r>
            <a:r>
              <a:rPr lang="ru-RU" dirty="0" smtClean="0"/>
              <a:t> </a:t>
            </a:r>
            <a:r>
              <a:rPr lang="ru-RU" dirty="0" err="1" smtClean="0"/>
              <a:t>поняття</a:t>
            </a:r>
            <a:r>
              <a:rPr lang="ru-RU" dirty="0" smtClean="0"/>
              <a:t> на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гілках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Рисунок 7" descr="https://3.bp.blogspot.com/-TVvTL-qNFko/WmBCA7dZoUI/AAAAAAAABoA/BlDhzvp2wjENZeZlDGPm6R1tnQE0ovBhACLcBGAs/s400/111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581128"/>
            <a:ext cx="62646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6995120" cy="778098"/>
          </a:xfrm>
        </p:spPr>
        <p:txBody>
          <a:bodyPr/>
          <a:lstStyle/>
          <a:p>
            <a:r>
              <a:rPr lang="uk-UA" sz="3600" b="1" u="sng" dirty="0" err="1" smtClean="0">
                <a:solidFill>
                  <a:srgbClr val="7030A0"/>
                </a:solidFill>
              </a:rPr>
              <a:t>Веб-сервіси</a:t>
            </a:r>
            <a:r>
              <a:rPr lang="uk-UA" sz="3600" b="1" u="sng" dirty="0" smtClean="0">
                <a:solidFill>
                  <a:srgbClr val="7030A0"/>
                </a:solidFill>
              </a:rPr>
              <a:t> по створенню ментальних карт</a:t>
            </a:r>
            <a:r>
              <a:rPr lang="uk-UA" sz="3600" dirty="0" smtClean="0"/>
              <a:t/>
            </a:r>
            <a:br>
              <a:rPr lang="uk-UA" sz="3600" dirty="0" smtClean="0"/>
            </a:b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79712" y="2828836"/>
            <a:ext cx="4878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916832"/>
            <a:ext cx="74888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b="1" u="sng" dirty="0" err="1" smtClean="0">
                <a:hlinkClick r:id="rId3"/>
              </a:rPr>
              <a:t>Mindomo</a:t>
            </a:r>
            <a:r>
              <a:rPr lang="uk-UA" dirty="0" smtClean="0"/>
              <a:t> — програмне забезпечення створення діаграм зв'язків за допомогою Інтернету. До 3-х карт в безкоштовному режимі.</a:t>
            </a:r>
          </a:p>
          <a:p>
            <a:pPr lvl="0" algn="just"/>
            <a:r>
              <a:rPr lang="uk-UA" b="1" u="sng" dirty="0" err="1" smtClean="0">
                <a:hlinkClick r:id="rId4"/>
              </a:rPr>
              <a:t>MAPMYself</a:t>
            </a:r>
            <a:r>
              <a:rPr lang="uk-UA" dirty="0" smtClean="0"/>
              <a:t> - також відомий як </a:t>
            </a:r>
            <a:r>
              <a:rPr lang="uk-UA" dirty="0" err="1" smtClean="0"/>
              <a:t>Mapul</a:t>
            </a:r>
            <a:r>
              <a:rPr lang="uk-UA" dirty="0" smtClean="0"/>
              <a:t> - </a:t>
            </a:r>
            <a:r>
              <a:rPr lang="uk-UA" dirty="0" err="1" smtClean="0"/>
              <a:t>інтернет-сервіс</a:t>
            </a:r>
            <a:r>
              <a:rPr lang="uk-UA" dirty="0" smtClean="0"/>
              <a:t> для створення гарних діаграм зв'язків, намальованих від руки, побудований на </a:t>
            </a:r>
            <a:r>
              <a:rPr lang="uk-UA" dirty="0" err="1" smtClean="0"/>
              <a:t>SilverLight</a:t>
            </a:r>
            <a:r>
              <a:rPr lang="uk-UA" dirty="0" smtClean="0"/>
              <a:t>. До 2-х карт в безкоштовному режимі.</a:t>
            </a:r>
          </a:p>
          <a:p>
            <a:pPr lvl="0" algn="just"/>
            <a:r>
              <a:rPr lang="uk-UA" b="1" u="sng" dirty="0" err="1" smtClean="0">
                <a:hlinkClick r:id="rId5"/>
              </a:rPr>
              <a:t>MindMeister</a:t>
            </a:r>
            <a:r>
              <a:rPr lang="uk-UA" dirty="0" smtClean="0"/>
              <a:t> - </a:t>
            </a:r>
            <a:r>
              <a:rPr lang="uk-UA" dirty="0" err="1" smtClean="0"/>
              <a:t>Веб</a:t>
            </a:r>
            <a:r>
              <a:rPr lang="uk-UA" dirty="0" smtClean="0"/>
              <a:t> 2.0 додаток для побудови діаграм зв'язків, підтримує експорт у </a:t>
            </a:r>
            <a:r>
              <a:rPr lang="uk-UA" dirty="0" err="1" smtClean="0"/>
              <a:t>pdf</a:t>
            </a:r>
            <a:r>
              <a:rPr lang="uk-UA" dirty="0" smtClean="0"/>
              <a:t>, </a:t>
            </a:r>
            <a:r>
              <a:rPr lang="uk-UA" dirty="0" err="1" smtClean="0"/>
              <a:t>FreeMind</a:t>
            </a:r>
            <a:r>
              <a:rPr lang="uk-UA" dirty="0" smtClean="0"/>
              <a:t> (. </a:t>
            </a:r>
            <a:r>
              <a:rPr lang="uk-UA" dirty="0" err="1" smtClean="0"/>
              <a:t>Mm</a:t>
            </a:r>
            <a:r>
              <a:rPr lang="uk-UA" dirty="0" smtClean="0"/>
              <a:t>), </a:t>
            </a:r>
            <a:r>
              <a:rPr lang="uk-UA" dirty="0" err="1" smtClean="0"/>
              <a:t>MindManager</a:t>
            </a:r>
            <a:r>
              <a:rPr lang="uk-UA" dirty="0" smtClean="0"/>
              <a:t> 6 (. </a:t>
            </a:r>
            <a:r>
              <a:rPr lang="uk-UA" dirty="0" err="1" smtClean="0"/>
              <a:t>Mmap</a:t>
            </a:r>
            <a:r>
              <a:rPr lang="uk-UA" dirty="0" smtClean="0"/>
              <a:t>), а також у документ. </a:t>
            </a:r>
            <a:r>
              <a:rPr lang="uk-UA" dirty="0" err="1" smtClean="0"/>
              <a:t>Rtf</a:t>
            </a:r>
            <a:r>
              <a:rPr lang="uk-UA" dirty="0" smtClean="0"/>
              <a:t> або у вигляді зображення (. </a:t>
            </a:r>
            <a:r>
              <a:rPr lang="uk-UA" dirty="0" err="1" smtClean="0"/>
              <a:t>Jpg</a:t>
            </a:r>
            <a:r>
              <a:rPr lang="uk-UA" dirty="0" smtClean="0"/>
              <a:t>,. </a:t>
            </a:r>
            <a:r>
              <a:rPr lang="uk-UA" dirty="0" err="1" smtClean="0"/>
              <a:t>Gif</a:t>
            </a:r>
            <a:r>
              <a:rPr lang="uk-UA" dirty="0" smtClean="0"/>
              <a:t>,. </a:t>
            </a:r>
            <a:r>
              <a:rPr lang="uk-UA" dirty="0" err="1" smtClean="0"/>
              <a:t>Png</a:t>
            </a:r>
            <a:r>
              <a:rPr lang="uk-UA" dirty="0" smtClean="0"/>
              <a:t>). До 3-х карт в безкоштовному режимі.</a:t>
            </a:r>
          </a:p>
          <a:p>
            <a:pPr lvl="0" algn="just"/>
            <a:r>
              <a:rPr lang="uk-UA" b="1" u="sng" dirty="0" err="1" smtClean="0">
                <a:hlinkClick r:id="rId6"/>
              </a:rPr>
              <a:t>Bubbl.us</a:t>
            </a:r>
            <a:r>
              <a:rPr lang="uk-UA" dirty="0" smtClean="0"/>
              <a:t> - </a:t>
            </a:r>
            <a:r>
              <a:rPr lang="uk-UA" dirty="0" err="1" smtClean="0"/>
              <a:t>інтернет-сервіс</a:t>
            </a:r>
            <a:r>
              <a:rPr lang="uk-UA" dirty="0" smtClean="0"/>
              <a:t> спільного створення діаграм зв'язків. Безкоштовно можна створити до 3-х діаграм, і це єдине обмеження.</a:t>
            </a:r>
          </a:p>
          <a:p>
            <a:pPr lvl="0" algn="just"/>
            <a:r>
              <a:rPr lang="uk-UA" b="1" u="sng" dirty="0" err="1" smtClean="0">
                <a:hlinkClick r:id="rId7"/>
              </a:rPr>
              <a:t>SpiderScribe</a:t>
            </a:r>
            <a:r>
              <a:rPr lang="uk-UA" dirty="0" smtClean="0"/>
              <a:t> - безкоштовний сервіс (</a:t>
            </a:r>
            <a:r>
              <a:rPr lang="uk-UA" dirty="0" err="1" smtClean="0"/>
              <a:t>Adobe</a:t>
            </a:r>
            <a:r>
              <a:rPr lang="uk-UA" dirty="0" smtClean="0"/>
              <a:t> </a:t>
            </a:r>
            <a:r>
              <a:rPr lang="uk-UA" dirty="0" err="1" smtClean="0"/>
              <a:t>Flash</a:t>
            </a:r>
            <a:r>
              <a:rPr lang="uk-UA" dirty="0" smtClean="0"/>
              <a:t>). У вузлах карти можуть міститися: простий текст, картинка (</a:t>
            </a:r>
            <a:r>
              <a:rPr lang="uk-UA" dirty="0" err="1" smtClean="0"/>
              <a:t>jpg</a:t>
            </a:r>
            <a:r>
              <a:rPr lang="uk-UA" dirty="0" smtClean="0"/>
              <a:t>, </a:t>
            </a:r>
            <a:r>
              <a:rPr lang="uk-UA" dirty="0" err="1" smtClean="0"/>
              <a:t>png</a:t>
            </a:r>
            <a:r>
              <a:rPr lang="uk-UA" dirty="0" smtClean="0"/>
              <a:t>), дата (календар), карта (</a:t>
            </a:r>
            <a:r>
              <a:rPr lang="uk-UA" dirty="0" err="1" smtClean="0"/>
              <a:t>GoogleMap</a:t>
            </a:r>
            <a:r>
              <a:rPr lang="uk-UA" dirty="0" smtClean="0"/>
              <a:t>), або прикріплений файл. Експорт до </a:t>
            </a:r>
            <a:r>
              <a:rPr lang="uk-UA" dirty="0" err="1" smtClean="0"/>
              <a:t>jpg</a:t>
            </a:r>
            <a:r>
              <a:rPr lang="uk-UA" dirty="0" smtClean="0"/>
              <a:t> і </a:t>
            </a:r>
            <a:r>
              <a:rPr lang="uk-UA" dirty="0" err="1" smtClean="0"/>
              <a:t>png</a:t>
            </a:r>
            <a:r>
              <a:rPr lang="uk-UA" dirty="0" smtClean="0"/>
              <a:t>. Підтримується спільна робота над картою. Інтерфейс англійська, з підтримкою кирилиці проблем немає.</a:t>
            </a:r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404664"/>
            <a:ext cx="144016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778098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Приклади інтелект  -  карт</a:t>
            </a:r>
            <a: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  <a:latin typeface="Matilda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02530" y="328498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uk-UA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Admin\Desktop\8b9891a-papir-nova-sko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8144">
            <a:off x="3608128" y="1895177"/>
            <a:ext cx="2647099" cy="200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Картинки по запросу інтелект карта нуш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052736"/>
            <a:ext cx="2808312" cy="2088232"/>
          </a:xfrm>
          <a:prstGeom prst="rect">
            <a:avLst/>
          </a:prstGeom>
          <a:noFill/>
        </p:spPr>
      </p:pic>
      <p:sp>
        <p:nvSpPr>
          <p:cNvPr id="10250" name="AutoShape 10" descr="Картинки по запросу інтелект карта нуш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2" name="AutoShape 12" descr="Картинки по запросу інтелект карта нуш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4" name="AutoShape 14" descr="Картинки по запросу інтелект карта нуш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 descr="https://4.bp.blogspot.com/-Zzvd5-cRdwI/WmBFlabG7II/AAAAAAAABoU/nuUv1Gi_t3c7WVOG3b9KUIpdB83wv4sTACEwYBhgL/s400/3.pn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4077072"/>
            <a:ext cx="3810000" cy="225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3.bp.blogspot.com/-YMvyUDtPM6Y/WmBHbh2YENI/AAAAAAAABo0/swZLf0topwskT2hoPdwm-hC-OCm5I5CoACLcBGAs/s400/55.pn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3789040"/>
            <a:ext cx="3810000" cy="273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Картинки по запросу інтелект карта нуш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980728"/>
            <a:ext cx="2376264" cy="22768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490066"/>
          </a:xfrm>
        </p:spPr>
        <p:txBody>
          <a:bodyPr/>
          <a:lstStyle/>
          <a:p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s://3.bp.blogspot.com/-YMvyUDtPM6Y/WmBHbh2YENI/AAAAAAAABo0/swZLf0topwskT2hoPdwm-hC-OCm5I5CoACLcBGAs/s400/55.pn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92696"/>
            <a:ext cx="748883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36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8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1053</TotalTime>
  <Words>669</Words>
  <Application>Microsoft Office PowerPoint</Application>
  <PresentationFormat>Екран (4:3)</PresentationFormat>
  <Paragraphs>58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Times New Roman</vt:lpstr>
      <vt:lpstr>Matilda</vt:lpstr>
      <vt:lpstr>Calibri</vt:lpstr>
      <vt:lpstr>Arial</vt:lpstr>
      <vt:lpstr>1_Тема Office</vt:lpstr>
      <vt:lpstr>Презентація PowerPoint</vt:lpstr>
      <vt:lpstr>Програма роботи тренінгу</vt:lpstr>
      <vt:lpstr>Що таке карти пам’яті, ментальні карти (mind map)?</vt:lpstr>
      <vt:lpstr>Що таке карти пам’яті, ментальні карти (mind map)?</vt:lpstr>
      <vt:lpstr>Історія виникнення теорії «інтелект-карта» </vt:lpstr>
      <vt:lpstr>Застосування інтелект-карт</vt:lpstr>
      <vt:lpstr>Використовуються карти для наступних цілей: </vt:lpstr>
      <vt:lpstr>Етапи створення інтелект-карт </vt:lpstr>
      <vt:lpstr>Правила створення інтелект-карти</vt:lpstr>
      <vt:lpstr>Веб-сервіси по створенню ментальних карт </vt:lpstr>
      <vt:lpstr>Приклади інтелект  -  карт 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Тетрадь на спирали</dc:title>
  <dc:creator>Фокина Лидия Петровна</dc:creator>
  <cp:keywords>Шаблон презентации</cp:keywords>
  <cp:lastModifiedBy>User</cp:lastModifiedBy>
  <cp:revision>168</cp:revision>
  <dcterms:created xsi:type="dcterms:W3CDTF">2014-07-06T18:18:01Z</dcterms:created>
  <dcterms:modified xsi:type="dcterms:W3CDTF">2023-01-26T20:55:02Z</dcterms:modified>
</cp:coreProperties>
</file>